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B50"/>
    <a:srgbClr val="C0C0C0"/>
    <a:srgbClr val="ACACAC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F389-A06B-4D93-A6E5-83CCCCC2F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03D55-70D4-4526-B010-E8D5DAB29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EC3A-0EA1-485C-9C83-5238A5D2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4B84-EDA9-4934-BD76-05719637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18828-C1A0-47DA-AD94-BB437824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79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A42B-B7E3-49C6-B8DB-9B85A899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B9C94-75DD-4F6C-8CA6-7CE5E1C4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F3B46-48B2-4C46-9201-5685FE16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95E1-D4BD-418A-9126-B3BCE0D2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8E5E-1CB9-46BC-AF47-109BB179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9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19DD2-C53C-48C8-BB09-25C54CA8A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00E0-4796-4447-99CD-27491120E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8DC7D-271B-4562-AE53-1C6F748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39EE-A694-4B51-AAD1-7B0029CD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1451-8553-4D3E-A8D2-4B7F813E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809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5CC0-965E-47EA-B1B0-E5DB5464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311-A9D8-41F3-A23F-5DC50012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6D92-8E11-4DC1-8804-8811DF27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DCEE-7CA5-4D22-95A1-C8489CB2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BDE9-C45C-4235-A195-C1C0288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55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BFC1-B273-4EAE-A809-94DFE607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6903-0436-4589-A8BD-3805D53F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0B83C-17DA-462F-A56B-7385F141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2425-11F2-45D6-9993-2BF1AFAF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513C-59B9-47BB-8AA4-09C681A5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7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A251-4735-41B0-9850-C457633D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4A37-94DC-499E-B19A-E3AE2E44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A2C9-5721-4050-A7F8-4627BC70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18F8F-3E5B-402C-8DBC-7D3F85E5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D4F45-3E11-43AE-8CCD-D50B0B53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4D68-B164-45AF-B572-2AD1E5A9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28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8F0D-F94A-473E-80D2-3FD6A459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07F42-D551-47DB-A885-57112D24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E8B6C-1DE8-455E-8C74-892ADBAA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E379B-3611-4252-BC60-C60172B9B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83B4A-CB69-4A30-918D-73F48B5F3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BB5AC-9AAF-498D-AA27-3003F2D6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13F9D-3303-4E6C-B800-1A90575A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7C251-7030-4C83-A593-F30520F7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81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46-E59B-4AB0-8BC3-6EDE9C76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62EB3-0E5E-4935-92EF-B525004B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51DA2-4634-4315-B9ED-BE5CFB7E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D0466-C2A5-4724-83AF-8A4B4B54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3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8182E-0D5A-4457-8E8F-A81E6422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0D2C3-6726-4E82-AFB2-46D926B9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E0B67-EDDF-489F-BABC-052E2EC0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31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BF3B-A0E1-4A63-B530-0489791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AA2A-E561-4B5A-B37D-5D30FD14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09BF4-E3E9-417A-9BBF-66348B57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0D6F5-16EE-40DC-8C2B-A56106E9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6F6C9-A087-4572-8AD5-CE513518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4F179-C082-46D9-ABD2-EC757348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0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3234-E7C9-45A1-B8EC-641290A4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50451-3CA8-4B73-8790-A8A2E0F9A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766E5-483B-4A0F-804F-0A194F369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4E20E-530A-4715-9C67-50DC278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A12C-A22A-41E3-A0C4-AED01147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B7D7D-0DC8-4933-B6EC-996FA86A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33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FB9B2-7323-4D3C-AF92-650143F8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834D-2FA2-4827-841F-23F35DCA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9E01-D54A-440F-8748-FB5269990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8779-9B73-4F18-8D30-EB6309C0480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442F-FF50-4B1F-8DF0-7E7B9E3D6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36BB-FAEA-43FB-8714-FE213F601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17C5-2CED-4FCF-9E4C-353518745C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24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1D3221A-16C6-4F31-9CD3-8D2C81C70FB8}"/>
              </a:ext>
            </a:extLst>
          </p:cNvPr>
          <p:cNvSpPr/>
          <p:nvPr/>
        </p:nvSpPr>
        <p:spPr>
          <a:xfrm>
            <a:off x="1996896" y="3164729"/>
            <a:ext cx="2340937" cy="1253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A48018-FCF9-401B-9F8F-CF3B1A457BBC}"/>
              </a:ext>
            </a:extLst>
          </p:cNvPr>
          <p:cNvSpPr/>
          <p:nvPr/>
        </p:nvSpPr>
        <p:spPr>
          <a:xfrm flipV="1">
            <a:off x="1998229" y="3164729"/>
            <a:ext cx="2339604" cy="392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4A584-BCE9-4771-AF4B-CA9C8C25D1EB}"/>
              </a:ext>
            </a:extLst>
          </p:cNvPr>
          <p:cNvGrpSpPr/>
          <p:nvPr/>
        </p:nvGrpSpPr>
        <p:grpSpPr>
          <a:xfrm>
            <a:off x="1951299" y="2329956"/>
            <a:ext cx="8289401" cy="2198087"/>
            <a:chOff x="2033096" y="2329957"/>
            <a:chExt cx="8289401" cy="219808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76998B-D6B9-4AD4-8C23-5DA651A4CFD9}"/>
                </a:ext>
              </a:extLst>
            </p:cNvPr>
            <p:cNvGrpSpPr/>
            <p:nvPr/>
          </p:nvGrpSpPr>
          <p:grpSpPr>
            <a:xfrm>
              <a:off x="2033096" y="2329957"/>
              <a:ext cx="8111633" cy="2198087"/>
              <a:chOff x="2776323" y="2213422"/>
              <a:chExt cx="8111633" cy="219808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DD0A272-D45C-4FAD-B60E-0922FDD10300}"/>
                  </a:ext>
                </a:extLst>
              </p:cNvPr>
              <p:cNvGrpSpPr/>
              <p:nvPr/>
            </p:nvGrpSpPr>
            <p:grpSpPr>
              <a:xfrm>
                <a:off x="2776323" y="2432315"/>
                <a:ext cx="2371374" cy="1979194"/>
                <a:chOff x="3112336" y="463589"/>
                <a:chExt cx="5647789" cy="471375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CD3E15DE-7261-435D-A15F-66158FFB79ED}"/>
                    </a:ext>
                  </a:extLst>
                </p:cNvPr>
                <p:cNvGrpSpPr/>
                <p:nvPr/>
              </p:nvGrpSpPr>
              <p:grpSpPr>
                <a:xfrm>
                  <a:off x="3112336" y="463589"/>
                  <a:ext cx="5647789" cy="2352635"/>
                  <a:chOff x="3188536" y="1327189"/>
                  <a:chExt cx="5647789" cy="2352635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567DA84F-10EB-4EBB-9B1B-770DB1C88374}"/>
                      </a:ext>
                    </a:extLst>
                  </p:cNvPr>
                  <p:cNvGrpSpPr/>
                  <p:nvPr/>
                </p:nvGrpSpPr>
                <p:grpSpPr>
                  <a:xfrm rot="21069420">
                    <a:off x="3188536" y="1327189"/>
                    <a:ext cx="5575300" cy="934942"/>
                    <a:chOff x="3280180" y="1653907"/>
                    <a:chExt cx="5575300" cy="934942"/>
                  </a:xfrm>
                </p:grpSpPr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E3B7CD7-11B0-4840-9DC5-8D0A96806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0180" y="1653907"/>
                      <a:ext cx="5575300" cy="93494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" name="Parallelogram 6">
                      <a:extLst>
                        <a:ext uri="{FF2B5EF4-FFF2-40B4-BE49-F238E27FC236}">
                          <a16:creationId xmlns:a16="http://schemas.microsoft.com/office/drawing/2014/main" id="{70F088B9-2712-43F5-8C93-1BE612D38E1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81779" y="1703028"/>
                      <a:ext cx="1073151" cy="836701"/>
                    </a:xfrm>
                    <a:prstGeom prst="parallelogram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" name="Parallelogram 7">
                      <a:extLst>
                        <a:ext uri="{FF2B5EF4-FFF2-40B4-BE49-F238E27FC236}">
                          <a16:creationId xmlns:a16="http://schemas.microsoft.com/office/drawing/2014/main" id="{671AAC28-051A-4F21-8F29-EEC8B926DDF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31831" y="1703025"/>
                      <a:ext cx="1073151" cy="836701"/>
                    </a:xfrm>
                    <a:prstGeom prst="parallelogram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" name="Parallelogram 8">
                      <a:extLst>
                        <a:ext uri="{FF2B5EF4-FFF2-40B4-BE49-F238E27FC236}">
                          <a16:creationId xmlns:a16="http://schemas.microsoft.com/office/drawing/2014/main" id="{0ABB6BE0-67F5-4464-BAD5-2FF4C4AB93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42280" y="1703026"/>
                      <a:ext cx="1073151" cy="836701"/>
                    </a:xfrm>
                    <a:prstGeom prst="parallelogram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" name="Parallelogram 9">
                      <a:extLst>
                        <a:ext uri="{FF2B5EF4-FFF2-40B4-BE49-F238E27FC236}">
                          <a16:creationId xmlns:a16="http://schemas.microsoft.com/office/drawing/2014/main" id="{241CDEE2-944C-492B-9A2A-BD597B35A2D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96730" y="1703026"/>
                      <a:ext cx="1073151" cy="836701"/>
                    </a:xfrm>
                    <a:prstGeom prst="parallelogram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ED3AC49-7073-4FC6-9623-2B787B4B9876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3413125" y="2843121"/>
                    <a:ext cx="5423200" cy="836703"/>
                    <a:chOff x="3409950" y="1741577"/>
                    <a:chExt cx="5423200" cy="836703"/>
                  </a:xfrm>
                </p:grpSpPr>
                <p:sp>
                  <p:nvSpPr>
                    <p:cNvPr id="15" name="Parallelogram 14">
                      <a:extLst>
                        <a:ext uri="{FF2B5EF4-FFF2-40B4-BE49-F238E27FC236}">
                          <a16:creationId xmlns:a16="http://schemas.microsoft.com/office/drawing/2014/main" id="{55EC0BE5-5EB9-4845-9C41-5FD586EF37C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409950" y="1741579"/>
                      <a:ext cx="1073150" cy="836701"/>
                    </a:xfrm>
                    <a:prstGeom prst="parallelogram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6" name="Parallelogram 15">
                      <a:extLst>
                        <a:ext uri="{FF2B5EF4-FFF2-40B4-BE49-F238E27FC236}">
                          <a16:creationId xmlns:a16="http://schemas.microsoft.com/office/drawing/2014/main" id="{6EDC1C9F-00C6-445D-AF45-C5A05C76322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60000" y="1741578"/>
                      <a:ext cx="1073150" cy="836701"/>
                    </a:xfrm>
                    <a:prstGeom prst="parallelogram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7" name="Parallelogram 16">
                      <a:extLst>
                        <a:ext uri="{FF2B5EF4-FFF2-40B4-BE49-F238E27FC236}">
                          <a16:creationId xmlns:a16="http://schemas.microsoft.com/office/drawing/2014/main" id="{4A3591C5-0B8E-4CB9-8A7C-A8536249FEB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70450" y="1741578"/>
                      <a:ext cx="1073150" cy="836701"/>
                    </a:xfrm>
                    <a:prstGeom prst="parallelogram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8" name="Parallelogram 17">
                      <a:extLst>
                        <a:ext uri="{FF2B5EF4-FFF2-40B4-BE49-F238E27FC236}">
                          <a16:creationId xmlns:a16="http://schemas.microsoft.com/office/drawing/2014/main" id="{BC6AF703-41B6-42E3-B8C7-BA546A57D6E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24900" y="1741577"/>
                      <a:ext cx="1073150" cy="836701"/>
                    </a:xfrm>
                    <a:prstGeom prst="parallelogram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</p:grpSp>
            <p:pic>
              <p:nvPicPr>
                <p:cNvPr id="23" name="Graphic 22" descr="City">
                  <a:extLst>
                    <a:ext uri="{FF2B5EF4-FFF2-40B4-BE49-F238E27FC236}">
                      <a16:creationId xmlns:a16="http://schemas.microsoft.com/office/drawing/2014/main" id="{B6B9A79C-5C1C-4A21-8B93-E3A568079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6925" y="3234242"/>
                  <a:ext cx="1943100" cy="19431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City">
                  <a:extLst>
                    <a:ext uri="{FF2B5EF4-FFF2-40B4-BE49-F238E27FC236}">
                      <a16:creationId xmlns:a16="http://schemas.microsoft.com/office/drawing/2014/main" id="{2091F766-5004-40BE-BAEE-F46A50E4C4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0636" y="3234242"/>
                  <a:ext cx="1943100" cy="19431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City">
                  <a:extLst>
                    <a:ext uri="{FF2B5EF4-FFF2-40B4-BE49-F238E27FC236}">
                      <a16:creationId xmlns:a16="http://schemas.microsoft.com/office/drawing/2014/main" id="{93638CAA-8066-44CE-BD60-ED5CFBB95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4347" y="3234242"/>
                  <a:ext cx="1943100" cy="1943100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1B95A4-EE1E-4949-8486-2257888C5267}"/>
                  </a:ext>
                </a:extLst>
              </p:cNvPr>
              <p:cNvSpPr txBox="1"/>
              <p:nvPr/>
            </p:nvSpPr>
            <p:spPr>
              <a:xfrm>
                <a:off x="5499100" y="2213422"/>
                <a:ext cx="5388856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0" dirty="0">
                    <a:latin typeface="BIZ UDMincho Medium" panose="02020500000000000000" pitchFamily="17" charset="-128"/>
                    <a:ea typeface="BIZ UDMincho Medium" panose="02020500000000000000" pitchFamily="17" charset="-128"/>
                  </a:rPr>
                  <a:t>SILVER</a:t>
                </a:r>
                <a:r>
                  <a:rPr lang="en-SG" sz="8000" b="1" dirty="0">
                    <a:latin typeface="BIZ UDMincho Medium" panose="02020500000000000000" pitchFamily="17" charset="-128"/>
                    <a:ea typeface="BIZ UDMincho Medium" panose="02020500000000000000" pitchFamily="17" charset="-128"/>
                  </a:rPr>
                  <a:t>CITY</a:t>
                </a:r>
              </a:p>
              <a:p>
                <a:r>
                  <a:rPr lang="en-SG" sz="4800" dirty="0">
                    <a:latin typeface="BIZ UDMincho Medium" panose="02020500000000000000" pitchFamily="17" charset="-128"/>
                    <a:ea typeface="BIZ UDMincho Medium" panose="02020500000000000000" pitchFamily="17" charset="-128"/>
                  </a:rPr>
                  <a:t>CINEMA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E4F564-8B1E-4554-ABC1-178BB18773C9}"/>
                </a:ext>
              </a:extLst>
            </p:cNvPr>
            <p:cNvSpPr txBox="1"/>
            <p:nvPr/>
          </p:nvSpPr>
          <p:spPr>
            <a:xfrm>
              <a:off x="9937188" y="2371249"/>
              <a:ext cx="385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1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546B445-17FC-48A3-9967-9B42E5339E0E}"/>
              </a:ext>
            </a:extLst>
          </p:cNvPr>
          <p:cNvGrpSpPr/>
          <p:nvPr/>
        </p:nvGrpSpPr>
        <p:grpSpPr>
          <a:xfrm>
            <a:off x="1701800" y="2070100"/>
            <a:ext cx="8864600" cy="2641600"/>
            <a:chOff x="1701800" y="2070100"/>
            <a:chExt cx="8864600" cy="264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AAA404-FD6D-4604-9C8C-F941EFCFB665}"/>
                </a:ext>
              </a:extLst>
            </p:cNvPr>
            <p:cNvSpPr/>
            <p:nvPr/>
          </p:nvSpPr>
          <p:spPr>
            <a:xfrm>
              <a:off x="1701800" y="2070100"/>
              <a:ext cx="8864600" cy="264160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D3221A-16C6-4F31-9CD3-8D2C81C70FB8}"/>
                </a:ext>
              </a:extLst>
            </p:cNvPr>
            <p:cNvSpPr/>
            <p:nvPr/>
          </p:nvSpPr>
          <p:spPr>
            <a:xfrm>
              <a:off x="1996896" y="3164729"/>
              <a:ext cx="2340937" cy="12531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A48018-FCF9-401B-9F8F-CF3B1A457BBC}"/>
                </a:ext>
              </a:extLst>
            </p:cNvPr>
            <p:cNvSpPr/>
            <p:nvPr/>
          </p:nvSpPr>
          <p:spPr>
            <a:xfrm flipV="1">
              <a:off x="1998229" y="3164729"/>
              <a:ext cx="2339604" cy="3925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A4A584-BCE9-4771-AF4B-CA9C8C25D1EB}"/>
                </a:ext>
              </a:extLst>
            </p:cNvPr>
            <p:cNvGrpSpPr/>
            <p:nvPr/>
          </p:nvGrpSpPr>
          <p:grpSpPr>
            <a:xfrm>
              <a:off x="1951299" y="2329956"/>
              <a:ext cx="8289401" cy="2198087"/>
              <a:chOff x="2033096" y="2329957"/>
              <a:chExt cx="8289401" cy="219808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276998B-D6B9-4AD4-8C23-5DA651A4CFD9}"/>
                  </a:ext>
                </a:extLst>
              </p:cNvPr>
              <p:cNvGrpSpPr/>
              <p:nvPr/>
            </p:nvGrpSpPr>
            <p:grpSpPr>
              <a:xfrm>
                <a:off x="2033096" y="2329957"/>
                <a:ext cx="8111633" cy="2198087"/>
                <a:chOff x="2776323" y="2213422"/>
                <a:chExt cx="8111633" cy="219808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DD0A272-D45C-4FAD-B60E-0922FDD10300}"/>
                    </a:ext>
                  </a:extLst>
                </p:cNvPr>
                <p:cNvGrpSpPr/>
                <p:nvPr/>
              </p:nvGrpSpPr>
              <p:grpSpPr>
                <a:xfrm>
                  <a:off x="2776323" y="2432315"/>
                  <a:ext cx="2371374" cy="1979194"/>
                  <a:chOff x="3112336" y="463589"/>
                  <a:chExt cx="5647789" cy="47137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D3E15DE-7261-435D-A15F-66158FFB79ED}"/>
                      </a:ext>
                    </a:extLst>
                  </p:cNvPr>
                  <p:cNvGrpSpPr/>
                  <p:nvPr/>
                </p:nvGrpSpPr>
                <p:grpSpPr>
                  <a:xfrm>
                    <a:off x="3112336" y="463589"/>
                    <a:ext cx="5647789" cy="2352635"/>
                    <a:chOff x="3188536" y="1327189"/>
                    <a:chExt cx="5647789" cy="2352635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567DA84F-10EB-4EBB-9B1B-770DB1C88374}"/>
                        </a:ext>
                      </a:extLst>
                    </p:cNvPr>
                    <p:cNvGrpSpPr/>
                    <p:nvPr/>
                  </p:nvGrpSpPr>
                  <p:grpSpPr>
                    <a:xfrm rot="21069420">
                      <a:off x="3188536" y="1327189"/>
                      <a:ext cx="5575300" cy="934942"/>
                      <a:chOff x="3280180" y="1653907"/>
                      <a:chExt cx="5575300" cy="934942"/>
                    </a:xfrm>
                  </p:grpSpPr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E3B7CD7-11B0-4840-9DC5-8D0A96806C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180" y="1653907"/>
                        <a:ext cx="5575300" cy="93494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7" name="Parallelogram 6">
                        <a:extLst>
                          <a:ext uri="{FF2B5EF4-FFF2-40B4-BE49-F238E27FC236}">
                            <a16:creationId xmlns:a16="http://schemas.microsoft.com/office/drawing/2014/main" id="{70F088B9-2712-43F5-8C93-1BE612D38E1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381779" y="1703028"/>
                        <a:ext cx="1073151" cy="836701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8" name="Parallelogram 7">
                        <a:extLst>
                          <a:ext uri="{FF2B5EF4-FFF2-40B4-BE49-F238E27FC236}">
                            <a16:creationId xmlns:a16="http://schemas.microsoft.com/office/drawing/2014/main" id="{671AAC28-051A-4F21-8F29-EEC8B926DDF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731831" y="1703025"/>
                        <a:ext cx="1073151" cy="836701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9" name="Parallelogram 8">
                        <a:extLst>
                          <a:ext uri="{FF2B5EF4-FFF2-40B4-BE49-F238E27FC236}">
                            <a16:creationId xmlns:a16="http://schemas.microsoft.com/office/drawing/2014/main" id="{0ABB6BE0-67F5-4464-BAD5-2FF4C4AB93E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842280" y="1703026"/>
                        <a:ext cx="1073151" cy="836701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0" name="Parallelogram 9">
                        <a:extLst>
                          <a:ext uri="{FF2B5EF4-FFF2-40B4-BE49-F238E27FC236}">
                            <a16:creationId xmlns:a16="http://schemas.microsoft.com/office/drawing/2014/main" id="{241CDEE2-944C-492B-9A2A-BD597B35A2D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96730" y="1703026"/>
                        <a:ext cx="1073151" cy="836701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BED3AC49-7073-4FC6-9623-2B787B4B9876}"/>
                        </a:ext>
                      </a:extLst>
                    </p:cNvPr>
                    <p:cNvGrpSpPr/>
                    <p:nvPr/>
                  </p:nvGrpSpPr>
                  <p:grpSpPr>
                    <a:xfrm flipV="1">
                      <a:off x="3413125" y="2843121"/>
                      <a:ext cx="5423200" cy="836703"/>
                      <a:chOff x="3409950" y="1741577"/>
                      <a:chExt cx="5423200" cy="836703"/>
                    </a:xfrm>
                  </p:grpSpPr>
                  <p:sp>
                    <p:nvSpPr>
                      <p:cNvPr id="15" name="Parallelogram 14">
                        <a:extLst>
                          <a:ext uri="{FF2B5EF4-FFF2-40B4-BE49-F238E27FC236}">
                            <a16:creationId xmlns:a16="http://schemas.microsoft.com/office/drawing/2014/main" id="{55EC0BE5-5EB9-4845-9C41-5FD586EF37C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409950" y="1741579"/>
                        <a:ext cx="1073150" cy="836701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6" name="Parallelogram 15">
                        <a:extLst>
                          <a:ext uri="{FF2B5EF4-FFF2-40B4-BE49-F238E27FC236}">
                            <a16:creationId xmlns:a16="http://schemas.microsoft.com/office/drawing/2014/main" id="{6EDC1C9F-00C6-445D-AF45-C5A05C76322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760000" y="1741578"/>
                        <a:ext cx="1073150" cy="836701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7" name="Parallelogram 16">
                        <a:extLst>
                          <a:ext uri="{FF2B5EF4-FFF2-40B4-BE49-F238E27FC236}">
                            <a16:creationId xmlns:a16="http://schemas.microsoft.com/office/drawing/2014/main" id="{4A3591C5-0B8E-4CB9-8A7C-A8536249FEB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870450" y="1741578"/>
                        <a:ext cx="1073150" cy="836701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8" name="Parallelogram 17">
                        <a:extLst>
                          <a:ext uri="{FF2B5EF4-FFF2-40B4-BE49-F238E27FC236}">
                            <a16:creationId xmlns:a16="http://schemas.microsoft.com/office/drawing/2014/main" id="{BC6AF703-41B6-42E3-B8C7-BA546A57D6E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24900" y="1741577"/>
                        <a:ext cx="1073150" cy="836701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</p:grpSp>
              <p:pic>
                <p:nvPicPr>
                  <p:cNvPr id="23" name="Graphic 22" descr="City">
                    <a:extLst>
                      <a:ext uri="{FF2B5EF4-FFF2-40B4-BE49-F238E27FC236}">
                        <a16:creationId xmlns:a16="http://schemas.microsoft.com/office/drawing/2014/main" id="{B6B9A79C-5C1C-4A21-8B93-E3A568079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6925" y="3234242"/>
                    <a:ext cx="1943100" cy="19431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c 23" descr="City">
                    <a:extLst>
                      <a:ext uri="{FF2B5EF4-FFF2-40B4-BE49-F238E27FC236}">
                        <a16:creationId xmlns:a16="http://schemas.microsoft.com/office/drawing/2014/main" id="{2091F766-5004-40BE-BAEE-F46A50E4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0636" y="3234242"/>
                    <a:ext cx="1943100" cy="19431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24" descr="City">
                    <a:extLst>
                      <a:ext uri="{FF2B5EF4-FFF2-40B4-BE49-F238E27FC236}">
                        <a16:creationId xmlns:a16="http://schemas.microsoft.com/office/drawing/2014/main" id="{93638CAA-8066-44CE-BD60-ED5CFBB951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347" y="3234242"/>
                    <a:ext cx="1943100" cy="19431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41B95A4-EE1E-4949-8486-2257888C5267}"/>
                    </a:ext>
                  </a:extLst>
                </p:cNvPr>
                <p:cNvSpPr txBox="1"/>
                <p:nvPr/>
              </p:nvSpPr>
              <p:spPr>
                <a:xfrm>
                  <a:off x="5499100" y="2213422"/>
                  <a:ext cx="5388856" cy="2062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8000" dirty="0">
                      <a:latin typeface="BIZ UDMincho Medium" panose="02020500000000000000" pitchFamily="17" charset="-128"/>
                      <a:ea typeface="BIZ UDMincho Medium" panose="02020500000000000000" pitchFamily="17" charset="-128"/>
                    </a:rPr>
                    <a:t>SILVER</a:t>
                  </a:r>
                  <a:r>
                    <a:rPr lang="en-SG" sz="8000" b="1" dirty="0">
                      <a:latin typeface="BIZ UDMincho Medium" panose="02020500000000000000" pitchFamily="17" charset="-128"/>
                      <a:ea typeface="BIZ UDMincho Medium" panose="02020500000000000000" pitchFamily="17" charset="-128"/>
                    </a:rPr>
                    <a:t>CITY</a:t>
                  </a:r>
                </a:p>
                <a:p>
                  <a:r>
                    <a:rPr lang="en-SG" sz="4800" dirty="0">
                      <a:latin typeface="BIZ UDMincho Medium" panose="02020500000000000000" pitchFamily="17" charset="-128"/>
                      <a:ea typeface="BIZ UDMincho Medium" panose="02020500000000000000" pitchFamily="17" charset="-128"/>
                    </a:rPr>
                    <a:t>CINEMA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E4F564-8B1E-4554-ABC1-178BB18773C9}"/>
                  </a:ext>
                </a:extLst>
              </p:cNvPr>
              <p:cNvSpPr txBox="1"/>
              <p:nvPr/>
            </p:nvSpPr>
            <p:spPr>
              <a:xfrm>
                <a:off x="9937188" y="2371249"/>
                <a:ext cx="385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23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2F9D83-9C8A-4A00-82A0-433992FC3D17}"/>
              </a:ext>
            </a:extLst>
          </p:cNvPr>
          <p:cNvGrpSpPr/>
          <p:nvPr/>
        </p:nvGrpSpPr>
        <p:grpSpPr>
          <a:xfrm>
            <a:off x="1701800" y="2070100"/>
            <a:ext cx="8864600" cy="2641600"/>
            <a:chOff x="1701800" y="2070100"/>
            <a:chExt cx="8864600" cy="264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F379B9-5BCE-48A2-86A0-C6272EC0309F}"/>
                </a:ext>
              </a:extLst>
            </p:cNvPr>
            <p:cNvSpPr/>
            <p:nvPr/>
          </p:nvSpPr>
          <p:spPr>
            <a:xfrm>
              <a:off x="1701800" y="2070100"/>
              <a:ext cx="8864600" cy="2641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76998B-D6B9-4AD4-8C23-5DA651A4CFD9}"/>
                </a:ext>
              </a:extLst>
            </p:cNvPr>
            <p:cNvGrpSpPr/>
            <p:nvPr/>
          </p:nvGrpSpPr>
          <p:grpSpPr>
            <a:xfrm>
              <a:off x="2027023" y="2329956"/>
              <a:ext cx="8295474" cy="2198087"/>
              <a:chOff x="2776323" y="2213422"/>
              <a:chExt cx="8295474" cy="219808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DD0A272-D45C-4FAD-B60E-0922FDD10300}"/>
                  </a:ext>
                </a:extLst>
              </p:cNvPr>
              <p:cNvGrpSpPr/>
              <p:nvPr/>
            </p:nvGrpSpPr>
            <p:grpSpPr>
              <a:xfrm>
                <a:off x="2776323" y="2418139"/>
                <a:ext cx="2391245" cy="1993370"/>
                <a:chOff x="3112335" y="429825"/>
                <a:chExt cx="5695115" cy="474751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CD3E15DE-7261-435D-A15F-66158FFB79ED}"/>
                    </a:ext>
                  </a:extLst>
                </p:cNvPr>
                <p:cNvGrpSpPr/>
                <p:nvPr/>
              </p:nvGrpSpPr>
              <p:grpSpPr>
                <a:xfrm>
                  <a:off x="3112335" y="429825"/>
                  <a:ext cx="5695115" cy="4485075"/>
                  <a:chOff x="3188535" y="1293425"/>
                  <a:chExt cx="5695115" cy="4485075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C2F9C7-D14A-4589-B913-5F102420509A}"/>
                      </a:ext>
                    </a:extLst>
                  </p:cNvPr>
                  <p:cNvSpPr/>
                  <p:nvPr/>
                </p:nvSpPr>
                <p:spPr>
                  <a:xfrm>
                    <a:off x="3308350" y="2794000"/>
                    <a:ext cx="5575300" cy="2984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567DA84F-10EB-4EBB-9B1B-770DB1C88374}"/>
                      </a:ext>
                    </a:extLst>
                  </p:cNvPr>
                  <p:cNvGrpSpPr/>
                  <p:nvPr/>
                </p:nvGrpSpPr>
                <p:grpSpPr>
                  <a:xfrm rot="21069420">
                    <a:off x="3188535" y="1293425"/>
                    <a:ext cx="5575300" cy="934941"/>
                    <a:chOff x="3285369" y="1620545"/>
                    <a:chExt cx="5575300" cy="934941"/>
                  </a:xfrm>
                </p:grpSpPr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E3B7CD7-11B0-4840-9DC5-8D0A96806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5369" y="1620545"/>
                      <a:ext cx="5575300" cy="9349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" name="Parallelogram 6">
                      <a:extLst>
                        <a:ext uri="{FF2B5EF4-FFF2-40B4-BE49-F238E27FC236}">
                          <a16:creationId xmlns:a16="http://schemas.microsoft.com/office/drawing/2014/main" id="{70F088B9-2712-43F5-8C93-1BE612D38E1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86970" y="1669668"/>
                      <a:ext cx="1073149" cy="836700"/>
                    </a:xfrm>
                    <a:prstGeom prst="parallelogram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" name="Parallelogram 7">
                      <a:extLst>
                        <a:ext uri="{FF2B5EF4-FFF2-40B4-BE49-F238E27FC236}">
                          <a16:creationId xmlns:a16="http://schemas.microsoft.com/office/drawing/2014/main" id="{671AAC28-051A-4F21-8F29-EEC8B926DDF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37021" y="1669668"/>
                      <a:ext cx="1073149" cy="836700"/>
                    </a:xfrm>
                    <a:prstGeom prst="parallelogram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" name="Parallelogram 8">
                      <a:extLst>
                        <a:ext uri="{FF2B5EF4-FFF2-40B4-BE49-F238E27FC236}">
                          <a16:creationId xmlns:a16="http://schemas.microsoft.com/office/drawing/2014/main" id="{0ABB6BE0-67F5-4464-BAD5-2FF4C4AB93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47470" y="1669666"/>
                      <a:ext cx="1073149" cy="836700"/>
                    </a:xfrm>
                    <a:prstGeom prst="parallelogram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" name="Parallelogram 9">
                      <a:extLst>
                        <a:ext uri="{FF2B5EF4-FFF2-40B4-BE49-F238E27FC236}">
                          <a16:creationId xmlns:a16="http://schemas.microsoft.com/office/drawing/2014/main" id="{241CDEE2-944C-492B-9A2A-BD597B35A2D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01920" y="1669666"/>
                      <a:ext cx="1073149" cy="836700"/>
                    </a:xfrm>
                    <a:prstGeom prst="parallelogram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ED3AC49-7073-4FC6-9623-2B787B4B9876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3311525" y="2794000"/>
                    <a:ext cx="5572125" cy="934942"/>
                    <a:chOff x="3308350" y="1692459"/>
                    <a:chExt cx="5572125" cy="934942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ECA7952-1B6C-431C-9328-52F942671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8350" y="1692459"/>
                      <a:ext cx="5572125" cy="9349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5" name="Parallelogram 14">
                      <a:extLst>
                        <a:ext uri="{FF2B5EF4-FFF2-40B4-BE49-F238E27FC236}">
                          <a16:creationId xmlns:a16="http://schemas.microsoft.com/office/drawing/2014/main" id="{55EC0BE5-5EB9-4845-9C41-5FD586EF37C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409950" y="1741579"/>
                      <a:ext cx="1073150" cy="836701"/>
                    </a:xfrm>
                    <a:prstGeom prst="parallelogram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6" name="Parallelogram 15">
                      <a:extLst>
                        <a:ext uri="{FF2B5EF4-FFF2-40B4-BE49-F238E27FC236}">
                          <a16:creationId xmlns:a16="http://schemas.microsoft.com/office/drawing/2014/main" id="{6EDC1C9F-00C6-445D-AF45-C5A05C76322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60000" y="1741578"/>
                      <a:ext cx="1073150" cy="836701"/>
                    </a:xfrm>
                    <a:prstGeom prst="parallelogram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7" name="Parallelogram 16">
                      <a:extLst>
                        <a:ext uri="{FF2B5EF4-FFF2-40B4-BE49-F238E27FC236}">
                          <a16:creationId xmlns:a16="http://schemas.microsoft.com/office/drawing/2014/main" id="{4A3591C5-0B8E-4CB9-8A7C-A8536249FEB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70450" y="1741578"/>
                      <a:ext cx="1073150" cy="836701"/>
                    </a:xfrm>
                    <a:prstGeom prst="parallelogram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8" name="Parallelogram 17">
                      <a:extLst>
                        <a:ext uri="{FF2B5EF4-FFF2-40B4-BE49-F238E27FC236}">
                          <a16:creationId xmlns:a16="http://schemas.microsoft.com/office/drawing/2014/main" id="{BC6AF703-41B6-42E3-B8C7-BA546A57D6E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24900" y="1741577"/>
                      <a:ext cx="1073150" cy="836701"/>
                    </a:xfrm>
                    <a:prstGeom prst="parallelogram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</p:grpSp>
            <p:pic>
              <p:nvPicPr>
                <p:cNvPr id="23" name="Graphic 22" descr="City">
                  <a:extLst>
                    <a:ext uri="{FF2B5EF4-FFF2-40B4-BE49-F238E27FC236}">
                      <a16:creationId xmlns:a16="http://schemas.microsoft.com/office/drawing/2014/main" id="{B6B9A79C-5C1C-4A21-8B93-E3A568079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6925" y="3234242"/>
                  <a:ext cx="1943100" cy="19431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City">
                  <a:extLst>
                    <a:ext uri="{FF2B5EF4-FFF2-40B4-BE49-F238E27FC236}">
                      <a16:creationId xmlns:a16="http://schemas.microsoft.com/office/drawing/2014/main" id="{2091F766-5004-40BE-BAEE-F46A50E4C4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0636" y="3234242"/>
                  <a:ext cx="1943100" cy="19431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City">
                  <a:extLst>
                    <a:ext uri="{FF2B5EF4-FFF2-40B4-BE49-F238E27FC236}">
                      <a16:creationId xmlns:a16="http://schemas.microsoft.com/office/drawing/2014/main" id="{93638CAA-8066-44CE-BD60-ED5CFBB95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4347" y="3234242"/>
                  <a:ext cx="1943100" cy="1943100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1B95A4-EE1E-4949-8486-2257888C5267}"/>
                  </a:ext>
                </a:extLst>
              </p:cNvPr>
              <p:cNvSpPr txBox="1"/>
              <p:nvPr/>
            </p:nvSpPr>
            <p:spPr>
              <a:xfrm>
                <a:off x="5499100" y="2213422"/>
                <a:ext cx="557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0" dirty="0">
                    <a:solidFill>
                      <a:schemeClr val="bg1"/>
                    </a:solidFill>
                    <a:latin typeface="BIZ UDMincho Medium" panose="02020500000000000000" pitchFamily="17" charset="-128"/>
                    <a:ea typeface="BIZ UDMincho Medium" panose="02020500000000000000" pitchFamily="17" charset="-128"/>
                  </a:rPr>
                  <a:t>SILVER</a:t>
                </a:r>
                <a:r>
                  <a:rPr lang="en-SG" sz="8000" b="1" dirty="0">
                    <a:solidFill>
                      <a:schemeClr val="bg1"/>
                    </a:solidFill>
                    <a:latin typeface="BIZ UDMincho Medium" panose="02020500000000000000" pitchFamily="17" charset="-128"/>
                    <a:ea typeface="BIZ UDMincho Medium" panose="02020500000000000000" pitchFamily="17" charset="-128"/>
                  </a:rPr>
                  <a:t>CITY</a:t>
                </a:r>
              </a:p>
              <a:p>
                <a:r>
                  <a:rPr lang="en-SG" sz="4800" dirty="0">
                    <a:solidFill>
                      <a:schemeClr val="bg1"/>
                    </a:solidFill>
                    <a:latin typeface="BIZ UDMincho Medium" panose="02020500000000000000" pitchFamily="17" charset="-128"/>
                    <a:ea typeface="BIZ UDMincho Medium" panose="02020500000000000000" pitchFamily="17" charset="-128"/>
                  </a:rPr>
                  <a:t>CINEMA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D1323A-2E82-4F93-AAE5-B35A06AAE189}"/>
                </a:ext>
              </a:extLst>
            </p:cNvPr>
            <p:cNvSpPr txBox="1"/>
            <p:nvPr/>
          </p:nvSpPr>
          <p:spPr>
            <a:xfrm>
              <a:off x="9937188" y="2371249"/>
              <a:ext cx="385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29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D5EC642-2F4F-4602-AA51-B66CEA7B0A33}"/>
              </a:ext>
            </a:extLst>
          </p:cNvPr>
          <p:cNvGrpSpPr/>
          <p:nvPr/>
        </p:nvGrpSpPr>
        <p:grpSpPr>
          <a:xfrm>
            <a:off x="4038600" y="2209800"/>
            <a:ext cx="1397000" cy="1397000"/>
            <a:chOff x="4038600" y="2209800"/>
            <a:chExt cx="1397000" cy="1397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00D4378-6671-4691-9B05-98D5FE4E8606}"/>
                </a:ext>
              </a:extLst>
            </p:cNvPr>
            <p:cNvSpPr/>
            <p:nvPr/>
          </p:nvSpPr>
          <p:spPr>
            <a:xfrm>
              <a:off x="4038600" y="2209800"/>
              <a:ext cx="1397000" cy="1397000"/>
            </a:xfrm>
            <a:prstGeom prst="ellipse">
              <a:avLst/>
            </a:prstGeom>
            <a:solidFill>
              <a:srgbClr val="E52B50"/>
            </a:solidFill>
            <a:ln>
              <a:solidFill>
                <a:srgbClr val="E52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Graphic 33" descr="Play">
              <a:extLst>
                <a:ext uri="{FF2B5EF4-FFF2-40B4-BE49-F238E27FC236}">
                  <a16:creationId xmlns:a16="http://schemas.microsoft.com/office/drawing/2014/main" id="{A15735BC-3033-40E4-840F-FF9B448C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8800" y="24511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67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</TotalTime>
  <Words>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BIZ UDMincho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Eunice _wyy</dc:creator>
  <cp:lastModifiedBy>Eunice _wyy</cp:lastModifiedBy>
  <cp:revision>13</cp:revision>
  <dcterms:created xsi:type="dcterms:W3CDTF">2019-10-21T15:52:47Z</dcterms:created>
  <dcterms:modified xsi:type="dcterms:W3CDTF">2019-10-22T16:57:30Z</dcterms:modified>
</cp:coreProperties>
</file>