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7" r:id="rId4"/>
    <p:sldId id="275" r:id="rId5"/>
    <p:sldId id="274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A40B4-8A9C-41B9-BD28-99054AD0D07E}" type="doc">
      <dgm:prSet loTypeId="urn:microsoft.com/office/officeart/2005/8/layout/hierarchy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C4C35F-6F31-4738-8046-8578C42D4FDD}">
      <dgm:prSet phldrT="[文本]" custT="1"/>
      <dgm:spPr/>
      <dgm:t>
        <a:bodyPr/>
        <a:lstStyle/>
        <a:p>
          <a:r>
            <a:rPr lang="en-US" altLang="zh-CN" sz="4000" dirty="0" smtClean="0"/>
            <a:t>CDN</a:t>
          </a:r>
          <a:r>
            <a:rPr lang="zh-CN" altLang="en-US" sz="4000" dirty="0" smtClean="0"/>
            <a:t>解决方案</a:t>
          </a:r>
          <a:endParaRPr lang="zh-CN" altLang="en-US" sz="4000" dirty="0"/>
        </a:p>
      </dgm:t>
    </dgm:pt>
    <dgm:pt modelId="{6B26693C-FB70-4439-A45E-1803B495A99E}" type="parTrans" cxnId="{186083FB-D318-44ED-B9AE-A7AA5C8E2E65}">
      <dgm:prSet/>
      <dgm:spPr/>
      <dgm:t>
        <a:bodyPr/>
        <a:lstStyle/>
        <a:p>
          <a:endParaRPr lang="zh-CN" altLang="en-US"/>
        </a:p>
      </dgm:t>
    </dgm:pt>
    <dgm:pt modelId="{63C6E50F-DED7-404A-8961-E397DFE07E55}" type="sibTrans" cxnId="{186083FB-D318-44ED-B9AE-A7AA5C8E2E65}">
      <dgm:prSet/>
      <dgm:spPr/>
      <dgm:t>
        <a:bodyPr/>
        <a:lstStyle/>
        <a:p>
          <a:endParaRPr lang="zh-CN" altLang="en-US"/>
        </a:p>
      </dgm:t>
    </dgm:pt>
    <dgm:pt modelId="{644E0EDB-09B7-4B79-9BFA-03B753D8FBB3}">
      <dgm:prSet phldrT="[文本]" custT="1"/>
      <dgm:spPr/>
      <dgm:t>
        <a:bodyPr/>
        <a:lstStyle/>
        <a:p>
          <a:r>
            <a:rPr lang="zh-CN" altLang="en-US" sz="4000" dirty="0" smtClean="0"/>
            <a:t>文件</a:t>
          </a:r>
          <a:r>
            <a:rPr lang="en-US" altLang="zh-CN" sz="4000" dirty="0" smtClean="0"/>
            <a:t>CDN</a:t>
          </a:r>
          <a:endParaRPr lang="zh-CN" altLang="en-US" sz="4000" dirty="0"/>
        </a:p>
      </dgm:t>
    </dgm:pt>
    <dgm:pt modelId="{EF0495E0-4E35-44BE-BB96-720910B99F3B}" type="parTrans" cxnId="{E871D7D7-296C-4207-9B4C-9510911BBCD1}">
      <dgm:prSet/>
      <dgm:spPr/>
      <dgm:t>
        <a:bodyPr/>
        <a:lstStyle/>
        <a:p>
          <a:endParaRPr lang="zh-CN" altLang="en-US"/>
        </a:p>
      </dgm:t>
    </dgm:pt>
    <dgm:pt modelId="{BE6ADB54-6BB0-45A7-9A04-C048BF41232C}" type="sibTrans" cxnId="{E871D7D7-296C-4207-9B4C-9510911BBCD1}">
      <dgm:prSet/>
      <dgm:spPr/>
      <dgm:t>
        <a:bodyPr/>
        <a:lstStyle/>
        <a:p>
          <a:endParaRPr lang="zh-CN" altLang="en-US"/>
        </a:p>
      </dgm:t>
    </dgm:pt>
    <dgm:pt modelId="{341E57D1-0282-4829-ABF2-FD5C38E46E2C}">
      <dgm:prSet phldrT="[文本]" custT="1"/>
      <dgm:spPr/>
      <dgm:t>
        <a:bodyPr/>
        <a:lstStyle/>
        <a:p>
          <a:r>
            <a:rPr lang="zh-CN" altLang="en-US" sz="4000" dirty="0" smtClean="0"/>
            <a:t>网站</a:t>
          </a:r>
          <a:r>
            <a:rPr lang="en-US" altLang="zh-CN" sz="4000" dirty="0" smtClean="0"/>
            <a:t>CDN</a:t>
          </a:r>
          <a:endParaRPr lang="zh-CN" altLang="en-US" sz="4000" dirty="0"/>
        </a:p>
      </dgm:t>
    </dgm:pt>
    <dgm:pt modelId="{89BACACA-87E2-4FE0-9AD1-1FD30463361B}" type="parTrans" cxnId="{4DBE50B5-7E39-4926-A4C8-695096D06225}">
      <dgm:prSet/>
      <dgm:spPr/>
    </dgm:pt>
    <dgm:pt modelId="{DFEB1C4F-21C4-4E86-A9EA-E942C300410D}" type="sibTrans" cxnId="{4DBE50B5-7E39-4926-A4C8-695096D06225}">
      <dgm:prSet/>
      <dgm:spPr/>
    </dgm:pt>
    <dgm:pt modelId="{B9682829-AAED-4833-8587-52BC7CBBA10F}">
      <dgm:prSet phldrT="[文本]"/>
      <dgm:spPr/>
      <dgm:t>
        <a:bodyPr/>
        <a:lstStyle/>
        <a:p>
          <a:r>
            <a:rPr lang="zh-CN" altLang="en-US" dirty="0" smtClean="0"/>
            <a:t>客户端下载</a:t>
          </a:r>
          <a:endParaRPr lang="zh-CN" altLang="en-US" dirty="0"/>
        </a:p>
      </dgm:t>
    </dgm:pt>
    <dgm:pt modelId="{C9440CEC-8649-4849-ADF5-814B84292C8C}" type="parTrans" cxnId="{E4480FD2-4E80-4498-A8A6-1AAAB3505933}">
      <dgm:prSet/>
      <dgm:spPr/>
    </dgm:pt>
    <dgm:pt modelId="{187AA705-C536-4B72-ACC2-D1D7B1E8D622}" type="sibTrans" cxnId="{E4480FD2-4E80-4498-A8A6-1AAAB3505933}">
      <dgm:prSet/>
      <dgm:spPr/>
    </dgm:pt>
    <dgm:pt modelId="{47C885DE-DA2D-456B-AE2B-F8D6F19A3EB9}">
      <dgm:prSet phldrT="[文本]"/>
      <dgm:spPr/>
      <dgm:t>
        <a:bodyPr/>
        <a:lstStyle/>
        <a:p>
          <a:r>
            <a:rPr lang="zh-CN" altLang="en-US" dirty="0" smtClean="0"/>
            <a:t>音视频下载</a:t>
          </a:r>
          <a:endParaRPr lang="zh-CN" altLang="en-US" dirty="0"/>
        </a:p>
      </dgm:t>
    </dgm:pt>
    <dgm:pt modelId="{E303888C-049B-4C7D-B134-B6031BAC9471}" type="parTrans" cxnId="{8E038CA6-3164-4290-BEEE-C162AF369361}">
      <dgm:prSet/>
      <dgm:spPr/>
    </dgm:pt>
    <dgm:pt modelId="{0BBD0025-E45D-40BE-AADB-3B2834C82296}" type="sibTrans" cxnId="{8E038CA6-3164-4290-BEEE-C162AF369361}">
      <dgm:prSet/>
      <dgm:spPr/>
    </dgm:pt>
    <dgm:pt modelId="{CD61E7AA-CEAB-49BD-9753-537008D56ECC}">
      <dgm:prSet phldrT="[文本]"/>
      <dgm:spPr/>
      <dgm:t>
        <a:bodyPr/>
        <a:lstStyle/>
        <a:p>
          <a:r>
            <a:rPr lang="zh-CN" altLang="en-US" dirty="0" smtClean="0"/>
            <a:t>弹窗广告</a:t>
          </a:r>
          <a:endParaRPr lang="zh-CN" altLang="en-US" dirty="0"/>
        </a:p>
      </dgm:t>
    </dgm:pt>
    <dgm:pt modelId="{726E25DD-66EF-4DF2-A474-F6557BCFCBD5}" type="parTrans" cxnId="{6AEE3DEC-CF30-468A-8774-11ED3FEF2C98}">
      <dgm:prSet/>
      <dgm:spPr/>
    </dgm:pt>
    <dgm:pt modelId="{8A1EE11F-B039-419D-92E6-E9DC75E3D181}" type="sibTrans" cxnId="{6AEE3DEC-CF30-468A-8774-11ED3FEF2C98}">
      <dgm:prSet/>
      <dgm:spPr/>
    </dgm:pt>
    <dgm:pt modelId="{6918447E-15F4-473A-9038-38B511971DEF}">
      <dgm:prSet phldrT="[文本]"/>
      <dgm:spPr/>
      <dgm:t>
        <a:bodyPr/>
        <a:lstStyle/>
        <a:p>
          <a:r>
            <a:rPr lang="zh-CN" altLang="en-US" dirty="0" smtClean="0"/>
            <a:t>网站加速</a:t>
          </a:r>
          <a:endParaRPr lang="zh-CN" altLang="en-US" dirty="0"/>
        </a:p>
      </dgm:t>
    </dgm:pt>
    <dgm:pt modelId="{DEA12FA9-DE54-4935-AD35-A4D6648102F4}" type="parTrans" cxnId="{52213DBA-F753-4DDE-A066-01B28A0EB062}">
      <dgm:prSet/>
      <dgm:spPr/>
    </dgm:pt>
    <dgm:pt modelId="{56ADDE77-8441-42D5-BE9F-131B7BEFBD3C}" type="sibTrans" cxnId="{52213DBA-F753-4DDE-A066-01B28A0EB062}">
      <dgm:prSet/>
      <dgm:spPr/>
    </dgm:pt>
    <dgm:pt modelId="{B06B1E41-A2E2-41C0-95F8-0C55F906E4F5}">
      <dgm:prSet phldrT="[文本]"/>
      <dgm:spPr/>
      <dgm:t>
        <a:bodyPr/>
        <a:lstStyle/>
        <a:p>
          <a:r>
            <a:rPr lang="en-US" altLang="zh-CN" dirty="0" err="1" smtClean="0"/>
            <a:t>WebGame</a:t>
          </a:r>
          <a:r>
            <a:rPr lang="zh-CN" altLang="en-US" dirty="0" smtClean="0"/>
            <a:t>加速</a:t>
          </a:r>
          <a:endParaRPr lang="zh-CN" altLang="en-US" dirty="0"/>
        </a:p>
      </dgm:t>
    </dgm:pt>
    <dgm:pt modelId="{BEAE23A1-1772-44B2-9838-819BCE84863A}" type="parTrans" cxnId="{A238FE23-27DA-4199-99B6-A9ED5796B158}">
      <dgm:prSet/>
      <dgm:spPr/>
    </dgm:pt>
    <dgm:pt modelId="{C7D1827D-9298-4227-BA08-82DDC4676D4B}" type="sibTrans" cxnId="{A238FE23-27DA-4199-99B6-A9ED5796B158}">
      <dgm:prSet/>
      <dgm:spPr/>
    </dgm:pt>
    <dgm:pt modelId="{F837DEFE-0F35-48EB-8B96-81AF6AF1E444}" type="pres">
      <dgm:prSet presAssocID="{08DA40B4-8A9C-41B9-BD28-99054AD0D0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5792DC9-97A1-4949-875E-96D130254459}" type="pres">
      <dgm:prSet presAssocID="{89C4C35F-6F31-4738-8046-8578C42D4FDD}" presName="vertOne" presStyleCnt="0"/>
      <dgm:spPr/>
    </dgm:pt>
    <dgm:pt modelId="{6EA4F685-8302-40FF-9BD0-F15475DBEFDD}" type="pres">
      <dgm:prSet presAssocID="{89C4C35F-6F31-4738-8046-8578C42D4FD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0CED1-4FF1-497A-9FAB-0B066A14979F}" type="pres">
      <dgm:prSet presAssocID="{89C4C35F-6F31-4738-8046-8578C42D4FDD}" presName="parTransOne" presStyleCnt="0"/>
      <dgm:spPr/>
    </dgm:pt>
    <dgm:pt modelId="{50649BFB-B726-42D3-AB79-390B8B7F1BF1}" type="pres">
      <dgm:prSet presAssocID="{89C4C35F-6F31-4738-8046-8578C42D4FDD}" presName="horzOne" presStyleCnt="0"/>
      <dgm:spPr/>
    </dgm:pt>
    <dgm:pt modelId="{AC6E77B8-AF08-4015-9EE7-873E985D0164}" type="pres">
      <dgm:prSet presAssocID="{644E0EDB-09B7-4B79-9BFA-03B753D8FBB3}" presName="vertTwo" presStyleCnt="0"/>
      <dgm:spPr/>
    </dgm:pt>
    <dgm:pt modelId="{015428CA-3E8C-4D21-A4BD-AD5F55F393D8}" type="pres">
      <dgm:prSet presAssocID="{644E0EDB-09B7-4B79-9BFA-03B753D8FBB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5CDCE6-5F00-40CE-AC3B-F1910B41B326}" type="pres">
      <dgm:prSet presAssocID="{644E0EDB-09B7-4B79-9BFA-03B753D8FBB3}" presName="parTransTwo" presStyleCnt="0"/>
      <dgm:spPr/>
    </dgm:pt>
    <dgm:pt modelId="{4C78F4E5-01A3-4234-A193-8A1CD70359EC}" type="pres">
      <dgm:prSet presAssocID="{644E0EDB-09B7-4B79-9BFA-03B753D8FBB3}" presName="horzTwo" presStyleCnt="0"/>
      <dgm:spPr/>
    </dgm:pt>
    <dgm:pt modelId="{3FF83B69-9179-4AB1-BA56-F3911A294BE3}" type="pres">
      <dgm:prSet presAssocID="{B9682829-AAED-4833-8587-52BC7CBBA10F}" presName="vertThree" presStyleCnt="0"/>
      <dgm:spPr/>
    </dgm:pt>
    <dgm:pt modelId="{2D173A76-2C9B-4023-84B8-184BB60AB5B3}" type="pres">
      <dgm:prSet presAssocID="{B9682829-AAED-4833-8587-52BC7CBBA10F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91EE8F-5110-4745-8D24-B7CECF87D18F}" type="pres">
      <dgm:prSet presAssocID="{B9682829-AAED-4833-8587-52BC7CBBA10F}" presName="horzThree" presStyleCnt="0"/>
      <dgm:spPr/>
    </dgm:pt>
    <dgm:pt modelId="{09F266FE-B105-406B-A8B1-6003F77D3A41}" type="pres">
      <dgm:prSet presAssocID="{187AA705-C536-4B72-ACC2-D1D7B1E8D622}" presName="sibSpaceThree" presStyleCnt="0"/>
      <dgm:spPr/>
    </dgm:pt>
    <dgm:pt modelId="{122E4FDE-7413-4491-9AB8-63680B0DD6AB}" type="pres">
      <dgm:prSet presAssocID="{47C885DE-DA2D-456B-AE2B-F8D6F19A3EB9}" presName="vertThree" presStyleCnt="0"/>
      <dgm:spPr/>
    </dgm:pt>
    <dgm:pt modelId="{93B7CF3C-0263-4808-A435-C99EB7B3626B}" type="pres">
      <dgm:prSet presAssocID="{47C885DE-DA2D-456B-AE2B-F8D6F19A3EB9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719A5-3A8F-46D0-A32B-0576DBE78215}" type="pres">
      <dgm:prSet presAssocID="{47C885DE-DA2D-456B-AE2B-F8D6F19A3EB9}" presName="horzThree" presStyleCnt="0"/>
      <dgm:spPr/>
    </dgm:pt>
    <dgm:pt modelId="{C38EA6D3-D4BD-4ED0-BD74-2DA82D6BD21D}" type="pres">
      <dgm:prSet presAssocID="{BE6ADB54-6BB0-45A7-9A04-C048BF41232C}" presName="sibSpaceTwo" presStyleCnt="0"/>
      <dgm:spPr/>
    </dgm:pt>
    <dgm:pt modelId="{7183A948-3E91-46B2-AEB8-DA30FFE1972C}" type="pres">
      <dgm:prSet presAssocID="{341E57D1-0282-4829-ABF2-FD5C38E46E2C}" presName="vertTwo" presStyleCnt="0"/>
      <dgm:spPr/>
    </dgm:pt>
    <dgm:pt modelId="{6647B01A-C2AD-4BEF-9BC2-72770C933EB9}" type="pres">
      <dgm:prSet presAssocID="{341E57D1-0282-4829-ABF2-FD5C38E46E2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87BA9-3881-47B1-95C9-74C2B936EF67}" type="pres">
      <dgm:prSet presAssocID="{341E57D1-0282-4829-ABF2-FD5C38E46E2C}" presName="parTransTwo" presStyleCnt="0"/>
      <dgm:spPr/>
    </dgm:pt>
    <dgm:pt modelId="{8244A078-C2DE-4FE9-AD24-1C6DC6BABA6E}" type="pres">
      <dgm:prSet presAssocID="{341E57D1-0282-4829-ABF2-FD5C38E46E2C}" presName="horzTwo" presStyleCnt="0"/>
      <dgm:spPr/>
    </dgm:pt>
    <dgm:pt modelId="{3F09009C-E5E4-4F61-9A0A-1BAA6E0C81E0}" type="pres">
      <dgm:prSet presAssocID="{CD61E7AA-CEAB-49BD-9753-537008D56ECC}" presName="vertThree" presStyleCnt="0"/>
      <dgm:spPr/>
    </dgm:pt>
    <dgm:pt modelId="{F5CD4853-95DD-42D8-9CF6-DC7DFDE8DA0D}" type="pres">
      <dgm:prSet presAssocID="{CD61E7AA-CEAB-49BD-9753-537008D56ECC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F14415-964B-430A-84D5-5A522BFF5BD7}" type="pres">
      <dgm:prSet presAssocID="{CD61E7AA-CEAB-49BD-9753-537008D56ECC}" presName="horzThree" presStyleCnt="0"/>
      <dgm:spPr/>
    </dgm:pt>
    <dgm:pt modelId="{FE2FB05C-063B-4860-A80D-225F15DF7441}" type="pres">
      <dgm:prSet presAssocID="{8A1EE11F-B039-419D-92E6-E9DC75E3D181}" presName="sibSpaceThree" presStyleCnt="0"/>
      <dgm:spPr/>
    </dgm:pt>
    <dgm:pt modelId="{DDC3EC2A-58C9-4542-87FE-615BF7123C37}" type="pres">
      <dgm:prSet presAssocID="{6918447E-15F4-473A-9038-38B511971DEF}" presName="vertThree" presStyleCnt="0"/>
      <dgm:spPr/>
    </dgm:pt>
    <dgm:pt modelId="{48BDF37F-0553-44F2-8E60-AA3C3DF019BE}" type="pres">
      <dgm:prSet presAssocID="{6918447E-15F4-473A-9038-38B511971DEF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0B6493-FCC2-44B0-BFE7-F76328CEFA1F}" type="pres">
      <dgm:prSet presAssocID="{6918447E-15F4-473A-9038-38B511971DEF}" presName="horzThree" presStyleCnt="0"/>
      <dgm:spPr/>
    </dgm:pt>
    <dgm:pt modelId="{EBE75818-AEF9-4AFE-AD82-6DCABF2C90EF}" type="pres">
      <dgm:prSet presAssocID="{56ADDE77-8441-42D5-BE9F-131B7BEFBD3C}" presName="sibSpaceThree" presStyleCnt="0"/>
      <dgm:spPr/>
    </dgm:pt>
    <dgm:pt modelId="{27C0FCE4-D7B9-405D-A873-FE9949B3CC73}" type="pres">
      <dgm:prSet presAssocID="{B06B1E41-A2E2-41C0-95F8-0C55F906E4F5}" presName="vertThree" presStyleCnt="0"/>
      <dgm:spPr/>
    </dgm:pt>
    <dgm:pt modelId="{84ED0544-0D4F-46E6-9364-020FD3CD4D2B}" type="pres">
      <dgm:prSet presAssocID="{B06B1E41-A2E2-41C0-95F8-0C55F906E4F5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4AC7B3-D4A0-4FBC-A480-250FFE2E3B2E}" type="pres">
      <dgm:prSet presAssocID="{B06B1E41-A2E2-41C0-95F8-0C55F906E4F5}" presName="horzThree" presStyleCnt="0"/>
      <dgm:spPr/>
    </dgm:pt>
  </dgm:ptLst>
  <dgm:cxnLst>
    <dgm:cxn modelId="{4DBE50B5-7E39-4926-A4C8-695096D06225}" srcId="{89C4C35F-6F31-4738-8046-8578C42D4FDD}" destId="{341E57D1-0282-4829-ABF2-FD5C38E46E2C}" srcOrd="1" destOrd="0" parTransId="{89BACACA-87E2-4FE0-9AD1-1FD30463361B}" sibTransId="{DFEB1C4F-21C4-4E86-A9EA-E942C300410D}"/>
    <dgm:cxn modelId="{E4480FD2-4E80-4498-A8A6-1AAAB3505933}" srcId="{644E0EDB-09B7-4B79-9BFA-03B753D8FBB3}" destId="{B9682829-AAED-4833-8587-52BC7CBBA10F}" srcOrd="0" destOrd="0" parTransId="{C9440CEC-8649-4849-ADF5-814B84292C8C}" sibTransId="{187AA705-C536-4B72-ACC2-D1D7B1E8D622}"/>
    <dgm:cxn modelId="{E0EA3C51-91EF-4A20-95CF-C97E7F4D153E}" type="presOf" srcId="{644E0EDB-09B7-4B79-9BFA-03B753D8FBB3}" destId="{015428CA-3E8C-4D21-A4BD-AD5F55F393D8}" srcOrd="0" destOrd="0" presId="urn:microsoft.com/office/officeart/2005/8/layout/hierarchy4"/>
    <dgm:cxn modelId="{6AEE3DEC-CF30-468A-8774-11ED3FEF2C98}" srcId="{341E57D1-0282-4829-ABF2-FD5C38E46E2C}" destId="{CD61E7AA-CEAB-49BD-9753-537008D56ECC}" srcOrd="0" destOrd="0" parTransId="{726E25DD-66EF-4DF2-A474-F6557BCFCBD5}" sibTransId="{8A1EE11F-B039-419D-92E6-E9DC75E3D181}"/>
    <dgm:cxn modelId="{52213DBA-F753-4DDE-A066-01B28A0EB062}" srcId="{341E57D1-0282-4829-ABF2-FD5C38E46E2C}" destId="{6918447E-15F4-473A-9038-38B511971DEF}" srcOrd="1" destOrd="0" parTransId="{DEA12FA9-DE54-4935-AD35-A4D6648102F4}" sibTransId="{56ADDE77-8441-42D5-BE9F-131B7BEFBD3C}"/>
    <dgm:cxn modelId="{A2FAC219-FCB9-4C8B-8B7D-89DA71848F01}" type="presOf" srcId="{341E57D1-0282-4829-ABF2-FD5C38E46E2C}" destId="{6647B01A-C2AD-4BEF-9BC2-72770C933EB9}" srcOrd="0" destOrd="0" presId="urn:microsoft.com/office/officeart/2005/8/layout/hierarchy4"/>
    <dgm:cxn modelId="{A07A1AC7-01BC-47E2-B9D3-6336A2FB1FDA}" type="presOf" srcId="{6918447E-15F4-473A-9038-38B511971DEF}" destId="{48BDF37F-0553-44F2-8E60-AA3C3DF019BE}" srcOrd="0" destOrd="0" presId="urn:microsoft.com/office/officeart/2005/8/layout/hierarchy4"/>
    <dgm:cxn modelId="{E871D7D7-296C-4207-9B4C-9510911BBCD1}" srcId="{89C4C35F-6F31-4738-8046-8578C42D4FDD}" destId="{644E0EDB-09B7-4B79-9BFA-03B753D8FBB3}" srcOrd="0" destOrd="0" parTransId="{EF0495E0-4E35-44BE-BB96-720910B99F3B}" sibTransId="{BE6ADB54-6BB0-45A7-9A04-C048BF41232C}"/>
    <dgm:cxn modelId="{A238FE23-27DA-4199-99B6-A9ED5796B158}" srcId="{341E57D1-0282-4829-ABF2-FD5C38E46E2C}" destId="{B06B1E41-A2E2-41C0-95F8-0C55F906E4F5}" srcOrd="2" destOrd="0" parTransId="{BEAE23A1-1772-44B2-9838-819BCE84863A}" sibTransId="{C7D1827D-9298-4227-BA08-82DDC4676D4B}"/>
    <dgm:cxn modelId="{FD7D0FE4-3F11-4FA9-86CE-709B55CC3E78}" type="presOf" srcId="{47C885DE-DA2D-456B-AE2B-F8D6F19A3EB9}" destId="{93B7CF3C-0263-4808-A435-C99EB7B3626B}" srcOrd="0" destOrd="0" presId="urn:microsoft.com/office/officeart/2005/8/layout/hierarchy4"/>
    <dgm:cxn modelId="{04FEFAC6-8360-4741-B1E4-BFE49FE66118}" type="presOf" srcId="{B06B1E41-A2E2-41C0-95F8-0C55F906E4F5}" destId="{84ED0544-0D4F-46E6-9364-020FD3CD4D2B}" srcOrd="0" destOrd="0" presId="urn:microsoft.com/office/officeart/2005/8/layout/hierarchy4"/>
    <dgm:cxn modelId="{0403FBE5-41CF-4E6B-85AD-2C14DFF77848}" type="presOf" srcId="{08DA40B4-8A9C-41B9-BD28-99054AD0D07E}" destId="{F837DEFE-0F35-48EB-8B96-81AF6AF1E444}" srcOrd="0" destOrd="0" presId="urn:microsoft.com/office/officeart/2005/8/layout/hierarchy4"/>
    <dgm:cxn modelId="{186083FB-D318-44ED-B9AE-A7AA5C8E2E65}" srcId="{08DA40B4-8A9C-41B9-BD28-99054AD0D07E}" destId="{89C4C35F-6F31-4738-8046-8578C42D4FDD}" srcOrd="0" destOrd="0" parTransId="{6B26693C-FB70-4439-A45E-1803B495A99E}" sibTransId="{63C6E50F-DED7-404A-8961-E397DFE07E55}"/>
    <dgm:cxn modelId="{011CD1CF-ED89-42DC-B7CC-F3AC270D01B0}" type="presOf" srcId="{CD61E7AA-CEAB-49BD-9753-537008D56ECC}" destId="{F5CD4853-95DD-42D8-9CF6-DC7DFDE8DA0D}" srcOrd="0" destOrd="0" presId="urn:microsoft.com/office/officeart/2005/8/layout/hierarchy4"/>
    <dgm:cxn modelId="{25BEB2CA-D2DD-46B7-B4C1-2A8A1C312620}" type="presOf" srcId="{89C4C35F-6F31-4738-8046-8578C42D4FDD}" destId="{6EA4F685-8302-40FF-9BD0-F15475DBEFDD}" srcOrd="0" destOrd="0" presId="urn:microsoft.com/office/officeart/2005/8/layout/hierarchy4"/>
    <dgm:cxn modelId="{8E038CA6-3164-4290-BEEE-C162AF369361}" srcId="{644E0EDB-09B7-4B79-9BFA-03B753D8FBB3}" destId="{47C885DE-DA2D-456B-AE2B-F8D6F19A3EB9}" srcOrd="1" destOrd="0" parTransId="{E303888C-049B-4C7D-B134-B6031BAC9471}" sibTransId="{0BBD0025-E45D-40BE-AADB-3B2834C82296}"/>
    <dgm:cxn modelId="{9CB38053-0FC1-47F4-9166-E71E0C60E0EF}" type="presOf" srcId="{B9682829-AAED-4833-8587-52BC7CBBA10F}" destId="{2D173A76-2C9B-4023-84B8-184BB60AB5B3}" srcOrd="0" destOrd="0" presId="urn:microsoft.com/office/officeart/2005/8/layout/hierarchy4"/>
    <dgm:cxn modelId="{DDE30A67-C5DB-42B6-8D5C-E819CEC717E3}" type="presParOf" srcId="{F837DEFE-0F35-48EB-8B96-81AF6AF1E444}" destId="{95792DC9-97A1-4949-875E-96D130254459}" srcOrd="0" destOrd="0" presId="urn:microsoft.com/office/officeart/2005/8/layout/hierarchy4"/>
    <dgm:cxn modelId="{3E198E66-9995-4667-B7A9-4598816B65D6}" type="presParOf" srcId="{95792DC9-97A1-4949-875E-96D130254459}" destId="{6EA4F685-8302-40FF-9BD0-F15475DBEFDD}" srcOrd="0" destOrd="0" presId="urn:microsoft.com/office/officeart/2005/8/layout/hierarchy4"/>
    <dgm:cxn modelId="{155AC31B-3BDB-4D63-B55A-E7D5B4690CDC}" type="presParOf" srcId="{95792DC9-97A1-4949-875E-96D130254459}" destId="{CFF0CED1-4FF1-497A-9FAB-0B066A14979F}" srcOrd="1" destOrd="0" presId="urn:microsoft.com/office/officeart/2005/8/layout/hierarchy4"/>
    <dgm:cxn modelId="{599F7162-C569-468C-80C3-4E9C169FA5BF}" type="presParOf" srcId="{95792DC9-97A1-4949-875E-96D130254459}" destId="{50649BFB-B726-42D3-AB79-390B8B7F1BF1}" srcOrd="2" destOrd="0" presId="urn:microsoft.com/office/officeart/2005/8/layout/hierarchy4"/>
    <dgm:cxn modelId="{37073BD8-036D-42E6-93A2-E9050F36BC53}" type="presParOf" srcId="{50649BFB-B726-42D3-AB79-390B8B7F1BF1}" destId="{AC6E77B8-AF08-4015-9EE7-873E985D0164}" srcOrd="0" destOrd="0" presId="urn:microsoft.com/office/officeart/2005/8/layout/hierarchy4"/>
    <dgm:cxn modelId="{CBDD8153-9C6A-41F6-9698-6330E60C9803}" type="presParOf" srcId="{AC6E77B8-AF08-4015-9EE7-873E985D0164}" destId="{015428CA-3E8C-4D21-A4BD-AD5F55F393D8}" srcOrd="0" destOrd="0" presId="urn:microsoft.com/office/officeart/2005/8/layout/hierarchy4"/>
    <dgm:cxn modelId="{6BC22C5D-172F-4636-AB0C-CAEA3A4370DA}" type="presParOf" srcId="{AC6E77B8-AF08-4015-9EE7-873E985D0164}" destId="{1E5CDCE6-5F00-40CE-AC3B-F1910B41B326}" srcOrd="1" destOrd="0" presId="urn:microsoft.com/office/officeart/2005/8/layout/hierarchy4"/>
    <dgm:cxn modelId="{7816F57A-FC37-431E-8E6D-EF87EDCC59C9}" type="presParOf" srcId="{AC6E77B8-AF08-4015-9EE7-873E985D0164}" destId="{4C78F4E5-01A3-4234-A193-8A1CD70359EC}" srcOrd="2" destOrd="0" presId="urn:microsoft.com/office/officeart/2005/8/layout/hierarchy4"/>
    <dgm:cxn modelId="{1751198A-3101-44C2-8D67-E221F64C37FC}" type="presParOf" srcId="{4C78F4E5-01A3-4234-A193-8A1CD70359EC}" destId="{3FF83B69-9179-4AB1-BA56-F3911A294BE3}" srcOrd="0" destOrd="0" presId="urn:microsoft.com/office/officeart/2005/8/layout/hierarchy4"/>
    <dgm:cxn modelId="{DC99C751-C538-4D11-819D-C92ABDED248F}" type="presParOf" srcId="{3FF83B69-9179-4AB1-BA56-F3911A294BE3}" destId="{2D173A76-2C9B-4023-84B8-184BB60AB5B3}" srcOrd="0" destOrd="0" presId="urn:microsoft.com/office/officeart/2005/8/layout/hierarchy4"/>
    <dgm:cxn modelId="{FEB24BE0-E033-4BE5-89AB-A8ADA5BCD01A}" type="presParOf" srcId="{3FF83B69-9179-4AB1-BA56-F3911A294BE3}" destId="{4591EE8F-5110-4745-8D24-B7CECF87D18F}" srcOrd="1" destOrd="0" presId="urn:microsoft.com/office/officeart/2005/8/layout/hierarchy4"/>
    <dgm:cxn modelId="{10D57181-788E-4ED0-A43B-7B544596965D}" type="presParOf" srcId="{4C78F4E5-01A3-4234-A193-8A1CD70359EC}" destId="{09F266FE-B105-406B-A8B1-6003F77D3A41}" srcOrd="1" destOrd="0" presId="urn:microsoft.com/office/officeart/2005/8/layout/hierarchy4"/>
    <dgm:cxn modelId="{26BAAB62-1290-4269-828A-2E38CCF5311D}" type="presParOf" srcId="{4C78F4E5-01A3-4234-A193-8A1CD70359EC}" destId="{122E4FDE-7413-4491-9AB8-63680B0DD6AB}" srcOrd="2" destOrd="0" presId="urn:microsoft.com/office/officeart/2005/8/layout/hierarchy4"/>
    <dgm:cxn modelId="{768403F0-5978-4D2A-96F0-F27BDDF6636F}" type="presParOf" srcId="{122E4FDE-7413-4491-9AB8-63680B0DD6AB}" destId="{93B7CF3C-0263-4808-A435-C99EB7B3626B}" srcOrd="0" destOrd="0" presId="urn:microsoft.com/office/officeart/2005/8/layout/hierarchy4"/>
    <dgm:cxn modelId="{14C1A1C5-7BE9-487D-B55B-A0FDC40B5BA5}" type="presParOf" srcId="{122E4FDE-7413-4491-9AB8-63680B0DD6AB}" destId="{8A2719A5-3A8F-46D0-A32B-0576DBE78215}" srcOrd="1" destOrd="0" presId="urn:microsoft.com/office/officeart/2005/8/layout/hierarchy4"/>
    <dgm:cxn modelId="{6E49EF68-B281-4F3E-9134-9D56696D5CB0}" type="presParOf" srcId="{50649BFB-B726-42D3-AB79-390B8B7F1BF1}" destId="{C38EA6D3-D4BD-4ED0-BD74-2DA82D6BD21D}" srcOrd="1" destOrd="0" presId="urn:microsoft.com/office/officeart/2005/8/layout/hierarchy4"/>
    <dgm:cxn modelId="{5CB418C7-0409-4D89-8029-03B15499BF7C}" type="presParOf" srcId="{50649BFB-B726-42D3-AB79-390B8B7F1BF1}" destId="{7183A948-3E91-46B2-AEB8-DA30FFE1972C}" srcOrd="2" destOrd="0" presId="urn:microsoft.com/office/officeart/2005/8/layout/hierarchy4"/>
    <dgm:cxn modelId="{7A6D91FE-33B6-49E4-92B2-E936C0817DCA}" type="presParOf" srcId="{7183A948-3E91-46B2-AEB8-DA30FFE1972C}" destId="{6647B01A-C2AD-4BEF-9BC2-72770C933EB9}" srcOrd="0" destOrd="0" presId="urn:microsoft.com/office/officeart/2005/8/layout/hierarchy4"/>
    <dgm:cxn modelId="{9F281947-0682-4A0F-9CA0-F4987CB72DFF}" type="presParOf" srcId="{7183A948-3E91-46B2-AEB8-DA30FFE1972C}" destId="{02D87BA9-3881-47B1-95C9-74C2B936EF67}" srcOrd="1" destOrd="0" presId="urn:microsoft.com/office/officeart/2005/8/layout/hierarchy4"/>
    <dgm:cxn modelId="{687A6EA6-EC33-4D7F-AA39-678C56C799EF}" type="presParOf" srcId="{7183A948-3E91-46B2-AEB8-DA30FFE1972C}" destId="{8244A078-C2DE-4FE9-AD24-1C6DC6BABA6E}" srcOrd="2" destOrd="0" presId="urn:microsoft.com/office/officeart/2005/8/layout/hierarchy4"/>
    <dgm:cxn modelId="{534310D2-E096-4D74-88CF-BB2BD94E6B47}" type="presParOf" srcId="{8244A078-C2DE-4FE9-AD24-1C6DC6BABA6E}" destId="{3F09009C-E5E4-4F61-9A0A-1BAA6E0C81E0}" srcOrd="0" destOrd="0" presId="urn:microsoft.com/office/officeart/2005/8/layout/hierarchy4"/>
    <dgm:cxn modelId="{98D5D27F-04BA-4B5A-A05B-8C350F6548AF}" type="presParOf" srcId="{3F09009C-E5E4-4F61-9A0A-1BAA6E0C81E0}" destId="{F5CD4853-95DD-42D8-9CF6-DC7DFDE8DA0D}" srcOrd="0" destOrd="0" presId="urn:microsoft.com/office/officeart/2005/8/layout/hierarchy4"/>
    <dgm:cxn modelId="{A508E485-C2D3-4099-B976-F74DFA7826BA}" type="presParOf" srcId="{3F09009C-E5E4-4F61-9A0A-1BAA6E0C81E0}" destId="{0FF14415-964B-430A-84D5-5A522BFF5BD7}" srcOrd="1" destOrd="0" presId="urn:microsoft.com/office/officeart/2005/8/layout/hierarchy4"/>
    <dgm:cxn modelId="{CB67DB45-88F0-4FD6-8950-8712D85A1102}" type="presParOf" srcId="{8244A078-C2DE-4FE9-AD24-1C6DC6BABA6E}" destId="{FE2FB05C-063B-4860-A80D-225F15DF7441}" srcOrd="1" destOrd="0" presId="urn:microsoft.com/office/officeart/2005/8/layout/hierarchy4"/>
    <dgm:cxn modelId="{1C7565D4-E9AB-41B1-9792-54717A389FD2}" type="presParOf" srcId="{8244A078-C2DE-4FE9-AD24-1C6DC6BABA6E}" destId="{DDC3EC2A-58C9-4542-87FE-615BF7123C37}" srcOrd="2" destOrd="0" presId="urn:microsoft.com/office/officeart/2005/8/layout/hierarchy4"/>
    <dgm:cxn modelId="{FAC2DAEC-EDFE-41E0-BC9B-4FD2912F1422}" type="presParOf" srcId="{DDC3EC2A-58C9-4542-87FE-615BF7123C37}" destId="{48BDF37F-0553-44F2-8E60-AA3C3DF019BE}" srcOrd="0" destOrd="0" presId="urn:microsoft.com/office/officeart/2005/8/layout/hierarchy4"/>
    <dgm:cxn modelId="{B545170F-033E-4BA0-AA98-29D38E53251B}" type="presParOf" srcId="{DDC3EC2A-58C9-4542-87FE-615BF7123C37}" destId="{560B6493-FCC2-44B0-BFE7-F76328CEFA1F}" srcOrd="1" destOrd="0" presId="urn:microsoft.com/office/officeart/2005/8/layout/hierarchy4"/>
    <dgm:cxn modelId="{836FCAD1-0B80-4313-A75E-804F4C570A60}" type="presParOf" srcId="{8244A078-C2DE-4FE9-AD24-1C6DC6BABA6E}" destId="{EBE75818-AEF9-4AFE-AD82-6DCABF2C90EF}" srcOrd="3" destOrd="0" presId="urn:microsoft.com/office/officeart/2005/8/layout/hierarchy4"/>
    <dgm:cxn modelId="{96DD09DD-BE77-4971-9B9E-067C0495D81B}" type="presParOf" srcId="{8244A078-C2DE-4FE9-AD24-1C6DC6BABA6E}" destId="{27C0FCE4-D7B9-405D-A873-FE9949B3CC73}" srcOrd="4" destOrd="0" presId="urn:microsoft.com/office/officeart/2005/8/layout/hierarchy4"/>
    <dgm:cxn modelId="{DA0241D3-D7E3-437A-B256-B57D477D27B7}" type="presParOf" srcId="{27C0FCE4-D7B9-405D-A873-FE9949B3CC73}" destId="{84ED0544-0D4F-46E6-9364-020FD3CD4D2B}" srcOrd="0" destOrd="0" presId="urn:microsoft.com/office/officeart/2005/8/layout/hierarchy4"/>
    <dgm:cxn modelId="{45870765-480A-404C-93E6-F3AD4F002AA7}" type="presParOf" srcId="{27C0FCE4-D7B9-405D-A873-FE9949B3CC73}" destId="{214AC7B3-D4A0-4FBC-A480-250FFE2E3B2E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37F5-EB9F-4145-95DF-1AD11DAF8B0F}" type="datetimeFigureOut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491-FF4B-4267-B6BD-BBDC9ACF1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71CD-D82C-47CF-81B6-358DC053227F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87D4-E23B-4D60-886A-BF9676A426D4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B6F1-F8A3-4EF1-B90B-0D5B9C336606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4E8A-C7D3-45F0-9924-4D78DF150F08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D023-C4FD-4CBE-9456-F09CAF27F2BC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A474-1D3E-425F-A403-10D3D26A3E90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9F03-A296-47A0-B4EA-10F66C51A1B0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5D7-7D1D-4C39-82A0-FD3918F03F96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DBB7-3C59-40E2-B346-C5738C5138FF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6152-8FC7-4E10-B3CB-863190F379FE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EB7E-CDF0-4E1D-AB7C-5739AD54220E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8D9A-7EB0-4A80-A804-2DAA9C312A11}" type="datetime1">
              <a:rPr lang="zh-CN" altLang="en-US" smtClean="0"/>
              <a:pPr/>
              <a:t>2012/8/23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睿江科技</a:t>
            </a:r>
            <a:r>
              <a:rPr lang="en-US" altLang="zh-CN" dirty="0" smtClean="0"/>
              <a:t>CDN</a:t>
            </a:r>
            <a:r>
              <a:rPr lang="zh-CN" altLang="en-US" smtClean="0"/>
              <a:t>介绍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内容分发网络（</a:t>
            </a:r>
            <a:r>
              <a:rPr lang="en-US" altLang="zh-CN" dirty="0" smtClean="0"/>
              <a:t>Content delivery network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Content distribution network</a:t>
            </a:r>
            <a:r>
              <a:rPr lang="zh-CN" altLang="en-US" dirty="0" smtClean="0"/>
              <a:t>，常简写成</a:t>
            </a:r>
            <a:r>
              <a:rPr lang="en-US" altLang="zh-CN" dirty="0" smtClean="0"/>
              <a:t>CDN</a:t>
            </a:r>
            <a:r>
              <a:rPr lang="zh-CN" altLang="en-US" dirty="0" smtClean="0"/>
              <a:t>）是指一种透过互联网互相连接的电脑网络系统，提供高效能、可扩展性、及低成本的网络将内容传递给使用者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的总承载量可以比单一骨干最大的带宽还要大。这使得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可以承载的使用者数量比起传统单一服务器多。也就是说，有</a:t>
            </a:r>
            <a:r>
              <a:rPr lang="en-US" altLang="zh-CN" dirty="0" smtClean="0"/>
              <a:t>100Gbits/sec</a:t>
            </a:r>
            <a:r>
              <a:rPr lang="zh-CN" altLang="en-US" dirty="0" smtClean="0"/>
              <a:t>处理能力的服务器放在同样的资料中心，只有</a:t>
            </a:r>
            <a:r>
              <a:rPr lang="en-US" altLang="zh-CN" dirty="0" smtClean="0"/>
              <a:t>10Gbps/sec</a:t>
            </a:r>
            <a:r>
              <a:rPr lang="zh-CN" altLang="en-US" dirty="0" smtClean="0"/>
              <a:t>带宽就只能发挥出</a:t>
            </a:r>
            <a:r>
              <a:rPr lang="en-US" altLang="zh-CN" dirty="0" smtClean="0"/>
              <a:t>10Gbps/sec</a:t>
            </a:r>
            <a:r>
              <a:rPr lang="zh-CN" altLang="en-US" dirty="0" smtClean="0"/>
              <a:t>的承载量。但如果放到十个有</a:t>
            </a:r>
            <a:r>
              <a:rPr lang="en-US" altLang="zh-CN" dirty="0" smtClean="0"/>
              <a:t>10Gbps/sec</a:t>
            </a:r>
            <a:r>
              <a:rPr lang="zh-CN" altLang="en-US" dirty="0" smtClean="0"/>
              <a:t>的地点，整个系统的承载量就可以到</a:t>
            </a:r>
            <a:r>
              <a:rPr lang="en-US" altLang="zh-CN" dirty="0" smtClean="0"/>
              <a:t>10*10Gbps/sec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同时，将服务器放到不同地点，可以减少互连的流量，进而降低带宽成本。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传输而言，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的速度（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）会受到延迟时间（</a:t>
            </a:r>
            <a:r>
              <a:rPr lang="en-US" altLang="zh-CN" dirty="0" smtClean="0"/>
              <a:t>latency</a:t>
            </a:r>
            <a:r>
              <a:rPr lang="zh-CN" altLang="en-US" dirty="0" smtClean="0"/>
              <a:t>）与封包漏失率（</a:t>
            </a:r>
            <a:r>
              <a:rPr lang="en-US" altLang="zh-CN" dirty="0" smtClean="0"/>
              <a:t>packet lost</a:t>
            </a:r>
            <a:r>
              <a:rPr lang="zh-CN" altLang="en-US" dirty="0" smtClean="0"/>
              <a:t>）影响。为了改善这些负面因素，</a:t>
            </a:r>
            <a:r>
              <a:rPr lang="en-US" altLang="zh-CN" dirty="0" smtClean="0"/>
              <a:t>CDN</a:t>
            </a:r>
            <a:r>
              <a:rPr lang="zh-CN" altLang="en-US" dirty="0" smtClean="0"/>
              <a:t>通常会指派较近、较顺畅的服务器节点将资料传输给使用者。虽然距离并不是绝对因素，但这么做可以尽可能提高效能，使用者将会觉得比较顺畅。这使得一些比较高带宽的应用（传输高清画质的影片）更容易推动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CDN</a:t>
            </a:r>
            <a:r>
              <a:rPr lang="zh-CN" altLang="en-US" dirty="0" smtClean="0"/>
              <a:t>另外一个好处在于有异地备援。当某个服务器故障时，系统将会调用其他邻近地区的服务器服务，进而提供接近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的可靠度。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除此之外，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提供给服务提供者更多的控制权。提供服务的人可以针对客户、地区，或是其他因子调整。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5" name="内容占位符 4" descr="cdn_princip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8143932" cy="471490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睿江科技</a:t>
            </a:r>
            <a:r>
              <a:rPr lang="en-US" dirty="0" smtClean="0"/>
              <a:t>CDN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文件</a:t>
            </a:r>
            <a:r>
              <a:rPr lang="en-US" altLang="zh-CN" dirty="0" smtClean="0">
                <a:effectLst>
                  <a:reflection blurRad="6350" stA="55000" endA="300" endPos="45500" dir="5400000" sy="-100000" algn="bl" rotWithShape="0"/>
                </a:effectLst>
              </a:rPr>
              <a:t>CDN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特点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节省客户部署运维服务器成本，我们的下载</a:t>
            </a:r>
            <a:r>
              <a:rPr lang="en-US" dirty="0" smtClean="0"/>
              <a:t>CDN</a:t>
            </a:r>
            <a:r>
              <a:rPr lang="zh-CN" altLang="en-US" dirty="0" smtClean="0"/>
              <a:t>系统会提供源服务器供用户下载，客户不需要再部署源服务器，下载服务器，只需要把文件上传到我们的</a:t>
            </a:r>
            <a:r>
              <a:rPr lang="en-US" dirty="0" smtClean="0"/>
              <a:t>CDN</a:t>
            </a:r>
            <a:r>
              <a:rPr lang="zh-CN" altLang="en-US" dirty="0" smtClean="0"/>
              <a:t>系统即可</a:t>
            </a:r>
            <a:endParaRPr lang="en-US" altLang="zh-CN" dirty="0" smtClean="0"/>
          </a:p>
          <a:p>
            <a:r>
              <a:rPr lang="zh-CN" altLang="en-US" dirty="0" smtClean="0"/>
              <a:t>提供简洁明了的</a:t>
            </a:r>
            <a:r>
              <a:rPr lang="en-US" dirty="0" smtClean="0"/>
              <a:t>web</a:t>
            </a:r>
            <a:r>
              <a:rPr lang="zh-CN" altLang="en-US" dirty="0" smtClean="0"/>
              <a:t>管理后台，客户可以随时分发文件，回收分发的文件，统计客户的日常流量和用户访问统计等信息</a:t>
            </a:r>
            <a:endParaRPr lang="en-US" altLang="zh-CN" dirty="0" smtClean="0"/>
          </a:p>
          <a:p>
            <a:r>
              <a:rPr lang="zh-CN" altLang="en-US" smtClean="0"/>
              <a:t>支持</a:t>
            </a:r>
            <a:r>
              <a:rPr lang="en-US" dirty="0" smtClean="0"/>
              <a:t>P2SP</a:t>
            </a:r>
            <a:r>
              <a:rPr lang="zh-CN" altLang="en-US" dirty="0" smtClean="0"/>
              <a:t>下载工具，如配合迅雷等下载工具可以从全国各个节点选取最快节点同时下载，大大提高客户的推广速度</a:t>
            </a:r>
            <a:endParaRPr lang="en-US" altLang="zh-CN" dirty="0" smtClean="0"/>
          </a:p>
          <a:p>
            <a:r>
              <a:rPr lang="zh-CN" altLang="en-US" dirty="0" smtClean="0"/>
              <a:t>客户使用方便，只需要把</a:t>
            </a:r>
            <a:r>
              <a:rPr lang="en-US" dirty="0" smtClean="0"/>
              <a:t>CDN</a:t>
            </a:r>
            <a:r>
              <a:rPr lang="zh-CN" altLang="en-US" dirty="0" smtClean="0"/>
              <a:t>生成的下载链接放到提供给用户的下载页面链接即可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网站</a:t>
            </a:r>
            <a:r>
              <a:rPr lang="en-US" altLang="zh-CN" dirty="0" smtClean="0">
                <a:effectLst>
                  <a:reflection blurRad="6350" stA="55000" endA="300" endPos="45500" dir="5400000" sy="-100000" algn="bl" rotWithShape="0"/>
                </a:effectLst>
              </a:rPr>
              <a:t>CDN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特点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节省客户部署运维服务器成本，客户只需要提供源站的服务器即可，比如弹窗客户，只需要提供一到两台配置一般的双线服务器即可</a:t>
            </a:r>
            <a:endParaRPr lang="en-US" altLang="zh-CN" dirty="0" smtClean="0"/>
          </a:p>
          <a:p>
            <a:r>
              <a:rPr lang="zh-CN" altLang="en-US" dirty="0" smtClean="0"/>
              <a:t>提供简洁明了的</a:t>
            </a:r>
            <a:r>
              <a:rPr lang="en-US" dirty="0" smtClean="0"/>
              <a:t>web</a:t>
            </a:r>
            <a:r>
              <a:rPr lang="zh-CN" altLang="en-US" dirty="0" smtClean="0"/>
              <a:t>管理后台，客户可以查看具体的流量信息，删除指定的缓存内容</a:t>
            </a:r>
            <a:endParaRPr lang="en-US" altLang="zh-CN" dirty="0" smtClean="0"/>
          </a:p>
          <a:p>
            <a:r>
              <a:rPr lang="en-US" dirty="0" smtClean="0"/>
              <a:t>CDN</a:t>
            </a:r>
            <a:r>
              <a:rPr lang="zh-CN" altLang="en-US" dirty="0" smtClean="0"/>
              <a:t>提供强大智能</a:t>
            </a:r>
            <a:r>
              <a:rPr lang="en-US" dirty="0" smtClean="0"/>
              <a:t>DNS</a:t>
            </a:r>
            <a:r>
              <a:rPr lang="zh-CN" altLang="en-US" dirty="0" smtClean="0"/>
              <a:t>解释，根据用户所在地区返回该地区节点服务器，从而最大的提高用户体验</a:t>
            </a:r>
            <a:endParaRPr lang="en-US" altLang="zh-CN" dirty="0" smtClean="0"/>
          </a:p>
          <a:p>
            <a:r>
              <a:rPr lang="zh-CN" altLang="en-US" dirty="0" smtClean="0"/>
              <a:t>客户使用</a:t>
            </a:r>
            <a:r>
              <a:rPr lang="en-US" dirty="0" smtClean="0"/>
              <a:t>CDN</a:t>
            </a:r>
            <a:r>
              <a:rPr lang="zh-CN" altLang="en-US" dirty="0" smtClean="0"/>
              <a:t>服务简单，只要将域名</a:t>
            </a:r>
            <a:r>
              <a:rPr lang="en-US" dirty="0" smtClean="0"/>
              <a:t>CNAME</a:t>
            </a:r>
            <a:r>
              <a:rPr lang="zh-CN" altLang="en-US" dirty="0" smtClean="0"/>
              <a:t>到我们提供的域名即可</a:t>
            </a:r>
            <a:endParaRPr lang="en-US" altLang="zh-CN" dirty="0" smtClean="0"/>
          </a:p>
          <a:p>
            <a:pPr lvl="0"/>
            <a:r>
              <a:rPr lang="en-US" dirty="0" smtClean="0"/>
              <a:t>CDN</a:t>
            </a:r>
            <a:r>
              <a:rPr lang="zh-CN" altLang="en-US" dirty="0" smtClean="0"/>
              <a:t>系统的节点覆盖全国各大区，可以使客户服务于全国客户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618</Words>
  <PresentationFormat>全屏显示(4:3)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睿江科技CDN介绍</vt:lpstr>
      <vt:lpstr>CDN技术介绍</vt:lpstr>
      <vt:lpstr>CDN优点</vt:lpstr>
      <vt:lpstr>CDN示意图</vt:lpstr>
      <vt:lpstr>睿江科技CDN系统</vt:lpstr>
      <vt:lpstr>文件CDN特点</vt:lpstr>
      <vt:lpstr>网站CDN特点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CDN系统介绍</dc:title>
  <dc:creator>mj</dc:creator>
  <cp:lastModifiedBy>mj</cp:lastModifiedBy>
  <cp:revision>228</cp:revision>
  <dcterms:created xsi:type="dcterms:W3CDTF">2010-10-21T06:41:10Z</dcterms:created>
  <dcterms:modified xsi:type="dcterms:W3CDTF">2012-08-23T01:19:10Z</dcterms:modified>
</cp:coreProperties>
</file>