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9" r:id="rId2"/>
    <p:sldId id="300" r:id="rId3"/>
    <p:sldId id="301" r:id="rId4"/>
    <p:sldId id="302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937F5-EB9F-4145-95DF-1AD11DAF8B0F}" type="datetimeFigureOut">
              <a:rPr lang="zh-CN" altLang="en-US" smtClean="0"/>
              <a:pPr/>
              <a:t>2011/11/24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491-FF4B-4267-B6BD-BBDC9ACF1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391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71CD-D82C-47CF-81B6-358DC053227F}" type="datetime1">
              <a:rPr lang="zh-CN" altLang="en-US" smtClean="0"/>
              <a:pPr/>
              <a:t>2011/11/24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87D4-E23B-4D60-886A-BF9676A426D4}" type="datetime1">
              <a:rPr lang="zh-CN" altLang="en-US" smtClean="0"/>
              <a:pPr/>
              <a:t>2011/11/24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B6F1-F8A3-4EF1-B90B-0D5B9C336606}" type="datetime1">
              <a:rPr lang="zh-CN" altLang="en-US" smtClean="0"/>
              <a:pPr/>
              <a:t>2011/11/24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4E8A-C7D3-45F0-9924-4D78DF150F08}" type="datetime1">
              <a:rPr lang="zh-CN" altLang="en-US" smtClean="0"/>
              <a:pPr/>
              <a:t>2011/11/24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D023-C4FD-4CBE-9456-F09CAF27F2BC}" type="datetime1">
              <a:rPr lang="zh-CN" altLang="en-US" smtClean="0"/>
              <a:pPr/>
              <a:t>2011/11/24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A474-1D3E-425F-A403-10D3D26A3E90}" type="datetime1">
              <a:rPr lang="zh-CN" altLang="en-US" smtClean="0"/>
              <a:pPr/>
              <a:t>2011/11/24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9F03-A296-47A0-B4EA-10F66C51A1B0}" type="datetime1">
              <a:rPr lang="zh-CN" altLang="en-US" smtClean="0"/>
              <a:pPr/>
              <a:t>2011/11/24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5D7-7D1D-4C39-82A0-FD3918F03F96}" type="datetime1">
              <a:rPr lang="zh-CN" altLang="en-US" smtClean="0"/>
              <a:pPr/>
              <a:t>2011/11/24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DBB7-3C59-40E2-B346-C5738C5138FF}" type="datetime1">
              <a:rPr lang="zh-CN" altLang="en-US" smtClean="0"/>
              <a:pPr/>
              <a:t>2011/11/24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6152-8FC7-4E10-B3CB-863190F379FE}" type="datetime1">
              <a:rPr lang="zh-CN" altLang="en-US" smtClean="0"/>
              <a:pPr/>
              <a:t>2011/11/24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EB7E-CDF0-4E1D-AB7C-5739AD54220E}" type="datetime1">
              <a:rPr lang="zh-CN" altLang="en-US" smtClean="0"/>
              <a:pPr/>
              <a:t>2011/11/24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8D9A-7EB0-4A80-A804-2DAA9C312A11}" type="datetime1">
              <a:rPr lang="zh-CN" altLang="en-US" smtClean="0"/>
              <a:pPr/>
              <a:t>2011/11/24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解决了客户源服务器和带宽资源高昂的投入</a:t>
            </a:r>
            <a:endParaRPr lang="en-US" altLang="zh-CN" dirty="0" smtClean="0"/>
          </a:p>
          <a:p>
            <a:r>
              <a:rPr lang="zh-CN" altLang="en-US" dirty="0" smtClean="0"/>
              <a:t>解决南北互联互通问题，对双线资源减少布点</a:t>
            </a:r>
            <a:endParaRPr lang="en-US" altLang="zh-CN" dirty="0" smtClean="0"/>
          </a:p>
          <a:p>
            <a:r>
              <a:rPr lang="zh-CN" altLang="en-US" dirty="0" smtClean="0"/>
              <a:t>智能</a:t>
            </a:r>
            <a:r>
              <a:rPr lang="en-US" altLang="zh-CN" dirty="0" smtClean="0"/>
              <a:t>DNS</a:t>
            </a:r>
            <a:r>
              <a:rPr lang="zh-CN" altLang="en-US" dirty="0" smtClean="0"/>
              <a:t>解释用户访问最优节点，提高用户体验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  <a:r>
              <a:rPr lang="zh-CN" altLang="en-US" dirty="0" smtClean="0"/>
              <a:t>适用对象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CDN</a:t>
            </a:r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zh-CN" altLang="en-US" sz="2000" dirty="0" smtClean="0"/>
              <a:t>大文件下载，文件数量不多，如游戏客户端下载</a:t>
            </a:r>
            <a:endParaRPr lang="en-US" altLang="zh-CN" sz="2000" dirty="0" smtClean="0"/>
          </a:p>
          <a:p>
            <a:r>
              <a:rPr lang="zh-CN" altLang="en-US" dirty="0" smtClean="0"/>
              <a:t>网站</a:t>
            </a:r>
            <a:r>
              <a:rPr lang="en-US" altLang="zh-CN" dirty="0" smtClean="0"/>
              <a:t>CDN</a:t>
            </a:r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zh-CN" altLang="en-US" sz="2000" dirty="0" smtClean="0"/>
              <a:t>静态资源缓存加速（图片，</a:t>
            </a:r>
            <a:r>
              <a:rPr lang="en-US" altLang="zh-CN" sz="2000" dirty="0" smtClean="0"/>
              <a:t>flash</a:t>
            </a:r>
            <a:r>
              <a:rPr lang="zh-CN" altLang="en-US" sz="2000" dirty="0" smtClean="0"/>
              <a:t>等等）适用对象页面缓存加速，弹窗广告，</a:t>
            </a:r>
            <a:r>
              <a:rPr lang="en-US" altLang="zh-CN" sz="2000" dirty="0" err="1" smtClean="0"/>
              <a:t>webgame</a:t>
            </a:r>
            <a:r>
              <a:rPr lang="zh-CN" altLang="en-US" sz="2000" smtClean="0"/>
              <a:t>资源包，主站资源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  <a:r>
              <a:rPr lang="zh-CN" altLang="en-US" dirty="0" smtClean="0"/>
              <a:t>要点（网站</a:t>
            </a:r>
            <a:r>
              <a:rPr lang="en-US" altLang="zh-CN" dirty="0" smtClean="0"/>
              <a:t>CDN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  <a:r>
              <a:rPr lang="zh-CN" altLang="en-US" dirty="0" smtClean="0"/>
              <a:t>针对的是域名，而不是</a:t>
            </a:r>
            <a:r>
              <a:rPr lang="en-US" altLang="zh-CN" dirty="0" smtClean="0"/>
              <a:t>URL</a:t>
            </a:r>
          </a:p>
          <a:p>
            <a:r>
              <a:rPr lang="en-US" altLang="zh-CN" dirty="0" smtClean="0"/>
              <a:t>CDN</a:t>
            </a:r>
            <a:r>
              <a:rPr lang="zh-CN" altLang="en-US" dirty="0" smtClean="0"/>
              <a:t>可以缓存静态数据，动态数据会转向到客户源服务器处理</a:t>
            </a:r>
            <a:endParaRPr lang="en-US" altLang="zh-CN" dirty="0" smtClean="0"/>
          </a:p>
          <a:p>
            <a:r>
              <a:rPr lang="zh-CN" altLang="en-US" dirty="0" smtClean="0"/>
              <a:t>客户把动静数据分离成不同的域名效果最好（不要把太多动态数据使用</a:t>
            </a:r>
            <a:r>
              <a:rPr lang="en-US" altLang="zh-CN" dirty="0" smtClean="0"/>
              <a:t>CDN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数据是否缓存和缓存时间长短完全由客户控制（时间长短由客户自身需求而定）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  <a:r>
              <a:rPr lang="zh-CN" altLang="en-US" dirty="0" smtClean="0"/>
              <a:t>不足之处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对于缓存内容总量较大但热点部分较少的（例如视频网站），暂时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做不到识别客户热点内容然后缓存</a:t>
            </a:r>
            <a:endParaRPr lang="en-US" altLang="zh-CN" dirty="0" smtClean="0"/>
          </a:p>
          <a:p>
            <a:r>
              <a:rPr lang="zh-CN" altLang="en-US" dirty="0" smtClean="0"/>
              <a:t>文件</a:t>
            </a:r>
            <a:r>
              <a:rPr lang="en-US" altLang="zh-CN" dirty="0" smtClean="0"/>
              <a:t>CDN</a:t>
            </a:r>
            <a:r>
              <a:rPr lang="zh-CN" altLang="en-US" dirty="0" smtClean="0"/>
              <a:t>的磁盘空间有限，只适合文件量不多的客户使用（例如游戏客户端下载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smtClean="0"/>
              <a:t>暂时没有用户</a:t>
            </a:r>
            <a:r>
              <a:rPr lang="zh-CN" altLang="en-US" dirty="0" smtClean="0"/>
              <a:t>访问客户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日志统计和分析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睿江科技 </a:t>
            </a:r>
            <a:r>
              <a:rPr lang="en-US" altLang="zh-CN" smtClean="0"/>
              <a:t>efly.cc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234</Words>
  <Application>Microsoft Office PowerPoint</Application>
  <PresentationFormat>全屏显示(4:3)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CDN作用</vt:lpstr>
      <vt:lpstr>CDN适用对象</vt:lpstr>
      <vt:lpstr>CDN要点（网站CDN）</vt:lpstr>
      <vt:lpstr>CDN不足之处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CDN系统介绍</dc:title>
  <dc:creator>mj</dc:creator>
  <cp:lastModifiedBy>mj</cp:lastModifiedBy>
  <cp:revision>536</cp:revision>
  <dcterms:created xsi:type="dcterms:W3CDTF">2010-10-21T06:41:10Z</dcterms:created>
  <dcterms:modified xsi:type="dcterms:W3CDTF">2011-11-24T06:24:22Z</dcterms:modified>
</cp:coreProperties>
</file>