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>
                <a:sym typeface="Lucida Grande" charset="0"/>
              </a:rPr>
              <a:t>Drag picture to placeholder or click icon to add</a:t>
            </a:r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  <a:endParaRPr lang="en-US" smtClean="0">
              <a:sym typeface="Lucida Grande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  <a:endParaRPr lang="en-US" smtClean="0">
              <a:sym typeface="Lucida Grande" charset="0"/>
            </a:endParaRPr>
          </a:p>
        </p:txBody>
      </p:sp>
      <p:sp>
        <p:nvSpPr>
          <p:cNvPr id="1028" name="Rectangle 1"/>
          <p:cNvSpPr>
            <a:spLocks/>
          </p:cNvSpPr>
          <p:nvPr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1" fontAlgn="base" hangingPunct="1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eaLnBrk="1" fontAlgn="base" hangingPunct="1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1766" y="1417750"/>
            <a:ext cx="6644813" cy="463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800" b="1" dirty="0" smtClean="0"/>
              <a:t>So… what’s </a:t>
            </a:r>
            <a:r>
              <a:rPr lang="en-US" sz="1800" b="1" dirty="0" err="1" smtClean="0"/>
              <a:t>Riak</a:t>
            </a:r>
            <a:r>
              <a:rPr lang="en-US" sz="1800" b="1" dirty="0" smtClean="0"/>
              <a:t>? </a:t>
            </a:r>
            <a:r>
              <a:rPr lang="en-US" sz="1800" i="1" dirty="0" smtClean="0"/>
              <a:t>(Intro, basic anatomy)</a:t>
            </a:r>
          </a:p>
          <a:p>
            <a:pPr>
              <a:lnSpc>
                <a:spcPct val="140000"/>
              </a:lnSpc>
            </a:pPr>
            <a:r>
              <a:rPr lang="en-US" sz="1800" dirty="0" smtClean="0"/>
              <a:t>Lab – Materials</a:t>
            </a:r>
            <a:endParaRPr lang="en-US" sz="1800" dirty="0"/>
          </a:p>
          <a:p>
            <a:pPr>
              <a:lnSpc>
                <a:spcPct val="140000"/>
              </a:lnSpc>
            </a:pPr>
            <a:r>
              <a:rPr lang="en-US" sz="1800" b="1" dirty="0" smtClean="0"/>
              <a:t>How do you get </a:t>
            </a:r>
            <a:r>
              <a:rPr lang="en-US" sz="1800" b="1" dirty="0" err="1" smtClean="0"/>
              <a:t>Riak</a:t>
            </a:r>
            <a:r>
              <a:rPr lang="en-US" sz="1800" b="1" dirty="0" smtClean="0"/>
              <a:t>?</a:t>
            </a:r>
            <a:endParaRPr lang="en-US" sz="1800" dirty="0" smtClean="0"/>
          </a:p>
          <a:p>
            <a:pPr>
              <a:lnSpc>
                <a:spcPct val="140000"/>
              </a:lnSpc>
            </a:pPr>
            <a:r>
              <a:rPr lang="en-US" sz="1800" dirty="0" smtClean="0"/>
              <a:t>Lab – What you Get</a:t>
            </a:r>
            <a:endParaRPr lang="en-US" sz="1800" dirty="0"/>
          </a:p>
          <a:p>
            <a:pPr>
              <a:lnSpc>
                <a:spcPct val="140000"/>
              </a:lnSpc>
            </a:pPr>
            <a:r>
              <a:rPr lang="en-US" sz="1800" b="1" dirty="0" smtClean="0"/>
              <a:t>Coming Together </a:t>
            </a:r>
            <a:r>
              <a:rPr lang="en-US" sz="1800" i="1" dirty="0" smtClean="0"/>
              <a:t>(how it works)</a:t>
            </a:r>
            <a:endParaRPr lang="en-US" sz="1800" i="1" dirty="0"/>
          </a:p>
          <a:p>
            <a:pPr>
              <a:lnSpc>
                <a:spcPct val="140000"/>
              </a:lnSpc>
            </a:pPr>
            <a:r>
              <a:rPr lang="en-US" sz="1800" dirty="0" smtClean="0"/>
              <a:t>Lab – Coming Together</a:t>
            </a:r>
            <a:endParaRPr lang="en-US" sz="1800" dirty="0"/>
          </a:p>
          <a:p>
            <a:pPr>
              <a:lnSpc>
                <a:spcPct val="140000"/>
              </a:lnSpc>
            </a:pPr>
            <a:r>
              <a:rPr lang="en-US" sz="1800" b="1" dirty="0" err="1" smtClean="0"/>
              <a:t>Riak</a:t>
            </a:r>
            <a:r>
              <a:rPr lang="en-US" sz="1800" b="1" dirty="0" smtClean="0"/>
              <a:t> is not Open Office </a:t>
            </a:r>
            <a:r>
              <a:rPr lang="en-US" sz="1800" i="1" dirty="0" smtClean="0"/>
              <a:t>(performance tuning)</a:t>
            </a:r>
            <a:endParaRPr lang="en-US" sz="1800" i="1" dirty="0"/>
          </a:p>
          <a:p>
            <a:pPr>
              <a:lnSpc>
                <a:spcPct val="140000"/>
              </a:lnSpc>
            </a:pPr>
            <a:r>
              <a:rPr lang="en-US" sz="1800" dirty="0" smtClean="0"/>
              <a:t>Lab – Tune!</a:t>
            </a:r>
            <a:endParaRPr lang="en-US" sz="1800" dirty="0"/>
          </a:p>
          <a:p>
            <a:pPr>
              <a:lnSpc>
                <a:spcPct val="140000"/>
              </a:lnSpc>
            </a:pPr>
            <a:r>
              <a:rPr lang="en-US" sz="1800" b="1" dirty="0" smtClean="0"/>
              <a:t>Operational Considerations</a:t>
            </a:r>
          </a:p>
          <a:p>
            <a:pPr>
              <a:lnSpc>
                <a:spcPct val="140000"/>
              </a:lnSpc>
            </a:pPr>
            <a:r>
              <a:rPr lang="en-US" sz="1800" b="1" dirty="0" smtClean="0"/>
              <a:t>Multi-Datacenter Replication</a:t>
            </a:r>
          </a:p>
          <a:p>
            <a:pPr>
              <a:lnSpc>
                <a:spcPct val="140000"/>
              </a:lnSpc>
            </a:pPr>
            <a:r>
              <a:rPr lang="en-US" sz="1800" b="1" dirty="0" smtClean="0"/>
              <a:t>Disaster Recovery</a:t>
            </a:r>
          </a:p>
          <a:p>
            <a:endParaRPr lang="en-US" sz="1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04698" y="398616"/>
            <a:ext cx="18054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0841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Bash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Basho.thmx</Template>
  <TotalTime>18</TotalTime>
  <Words>58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Basho</vt:lpstr>
      <vt:lpstr>PowerPoint Presentation</vt:lpstr>
    </vt:vector>
  </TitlesOfParts>
  <Company>Basho Technologies,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Glick</dc:creator>
  <cp:lastModifiedBy>Jon Glick</cp:lastModifiedBy>
  <cp:revision>2</cp:revision>
  <dcterms:created xsi:type="dcterms:W3CDTF">2013-11-12T04:56:28Z</dcterms:created>
  <dcterms:modified xsi:type="dcterms:W3CDTF">2013-11-12T05:15:19Z</dcterms:modified>
</cp:coreProperties>
</file>