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A23AA-F6BC-1C47-A7F4-AAC260FE6376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AB241-C69B-3342-958C-67343FB8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smtClean="0">
              <a:sym typeface="Lucida Grande" charset="0"/>
            </a:endParaRP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iak.co/basic-l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5105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55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686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8868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838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2971800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Go </a:t>
            </a:r>
            <a:r>
              <a:rPr lang="en-US" sz="4400" b="1" dirty="0">
                <a:latin typeface="Franklin Gothic Medium"/>
                <a:cs typeface="Franklin Gothic Medium"/>
              </a:rPr>
              <a:t>to </a:t>
            </a:r>
            <a:r>
              <a:rPr lang="en-US" sz="4400" b="1" dirty="0">
                <a:latin typeface="Franklin Gothic Medium"/>
                <a:cs typeface="Franklin Gothic Medium"/>
                <a:hlinkClick r:id="rId3"/>
              </a:rPr>
              <a:t>http://riak.co/basic-</a:t>
            </a:r>
            <a:r>
              <a:rPr lang="en-US" sz="4400" b="1" dirty="0" smtClean="0">
                <a:latin typeface="Franklin Gothic Medium"/>
                <a:cs typeface="Franklin Gothic Medium"/>
                <a:hlinkClick r:id="rId3"/>
              </a:rPr>
              <a:t>lab</a:t>
            </a:r>
            <a:endParaRPr lang="en-US" sz="4400" b="1" dirty="0">
              <a:latin typeface="Franklin Gothic Medium"/>
              <a:cs typeface="Franklin Gothic Medium"/>
            </a:endParaRPr>
          </a:p>
          <a:p>
            <a:pPr marL="595313" lvl="3" indent="0" algn="l"/>
            <a:r>
              <a:rPr lang="en-US" sz="3600" b="1" dirty="0" smtClean="0">
                <a:latin typeface="Franklin Gothic Medium"/>
                <a:cs typeface="Franklin Gothic Medium"/>
              </a:rPr>
              <a:t> password</a:t>
            </a:r>
            <a:r>
              <a:rPr lang="en-US" sz="3600" b="1" dirty="0">
                <a:latin typeface="Franklin Gothic Medium"/>
                <a:cs typeface="Franklin Gothic Medium"/>
              </a:rPr>
              <a:t>:  laboratory</a:t>
            </a:r>
            <a:endParaRPr lang="en-US" sz="3600" b="1" dirty="0" smtClean="0">
              <a:latin typeface="Franklin Gothic Medium"/>
              <a:cs typeface="Franklin Gothic Medium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Click in the editor window.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1" dirty="0" smtClean="0">
                <a:latin typeface="Franklin Gothic Medium"/>
                <a:cs typeface="Franklin Gothic Medium"/>
              </a:rPr>
              <a:t>Type your name at the end of a URL in the list.</a:t>
            </a:r>
            <a:endParaRPr lang="en-US" sz="44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8990025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15295"/>
            <a:ext cx="7773987" cy="2041525"/>
          </a:xfrm>
        </p:spPr>
        <p:txBody>
          <a:bodyPr/>
          <a:lstStyle/>
          <a:p>
            <a:r>
              <a:rPr lang="en-US" dirty="0" smtClean="0"/>
              <a:t>How do you get </a:t>
            </a:r>
            <a:r>
              <a:rPr lang="en-US" dirty="0" err="1" smtClean="0"/>
              <a:t>Riak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495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3-11-08 at 5.14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b="8350"/>
          <a:stretch>
            <a:fillRect/>
          </a:stretch>
        </p:blipFill>
        <p:spPr>
          <a:xfrm>
            <a:off x="139446" y="1831643"/>
            <a:ext cx="8848203" cy="4109113"/>
          </a:xfrm>
        </p:spPr>
      </p:pic>
      <p:sp>
        <p:nvSpPr>
          <p:cNvPr id="6" name="TextBox 5"/>
          <p:cNvSpPr txBox="1"/>
          <p:nvPr/>
        </p:nvSpPr>
        <p:spPr>
          <a:xfrm>
            <a:off x="3740595" y="256969"/>
            <a:ext cx="16887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6413" y="1062332"/>
            <a:ext cx="207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basho</a:t>
            </a:r>
            <a:r>
              <a:rPr lang="en-US" sz="3600" i="1" dirty="0" smtClean="0"/>
              <a:t>/</a:t>
            </a:r>
            <a:r>
              <a:rPr lang="en-US" sz="3600" i="1" dirty="0" err="1" smtClean="0"/>
              <a:t>riak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99772372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11-08 at 5.18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>
          <a:xfrm>
            <a:off x="303299" y="1844675"/>
            <a:ext cx="8562445" cy="3976407"/>
          </a:xfrm>
        </p:spPr>
      </p:pic>
      <p:sp>
        <p:nvSpPr>
          <p:cNvPr id="5" name="TextBox 4"/>
          <p:cNvSpPr txBox="1"/>
          <p:nvPr/>
        </p:nvSpPr>
        <p:spPr>
          <a:xfrm>
            <a:off x="2764501" y="284368"/>
            <a:ext cx="3640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docs.basho.com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5932" y="1124969"/>
            <a:ext cx="392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/>
              <a:t>r</a:t>
            </a:r>
            <a:r>
              <a:rPr lang="en-US" sz="3600" i="1" dirty="0" err="1" smtClean="0"/>
              <a:t>iak</a:t>
            </a:r>
            <a:r>
              <a:rPr lang="en-US" sz="3600" i="1" dirty="0" smtClean="0"/>
              <a:t>/latest/downloads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121330478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3-11-08 at 5.2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" b="8440"/>
          <a:stretch>
            <a:fillRect/>
          </a:stretch>
        </p:blipFill>
        <p:spPr>
          <a:xfrm>
            <a:off x="347966" y="1907752"/>
            <a:ext cx="8618320" cy="4002355"/>
          </a:xfrm>
        </p:spPr>
      </p:pic>
      <p:sp>
        <p:nvSpPr>
          <p:cNvPr id="7" name="TextBox 6"/>
          <p:cNvSpPr txBox="1"/>
          <p:nvPr/>
        </p:nvSpPr>
        <p:spPr>
          <a:xfrm>
            <a:off x="2803665" y="238703"/>
            <a:ext cx="3524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elp.basho.com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9166" y="1024416"/>
            <a:ext cx="464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For Enterprise Customers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611996677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4213" y="201529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dirty="0" smtClean="0"/>
              <a:t>What you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12308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0337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6461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Basho.thmx</Template>
  <TotalTime>1099</TotalTime>
  <Words>62</Words>
  <Application>Microsoft Macintosh PowerPoint</Application>
  <PresentationFormat>On-screen Show (4:3)</PresentationFormat>
  <Paragraphs>17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Basho</vt:lpstr>
      <vt:lpstr>PowerPoint Presentation</vt:lpstr>
      <vt:lpstr>PowerPoint Presentation</vt:lpstr>
      <vt:lpstr>How do you get Riak?</vt:lpstr>
      <vt:lpstr>PowerPoint Presentation</vt:lpstr>
      <vt:lpstr>PowerPoint Presentation</vt:lpstr>
      <vt:lpstr>PowerPoint Presentation</vt:lpstr>
      <vt:lpstr>PowerPoint Presentation</vt:lpstr>
      <vt:lpstr>Scripts</vt:lpstr>
      <vt:lpstr>Configs</vt:lpstr>
      <vt:lpstr>Logs</vt:lpstr>
      <vt:lpstr>Libraries</vt:lpstr>
      <vt:lpstr>Data</vt:lpstr>
      <vt:lpstr>PowerPoint Presentation</vt:lpstr>
    </vt:vector>
  </TitlesOfParts>
  <Company>Basho Technologies,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Glick</dc:creator>
  <cp:lastModifiedBy>Jon Glick</cp:lastModifiedBy>
  <cp:revision>4</cp:revision>
  <dcterms:created xsi:type="dcterms:W3CDTF">2013-11-08T22:07:49Z</dcterms:created>
  <dcterms:modified xsi:type="dcterms:W3CDTF">2013-11-09T16:27:43Z</dcterms:modified>
</cp:coreProperties>
</file>