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66" autoAdjust="0"/>
  </p:normalViewPr>
  <p:slideViewPr>
    <p:cSldViewPr snapToGrid="0" snapToObjects="1">
      <p:cViewPr varScale="1">
        <p:scale>
          <a:sx n="54" d="100"/>
          <a:sy n="54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8ECAE-7FB8-634E-91F4-B33C044CA55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C2BCD-4D2E-414B-8DF1-F94F8EEE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Riak</a:t>
            </a:r>
            <a:r>
              <a:rPr lang="en-US" baseline="0" dirty="0" smtClean="0"/>
              <a:t> was </a:t>
            </a:r>
            <a:r>
              <a:rPr lang="en-US" b="1" baseline="0" dirty="0" smtClean="0"/>
              <a:t>designed</a:t>
            </a:r>
            <a:r>
              <a:rPr lang="en-US" baseline="0" dirty="0" smtClean="0"/>
              <a:t> from the </a:t>
            </a:r>
            <a:r>
              <a:rPr lang="en-US" b="1" baseline="0" dirty="0" smtClean="0"/>
              <a:t>ground up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highly available</a:t>
            </a:r>
          </a:p>
          <a:p>
            <a:r>
              <a:rPr lang="en-US" b="0" baseline="0" dirty="0" smtClean="0"/>
              <a:t>	fault tolerant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Riak</a:t>
            </a:r>
            <a:r>
              <a:rPr lang="en-US" baseline="0" dirty="0" smtClean="0"/>
              <a:t> </a:t>
            </a:r>
            <a:r>
              <a:rPr lang="en-US" baseline="0" dirty="0" smtClean="0"/>
              <a:t>was designed from the ground up to be highly resilient, </a:t>
            </a:r>
            <a:r>
              <a:rPr lang="en-US" baseline="0" dirty="0" err="1" smtClean="0"/>
              <a:t>performant</a:t>
            </a:r>
            <a:r>
              <a:rPr lang="en-US" baseline="0" dirty="0" smtClean="0"/>
              <a:t> and durable, </a:t>
            </a:r>
          </a:p>
          <a:p>
            <a:r>
              <a:rPr lang="en-US" baseline="0" dirty="0" smtClean="0"/>
              <a:t>  - Built on top of the rock solid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language which was developed to run on </a:t>
            </a:r>
            <a:r>
              <a:rPr lang="en-US" baseline="0" dirty="0" err="1" smtClean="0"/>
              <a:t>telco</a:t>
            </a:r>
            <a:r>
              <a:rPr lang="en-US" baseline="0" dirty="0" smtClean="0"/>
              <a:t> switches for years at a time.</a:t>
            </a:r>
          </a:p>
          <a:p>
            <a:r>
              <a:rPr lang="en-US" baseline="0" dirty="0" smtClean="0"/>
              <a:t>  - Built to _expect_ failure, by copying your data around so you really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care if a server goes down. Well at least not until the next morning.</a:t>
            </a:r>
          </a:p>
          <a:p>
            <a:r>
              <a:rPr lang="en-US" baseline="0" dirty="0" smtClean="0"/>
              <a:t>  - Built to to be easy to scale. Scaling up and down is as easy as adding and removing nodes.  </a:t>
            </a:r>
          </a:p>
          <a:p>
            <a:r>
              <a:rPr lang="en-US" baseline="0" dirty="0" smtClean="0"/>
              <a:t>   Need more storage capacity? Just add some more nodes.</a:t>
            </a:r>
          </a:p>
          <a:p>
            <a:r>
              <a:rPr lang="en-US" baseline="0" dirty="0" smtClean="0"/>
              <a:t>   Have high traffic throughput? Just add some more nodes. </a:t>
            </a:r>
          </a:p>
          <a:p>
            <a:r>
              <a:rPr lang="en-US" baseline="0" dirty="0" smtClean="0"/>
              <a:t>Need to downsize? </a:t>
            </a:r>
          </a:p>
          <a:p>
            <a:r>
              <a:rPr lang="en-US" baseline="0" dirty="0" smtClean="0"/>
              <a:t>  Just remove a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will rebalance automatically.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discussed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masterless</a:t>
            </a:r>
            <a:endParaRPr lang="en-US" baseline="0" dirty="0" smtClean="0"/>
          </a:p>
          <a:p>
            <a:r>
              <a:rPr lang="en-US" baseline="0" dirty="0" smtClean="0"/>
              <a:t>	- redundant</a:t>
            </a:r>
          </a:p>
          <a:p>
            <a:r>
              <a:rPr lang="en-US" baseline="0" dirty="0" smtClean="0"/>
              <a:t>	- available for gets and puts from any node, even with partitions</a:t>
            </a:r>
          </a:p>
          <a:p>
            <a:r>
              <a:rPr lang="en-US" baseline="0" dirty="0" smtClean="0"/>
              <a:t>	- handoff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C2BCD-4D2E-414B-8DF1-F94F8EEE6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Sometimes</a:t>
            </a:r>
            <a:r>
              <a:rPr lang="en-US" b="1" baseline="0" dirty="0" smtClean="0"/>
              <a:t> people think </a:t>
            </a:r>
            <a:r>
              <a:rPr lang="en-US" baseline="0" dirty="0" smtClean="0"/>
              <a:t>fault tolerance means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if you write </a:t>
            </a:r>
            <a:r>
              <a:rPr lang="en-US" b="1" baseline="0" dirty="0" smtClean="0"/>
              <a:t>good enough </a:t>
            </a:r>
            <a:r>
              <a:rPr lang="en-US" baseline="0" dirty="0" smtClean="0"/>
              <a:t>code, there won’t be any bugs, so it </a:t>
            </a:r>
            <a:r>
              <a:rPr lang="en-US" b="1" baseline="0" dirty="0" smtClean="0"/>
              <a:t>won’t ever crash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- the reality is, </a:t>
            </a:r>
            <a:r>
              <a:rPr lang="en-US" b="1" baseline="0" dirty="0" smtClean="0"/>
              <a:t>code fails</a:t>
            </a:r>
            <a:r>
              <a:rPr lang="en-US" baseline="0" dirty="0" smtClean="0"/>
              <a:t>, hardware fails, there’s </a:t>
            </a:r>
            <a:r>
              <a:rPr lang="en-US" b="1" baseline="0" dirty="0" smtClean="0"/>
              <a:t>no such thing </a:t>
            </a:r>
            <a:r>
              <a:rPr lang="en-US" baseline="0" dirty="0" smtClean="0"/>
              <a:t>as perfect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fault tolerance is </a:t>
            </a:r>
            <a:r>
              <a:rPr lang="en-US" b="1" baseline="0" dirty="0" smtClean="0"/>
              <a:t>how well</a:t>
            </a:r>
            <a:r>
              <a:rPr lang="en-US" baseline="0" dirty="0" smtClean="0"/>
              <a:t> your application </a:t>
            </a:r>
            <a:r>
              <a:rPr lang="en-US" b="1" baseline="0" dirty="0" smtClean="0"/>
              <a:t>handles</a:t>
            </a:r>
            <a:r>
              <a:rPr lang="en-US" baseline="0" dirty="0" smtClean="0"/>
              <a:t> fault, when </a:t>
            </a:r>
            <a:r>
              <a:rPr lang="en-US" b="1" baseline="0" dirty="0" smtClean="0"/>
              <a:t>it happens</a:t>
            </a:r>
          </a:p>
          <a:p>
            <a:endParaRPr lang="en-US" b="1" baseline="0" dirty="0" smtClean="0"/>
          </a:p>
          <a:p>
            <a:r>
              <a:rPr lang="en-US" b="0" baseline="0" dirty="0" err="1" smtClean="0"/>
              <a:t>Riak</a:t>
            </a:r>
            <a:r>
              <a:rPr lang="en-US" b="0" baseline="0" dirty="0" smtClean="0"/>
              <a:t> was written to </a:t>
            </a:r>
            <a:r>
              <a:rPr lang="en-US" b="1" baseline="0" dirty="0" smtClean="0"/>
              <a:t>handle faults </a:t>
            </a:r>
            <a:r>
              <a:rPr lang="en-US" b="0" baseline="0" dirty="0" smtClean="0"/>
              <a:t>when they occur, to the best of it’s ability, </a:t>
            </a:r>
            <a:r>
              <a:rPr lang="en-US" b="1" baseline="0" dirty="0" smtClean="0"/>
              <a:t>keep working</a:t>
            </a:r>
          </a:p>
          <a:p>
            <a:r>
              <a:rPr lang="en-US" b="0" baseline="0" dirty="0" smtClean="0"/>
              <a:t>	- with </a:t>
            </a:r>
            <a:r>
              <a:rPr lang="en-US" b="1" baseline="0" dirty="0" err="1" smtClean="0"/>
              <a:t>erlang</a:t>
            </a:r>
            <a:r>
              <a:rPr lang="en-US" b="1" baseline="0" dirty="0" smtClean="0"/>
              <a:t> and the OTP framework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Riak</a:t>
            </a:r>
            <a:r>
              <a:rPr lang="en-US" b="0" baseline="0" dirty="0" smtClean="0"/>
              <a:t> can use </a:t>
            </a:r>
            <a:r>
              <a:rPr lang="en-US" b="1" baseline="0" dirty="0" smtClean="0"/>
              <a:t>lightweight processes </a:t>
            </a:r>
            <a:r>
              <a:rPr lang="en-US" b="0" baseline="0" dirty="0" smtClean="0"/>
              <a:t>to perform work</a:t>
            </a:r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if an error happens </a:t>
            </a:r>
            <a:r>
              <a:rPr lang="en-US" b="0" baseline="0" dirty="0" smtClean="0"/>
              <a:t>with these processes, </a:t>
            </a:r>
            <a:r>
              <a:rPr lang="en-US" b="1" baseline="0" dirty="0" smtClean="0"/>
              <a:t>monitoring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supervising</a:t>
            </a:r>
            <a:r>
              <a:rPr lang="en-US" b="0" baseline="0" dirty="0" smtClean="0"/>
              <a:t> processes can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ask</a:t>
            </a:r>
            <a:r>
              <a:rPr lang="en-US" b="0" baseline="0" dirty="0" smtClean="0"/>
              <a:t> what happened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restart</a:t>
            </a:r>
            <a:r>
              <a:rPr lang="en-US" b="0" baseline="0" dirty="0" smtClean="0"/>
              <a:t> the processes</a:t>
            </a:r>
          </a:p>
          <a:p>
            <a:r>
              <a:rPr lang="en-US" b="0" baseline="0" dirty="0" smtClean="0"/>
              <a:t>			- restart </a:t>
            </a:r>
            <a:r>
              <a:rPr lang="en-US" b="1" baseline="0" dirty="0" smtClean="0"/>
              <a:t>whole sets </a:t>
            </a:r>
            <a:r>
              <a:rPr lang="en-US" b="0" baseline="0" dirty="0" smtClean="0"/>
              <a:t>of processes</a:t>
            </a:r>
          </a:p>
          <a:p>
            <a:r>
              <a:rPr lang="en-US" b="0" baseline="0" dirty="0" smtClean="0"/>
              <a:t>			- trigger </a:t>
            </a:r>
            <a:r>
              <a:rPr lang="en-US" b="1" baseline="0" dirty="0" smtClean="0"/>
              <a:t>cascading failures </a:t>
            </a:r>
            <a:r>
              <a:rPr lang="en-US" b="0" baseline="0" dirty="0" smtClean="0"/>
              <a:t>to restart </a:t>
            </a:r>
            <a:r>
              <a:rPr lang="en-US" b="1" baseline="0" dirty="0" smtClean="0"/>
              <a:t>sections</a:t>
            </a:r>
            <a:r>
              <a:rPr lang="en-US" b="0" baseline="0" dirty="0" smtClean="0"/>
              <a:t> of code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instead of </a:t>
            </a:r>
            <a:r>
              <a:rPr lang="en-US" b="0" baseline="0" dirty="0" smtClean="0"/>
              <a:t>any error causing a whole application to fail</a:t>
            </a:r>
          </a:p>
          <a:p>
            <a:r>
              <a:rPr lang="en-US" b="0" baseline="0" dirty="0" smtClean="0"/>
              <a:t>		- </a:t>
            </a:r>
            <a:r>
              <a:rPr lang="en-US" b="0" baseline="0" dirty="0" err="1" smtClean="0"/>
              <a:t>erlang</a:t>
            </a:r>
            <a:r>
              <a:rPr lang="en-US" b="0" baseline="0" dirty="0" smtClean="0"/>
              <a:t> OTP developers have a lot of </a:t>
            </a:r>
            <a:r>
              <a:rPr lang="en-US" b="1" baseline="0" dirty="0" smtClean="0"/>
              <a:t>tools</a:t>
            </a:r>
            <a:r>
              <a:rPr lang="en-US" b="0" baseline="0" dirty="0" smtClean="0"/>
              <a:t> to help </a:t>
            </a:r>
            <a:r>
              <a:rPr lang="en-US" b="1" baseline="0" dirty="0" smtClean="0"/>
              <a:t>scope the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C2BCD-4D2E-414B-8DF1-F94F8EEE6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So wh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ile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is an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amazing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innovation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highly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performant</a:t>
            </a:r>
            <a:endParaRPr lang="en-US" sz="1200" b="1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scalable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ops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friendly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still…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1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-- A Database --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 have not been able to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break laws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of physics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So while you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may not need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to run a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mainframe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for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you still need to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treat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it like a database, from an ops/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tuning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/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stand point,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en-US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Swapping is bad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fit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 much as you can in memory.</a:t>
            </a:r>
          </a:p>
          <a:p>
            <a:pPr marL="628650" lvl="1" indent="-171450">
              <a:buFontTx/>
              <a:buChar char="-"/>
            </a:pP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Pooled/shared IO Is bad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avoid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sharing </a:t>
            </a:r>
            <a:r>
              <a:rPr lang="en-US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IO.resources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You definitely 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don</a:t>
            </a:r>
            <a:r>
              <a:rPr lang="fr-FR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’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want to 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run it on a VM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	Bare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metal still works best for databases.</a:t>
            </a:r>
          </a:p>
          <a:p>
            <a:pPr marL="628650" lvl="1" indent="-171450">
              <a:buFontTx/>
              <a:buChar char="-"/>
            </a:pP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Running other services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on a </a:t>
            </a:r>
            <a:r>
              <a:rPr lang="en-US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node is 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ill advised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avoid 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running other applications on your database nodes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 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NOOP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or </a:t>
            </a:r>
            <a:r>
              <a:rPr lang="en-US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DEADLINE</a:t>
            </a:r>
            <a:r>
              <a:rPr lang="en-US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for scheduler, CFQ is a great scheduler for Open Office, but a terrible scheduler for databases</a:t>
            </a:r>
          </a:p>
          <a:p>
            <a:pPr marL="628650" lvl="1" indent="-171450">
              <a:buFontTx/>
              <a:buChar char="-"/>
            </a:pPr>
            <a:endParaRPr lang="en-US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b="1" dirty="0" smtClean="0"/>
              <a:t>Next</a:t>
            </a:r>
            <a:r>
              <a:rPr lang="en-US" dirty="0" smtClean="0"/>
              <a:t> </a:t>
            </a:r>
            <a:r>
              <a:rPr lang="en-US" dirty="0" smtClean="0"/>
              <a:t>we’re going to quickly go over a </a:t>
            </a:r>
            <a:r>
              <a:rPr lang="en-US" b="1" dirty="0" smtClean="0"/>
              <a:t>few very basic</a:t>
            </a:r>
            <a:r>
              <a:rPr lang="en-US" b="1" baseline="0" dirty="0" smtClean="0"/>
              <a:t> </a:t>
            </a:r>
            <a:r>
              <a:rPr lang="en-US" baseline="0" dirty="0" smtClean="0"/>
              <a:t>tuning tips and optimization considerations.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and </a:t>
            </a:r>
            <a:r>
              <a:rPr lang="en-US" b="1" baseline="0" dirty="0" smtClean="0"/>
              <a:t>many other tuning tips </a:t>
            </a:r>
            <a:r>
              <a:rPr lang="en-US" baseline="0" dirty="0" smtClean="0"/>
              <a:t>will be outlined in great detail on our awesome </a:t>
            </a:r>
            <a:r>
              <a:rPr lang="en-US" b="1" baseline="0" dirty="0" smtClean="0"/>
              <a:t>documentation site.</a:t>
            </a:r>
          </a:p>
          <a:p>
            <a:pPr marL="457200" lvl="1" indent="0">
              <a:buFontTx/>
              <a:buNone/>
            </a:pPr>
            <a:endParaRPr lang="en-US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457200" lvl="1" indent="0">
              <a:buFontTx/>
              <a:buNone/>
            </a:pPr>
            <a:endParaRPr lang="en-US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Riak</a:t>
            </a:r>
            <a:r>
              <a:rPr lang="en-US" baseline="0" dirty="0" smtClean="0"/>
              <a:t> </a:t>
            </a:r>
            <a:r>
              <a:rPr lang="en-US" b="1" baseline="0" dirty="0" smtClean="0"/>
              <a:t>doesn’t care </a:t>
            </a:r>
            <a:r>
              <a:rPr lang="en-US" baseline="0" dirty="0" smtClean="0"/>
              <a:t>about </a:t>
            </a:r>
            <a:r>
              <a:rPr lang="en-US" b="1" baseline="0" dirty="0" smtClean="0"/>
              <a:t>last access time </a:t>
            </a:r>
            <a:r>
              <a:rPr lang="en-US" baseline="0" dirty="0" smtClean="0"/>
              <a:t>of </a:t>
            </a:r>
            <a:r>
              <a:rPr lang="en-US" baseline="0" dirty="0" smtClean="0"/>
              <a:t>files or </a:t>
            </a:r>
            <a:r>
              <a:rPr lang="en-US" baseline="0" dirty="0" smtClean="0"/>
              <a:t>directories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Disable: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err="1" smtClean="0"/>
              <a:t>atime</a:t>
            </a:r>
            <a:endParaRPr lang="en-US" b="0" baseline="0" dirty="0" smtClean="0"/>
          </a:p>
          <a:p>
            <a:pPr marL="628650" lvl="1" indent="-171450">
              <a:buFontTx/>
              <a:buChar char="-"/>
            </a:pPr>
            <a:r>
              <a:rPr lang="en-US" b="1" baseline="0" dirty="0" err="1" smtClean="0"/>
              <a:t>Diratime</a:t>
            </a:r>
            <a:endParaRPr lang="en-US" b="0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 </a:t>
            </a:r>
            <a:r>
              <a:rPr lang="en-US" baseline="0" dirty="0" smtClean="0"/>
              <a:t>your mount options 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 </a:t>
            </a:r>
            <a:r>
              <a:rPr lang="en-US" baseline="0" dirty="0" smtClean="0"/>
              <a:t>your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data volumes. 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? Cause it </a:t>
            </a:r>
            <a:r>
              <a:rPr lang="en-US" b="1" baseline="0" dirty="0" smtClean="0"/>
              <a:t>reduces IO </a:t>
            </a:r>
            <a:r>
              <a:rPr lang="en-US" baseline="0" dirty="0" smtClean="0"/>
              <a:t>overhead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You can set this in the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fstab</a:t>
            </a:r>
            <a:r>
              <a:rPr lang="en-US" baseline="0" dirty="0" smtClean="0"/>
              <a:t>, and live via mount –o remount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1464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Making</a:t>
            </a:r>
            <a:r>
              <a:rPr lang="en-US" b="1" baseline="0" dirty="0" smtClean="0"/>
              <a:t> </a:t>
            </a:r>
            <a:r>
              <a:rPr lang="en-US" b="1" dirty="0" smtClean="0"/>
              <a:t>sure</a:t>
            </a:r>
            <a:r>
              <a:rPr lang="en-US" dirty="0" smtClean="0"/>
              <a:t> you have </a:t>
            </a:r>
            <a:r>
              <a:rPr lang="en-US" b="1" dirty="0" smtClean="0"/>
              <a:t>enough </a:t>
            </a:r>
            <a:r>
              <a:rPr lang="en-US" b="1" baseline="0" dirty="0" smtClean="0"/>
              <a:t>RAM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OS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backend caches </a:t>
            </a:r>
            <a:endParaRPr lang="en-US" b="1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-   can </a:t>
            </a:r>
            <a:r>
              <a:rPr lang="en-US" baseline="0" dirty="0" smtClean="0"/>
              <a:t>make a </a:t>
            </a:r>
            <a:r>
              <a:rPr lang="en-US" b="1" baseline="0" dirty="0" smtClean="0"/>
              <a:t>huge difference </a:t>
            </a:r>
            <a:r>
              <a:rPr lang="en-US" baseline="0" dirty="0" smtClean="0"/>
              <a:t>in providing </a:t>
            </a:r>
            <a:r>
              <a:rPr lang="en-US" b="1" baseline="0" dirty="0" smtClean="0"/>
              <a:t>stable low-latency </a:t>
            </a:r>
            <a:r>
              <a:rPr lang="en-US" baseline="0" dirty="0" smtClean="0"/>
              <a:t>performance. 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Leveldb</a:t>
            </a:r>
            <a:r>
              <a:rPr lang="en-US" baseline="0" dirty="0" smtClean="0"/>
              <a:t> </a:t>
            </a:r>
            <a:r>
              <a:rPr lang="en-US" baseline="0" dirty="0" smtClean="0"/>
              <a:t>has its own cache, has some of its own tuning</a:t>
            </a:r>
            <a:r>
              <a:rPr lang="en-US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(ask Dean) – good idea, for </a:t>
            </a:r>
            <a:r>
              <a:rPr lang="en-US" baseline="0" dirty="0" err="1" smtClean="0"/>
              <a:t>bitcask</a:t>
            </a:r>
            <a:r>
              <a:rPr lang="en-US" baseline="0" dirty="0" smtClean="0"/>
              <a:t>, to try to fit the aggregate max file sizes of all your partitions within page cache?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Monitoring memory usage, and monitoring on memory usage thresholds, can help identify resource over utilization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You don’t want to run your nodes close to their limit so they can take over if a failure occurs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As always, Cache is good.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8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There are</a:t>
            </a:r>
            <a:r>
              <a:rPr lang="en-US" baseline="0" dirty="0" smtClean="0"/>
              <a:t> a few buffers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- </a:t>
            </a:r>
            <a:r>
              <a:rPr lang="en-US" b="1" baseline="0" dirty="0" err="1" smtClean="0"/>
              <a:t>zdbbl</a:t>
            </a: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		- </a:t>
            </a:r>
            <a:r>
              <a:rPr lang="en-US" b="1" baseline="0" dirty="0" smtClean="0"/>
              <a:t>internal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buffer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	- </a:t>
            </a:r>
            <a:r>
              <a:rPr lang="en-US" b="1" baseline="0" dirty="0" err="1" smtClean="0"/>
              <a:t>vm.args</a:t>
            </a:r>
            <a:r>
              <a:rPr lang="en-US" baseline="0" dirty="0" smtClean="0"/>
              <a:t> file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	- increasing can </a:t>
            </a:r>
            <a:r>
              <a:rPr lang="en-US" b="1" baseline="0" dirty="0" smtClean="0"/>
              <a:t>mitigate</a:t>
            </a:r>
            <a:r>
              <a:rPr lang="en-US" baseline="0" dirty="0" smtClean="0"/>
              <a:t> head of line </a:t>
            </a:r>
            <a:r>
              <a:rPr lang="en-US" b="1" baseline="0" dirty="0" smtClean="0"/>
              <a:t>blocking</a:t>
            </a:r>
            <a:r>
              <a:rPr lang="en-US" baseline="0" dirty="0" smtClean="0"/>
              <a:t> for large objects under heavy load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	- if there’s not enough buffer to </a:t>
            </a:r>
            <a:r>
              <a:rPr lang="en-US" b="1" baseline="0" dirty="0" smtClean="0"/>
              <a:t>accept the outbound objects </a:t>
            </a:r>
            <a:r>
              <a:rPr lang="en-US" baseline="0" dirty="0" smtClean="0"/>
              <a:t>from an internal process, the entire outbound queue becomes blocked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Network </a:t>
            </a:r>
            <a:r>
              <a:rPr lang="en-US" baseline="0" dirty="0" smtClean="0"/>
              <a:t>interface buffers, especially on high-speed </a:t>
            </a:r>
            <a:r>
              <a:rPr lang="en-US" baseline="0" dirty="0" smtClean="0"/>
              <a:t>networks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should </a:t>
            </a:r>
            <a:r>
              <a:rPr lang="en-US" baseline="0" dirty="0" smtClean="0"/>
              <a:t>be increased to mitigate packet </a:t>
            </a:r>
            <a:r>
              <a:rPr lang="en-US" baseline="0" dirty="0" smtClean="0"/>
              <a:t>loss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 </a:t>
            </a:r>
            <a:r>
              <a:rPr lang="en-US" baseline="0" dirty="0" smtClean="0"/>
              <a:t>performance</a:t>
            </a:r>
            <a:r>
              <a:rPr lang="en-US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Too many to display on a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</a:t>
            </a:r>
            <a:r>
              <a:rPr lang="en-US" baseline="0" dirty="0" smtClean="0"/>
              <a:t> do not want to bump up against file descriptor and process limits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smtClean="0"/>
              <a:t>Make sure to increase your </a:t>
            </a:r>
            <a:r>
              <a:rPr lang="en-US" baseline="0" dirty="0" err="1" smtClean="0"/>
              <a:t>ulimits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smtClean="0"/>
              <a:t>verify that they stick for the session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running in.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they</a:t>
            </a:r>
            <a:r>
              <a:rPr lang="fr-FR" baseline="0" dirty="0" smtClean="0"/>
              <a:t>’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 set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riak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enough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complain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on startup.  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4096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low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least </a:t>
            </a:r>
            <a:r>
              <a:rPr lang="fr-FR" baseline="0" dirty="0" smtClean="0"/>
              <a:t>65k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389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smtClean="0">
              <a:sym typeface="Lucida Grande" charset="0"/>
            </a:endParaRP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67" y="1145728"/>
            <a:ext cx="2450833" cy="40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8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326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978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67" y="1145728"/>
            <a:ext cx="2450833" cy="40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5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595959">
                    <a:alpha val="26000"/>
                  </a:srgbClr>
                </a:solidFill>
              </a:rPr>
              <a:t>is </a:t>
            </a:r>
            <a:r>
              <a:rPr lang="en-US" sz="6600" i="1" dirty="0" smtClean="0">
                <a:solidFill>
                  <a:srgbClr val="595959">
                    <a:alpha val="26000"/>
                  </a:srgbClr>
                </a:solidFill>
              </a:rPr>
              <a:t>the</a:t>
            </a:r>
            <a:r>
              <a:rPr lang="en-US" sz="6600" dirty="0" smtClean="0">
                <a:solidFill>
                  <a:srgbClr val="595959">
                    <a:alpha val="26000"/>
                  </a:srgbClr>
                </a:solidFill>
              </a:rPr>
              <a:t/>
            </a:r>
            <a:br>
              <a:rPr lang="en-US" sz="6600" dirty="0" smtClean="0">
                <a:solidFill>
                  <a:srgbClr val="595959">
                    <a:alpha val="26000"/>
                  </a:srgbClr>
                </a:solidFill>
              </a:rPr>
            </a:br>
            <a:r>
              <a:rPr lang="en-US" sz="6600" dirty="0" smtClean="0">
                <a:solidFill>
                  <a:srgbClr val="595959">
                    <a:alpha val="26000"/>
                  </a:srgbClr>
                </a:solidFill>
              </a:rPr>
              <a:t>Ops-Friendly </a:t>
            </a:r>
            <a:r>
              <a:rPr lang="en-US" sz="6600" dirty="0" smtClean="0"/>
              <a:t>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89" y="997952"/>
            <a:ext cx="2528811" cy="42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5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45752"/>
            <a:ext cx="7773987" cy="2041525"/>
          </a:xfrm>
        </p:spPr>
        <p:txBody>
          <a:bodyPr/>
          <a:lstStyle/>
          <a:p>
            <a:r>
              <a:rPr lang="en-US" dirty="0" smtClean="0"/>
              <a:t>No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98667"/>
            <a:ext cx="7773987" cy="2041525"/>
          </a:xfrm>
        </p:spPr>
        <p:txBody>
          <a:bodyPr/>
          <a:lstStyle/>
          <a:p>
            <a:r>
              <a:rPr lang="en-US" dirty="0" smtClean="0"/>
              <a:t>Cache Accepted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39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+</a:t>
            </a:r>
            <a:r>
              <a:rPr lang="en-US" sz="4800" dirty="0" err="1" smtClean="0"/>
              <a:t>zdbbl</a:t>
            </a:r>
            <a:r>
              <a:rPr lang="en-US" sz="4800" dirty="0" smtClean="0"/>
              <a:t> and friends</a:t>
            </a:r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3" y="2098667"/>
            <a:ext cx="7773987" cy="2041525"/>
          </a:xfrm>
        </p:spPr>
        <p:txBody>
          <a:bodyPr/>
          <a:lstStyle/>
          <a:p>
            <a:r>
              <a:rPr lang="en-US" dirty="0" smtClean="0"/>
              <a:t>Buffer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437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6" y="2151582"/>
            <a:ext cx="7773987" cy="2041525"/>
          </a:xfrm>
        </p:spPr>
        <p:txBody>
          <a:bodyPr/>
          <a:lstStyle/>
          <a:p>
            <a:r>
              <a:rPr lang="en-US" dirty="0" smtClean="0"/>
              <a:t>Take it to the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4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Basho.thmx</Template>
  <TotalTime>516</TotalTime>
  <Words>309</Words>
  <Application>Microsoft Macintosh PowerPoint</Application>
  <PresentationFormat>On-screen Show (4:3)</PresentationFormat>
  <Paragraphs>109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Basho</vt:lpstr>
      <vt:lpstr>Riak is the Ops-Friendly Database</vt:lpstr>
      <vt:lpstr>Highly Available</vt:lpstr>
      <vt:lpstr>Fault Tolerant</vt:lpstr>
      <vt:lpstr>Riak is the Ops-Friendly Database</vt:lpstr>
      <vt:lpstr>Riak is the Ops-Friendly Database</vt:lpstr>
      <vt:lpstr>No Access</vt:lpstr>
      <vt:lpstr>Cache Accepted Here</vt:lpstr>
      <vt:lpstr>Buffer Buffers</vt:lpstr>
      <vt:lpstr>Take it to the Limit</vt:lpstr>
    </vt:vector>
  </TitlesOfParts>
  <Company>Basho Technologies,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</dc:title>
  <dc:creator>Jon Glick</dc:creator>
  <cp:lastModifiedBy>Jon Glick</cp:lastModifiedBy>
  <cp:revision>8</cp:revision>
  <dcterms:created xsi:type="dcterms:W3CDTF">2013-11-11T20:08:29Z</dcterms:created>
  <dcterms:modified xsi:type="dcterms:W3CDTF">2013-11-12T04:44:55Z</dcterms:modified>
</cp:coreProperties>
</file>