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smtClean="0">
              <a:sym typeface="Lucida Grande" charset="0"/>
            </a:endParaRP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9370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44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702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7311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</a:t>
            </a:r>
            <a:r>
              <a:rPr lang="en-US" dirty="0" err="1" smtClean="0"/>
              <a:t>Upgrayedd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7867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4292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93524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881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975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396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353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7561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1416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771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Basho.thmx</Template>
  <TotalTime>15</TotalTime>
  <Words>18</Words>
  <Application>Microsoft Macintosh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Basho</vt:lpstr>
      <vt:lpstr>Cluster Join</vt:lpstr>
      <vt:lpstr>Member Status</vt:lpstr>
      <vt:lpstr>Handoff</vt:lpstr>
      <vt:lpstr>What to Expect</vt:lpstr>
      <vt:lpstr>Lab</vt:lpstr>
      <vt:lpstr>PowerPoint Presentation</vt:lpstr>
      <vt:lpstr>The Breakup</vt:lpstr>
      <vt:lpstr>Removing</vt:lpstr>
      <vt:lpstr>Downing</vt:lpstr>
      <vt:lpstr>Replacing</vt:lpstr>
      <vt:lpstr>Lab</vt:lpstr>
      <vt:lpstr>PowerPoint Presentation</vt:lpstr>
      <vt:lpstr>Rolling Upgrayedd</vt:lpstr>
      <vt:lpstr>Lab</vt:lpstr>
    </vt:vector>
  </TitlesOfParts>
  <Company>Basho Technologies,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Join</dc:title>
  <dc:creator>Jon Glick</dc:creator>
  <cp:lastModifiedBy>Jon Glick</cp:lastModifiedBy>
  <cp:revision>3</cp:revision>
  <dcterms:created xsi:type="dcterms:W3CDTF">2013-11-11T19:53:24Z</dcterms:created>
  <dcterms:modified xsi:type="dcterms:W3CDTF">2013-11-11T20:08:33Z</dcterms:modified>
</cp:coreProperties>
</file>