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9"/>
  </p:notesMasterIdLst>
  <p:sldIdLst>
    <p:sldId id="330" r:id="rId2"/>
    <p:sldId id="308" r:id="rId3"/>
    <p:sldId id="327" r:id="rId4"/>
    <p:sldId id="285" r:id="rId5"/>
    <p:sldId id="329" r:id="rId6"/>
    <p:sldId id="303" r:id="rId7"/>
    <p:sldId id="286" r:id="rId8"/>
    <p:sldId id="287" r:id="rId9"/>
    <p:sldId id="289" r:id="rId10"/>
    <p:sldId id="319" r:id="rId11"/>
    <p:sldId id="284" r:id="rId12"/>
    <p:sldId id="322" r:id="rId13"/>
    <p:sldId id="323" r:id="rId14"/>
    <p:sldId id="283" r:id="rId15"/>
    <p:sldId id="282" r:id="rId16"/>
    <p:sldId id="325" r:id="rId17"/>
    <p:sldId id="316" r:id="rId18"/>
    <p:sldId id="300" r:id="rId19"/>
    <p:sldId id="291" r:id="rId20"/>
    <p:sldId id="292" r:id="rId21"/>
    <p:sldId id="293" r:id="rId22"/>
    <p:sldId id="328" r:id="rId23"/>
    <p:sldId id="324" r:id="rId24"/>
    <p:sldId id="296" r:id="rId25"/>
    <p:sldId id="320" r:id="rId26"/>
    <p:sldId id="321" r:id="rId27"/>
    <p:sldId id="307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6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fundamental unit </a:t>
            </a:r>
            <a:r>
              <a:rPr lang="en-US" smtClean="0"/>
              <a:t>of replication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Simple direct lookup by unique primary key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-- 2i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tag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 with an index for fast lookup</a:t>
            </a:r>
          </a:p>
          <a:p>
            <a:r>
              <a:rPr lang="en-US" baseline="0" dirty="0" smtClean="0"/>
              <a:t>-- model one-to-many or many-to-many relationships between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Objects, by using key as index</a:t>
            </a:r>
          </a:p>
          <a:p>
            <a:r>
              <a:rPr lang="en-US" baseline="0" dirty="0" smtClean="0"/>
              <a:t>-- fetch result set by single term, or fetch result set by range query</a:t>
            </a:r>
          </a:p>
          <a:p>
            <a:r>
              <a:rPr lang="en-US" baseline="0" dirty="0" smtClean="0"/>
              <a:t>-- index value type can be binary or integer</a:t>
            </a:r>
          </a:p>
          <a:p>
            <a:r>
              <a:rPr lang="en-US" baseline="0" dirty="0" smtClean="0"/>
              <a:t>-- multiple values can exist for one index; ex, one person w/ two email addresses 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SOLR/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style API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unique identifier for a data object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nodes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one datacenter</a:t>
            </a:r>
          </a:p>
          <a:p>
            <a:r>
              <a:rPr lang="en-US" baseline="0" dirty="0" smtClean="0"/>
              <a:t>-- can be thought of as ‘the database service’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2340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Bucket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475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524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276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Properites</a:t>
            </a:r>
            <a:endParaRPr lang="en-US" sz="3600" b="1" dirty="0" smtClean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5425923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9517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Node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Cluster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40627588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3523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Operations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339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 =&gt; 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281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Basic </a:t>
            </a:r>
            <a:r>
              <a:rPr lang="en-US" sz="2800" dirty="0" smtClean="0">
                <a:latin typeface="Franklin Gothic Medium"/>
                <a:cs typeface="Franklin Gothic Medium"/>
              </a:rPr>
              <a:t>Anatomy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Secondary</a:t>
            </a:r>
            <a:br>
              <a:rPr lang="en-US" sz="8800" dirty="0" smtClean="0"/>
            </a:br>
            <a:r>
              <a:rPr lang="en-US" sz="8800" dirty="0" smtClean="0"/>
              <a:t>Index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07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Search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0309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295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048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 =&gt; Value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Secondary Indexes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3138301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39038457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16002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Bucket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33528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Logical Namespace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Properites</a:t>
            </a:r>
            <a:endParaRPr lang="en-US" sz="36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60000"/>
              </a:lnSpc>
            </a:pPr>
            <a:endParaRPr lang="en-US" sz="36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0" y="9144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smtClean="0"/>
              <a:t>Anatomy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6187" y="2667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Cluster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Node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Bucket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3600" b="1" dirty="0" smtClean="0">
                <a:latin typeface="Franklin Gothic Medium"/>
                <a:cs typeface="Franklin Gothic Medium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78638766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800" dirty="0" smtClean="0"/>
              <a:t>Basic </a:t>
            </a:r>
            <a:r>
              <a:rPr lang="en-US" sz="4800" dirty="0" smtClean="0"/>
              <a:t>Anatomy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Riak</a:t>
            </a:r>
            <a:r>
              <a:rPr lang="en-US" sz="8800" dirty="0" smtClean="0"/>
              <a:t> Object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995204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-0036-br-l-zwalls-treasure-chest-3d-cartoon-wall-artwork-left-facing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98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74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Value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5661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Metadata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015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86000" y="1143000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b="1" dirty="0" err="1" smtClean="0"/>
              <a:t>Riak</a:t>
            </a:r>
            <a:r>
              <a:rPr lang="en-US" b="1" dirty="0" smtClean="0"/>
              <a:t> Object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6187" y="28956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Value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54692847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5328</TotalTime>
  <Pages>0</Pages>
  <Words>329</Words>
  <Characters>0</Characters>
  <Application>Microsoft Macintosh PowerPoint</Application>
  <PresentationFormat>On-screen Show (4:3)</PresentationFormat>
  <Lines>0</Lines>
  <Paragraphs>71</Paragraphs>
  <Slides>27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BashoTraining</vt:lpstr>
      <vt:lpstr>PowerPoint Presentation</vt:lpstr>
      <vt:lpstr>PowerPoint Presentation</vt:lpstr>
      <vt:lpstr>PowerPoint Presentation</vt:lpstr>
      <vt:lpstr>Riak Object</vt:lpstr>
      <vt:lpstr>PowerPoint Presentation</vt:lpstr>
      <vt:lpstr>Key</vt:lpstr>
      <vt:lpstr>Value</vt:lpstr>
      <vt:lpstr>Metadata</vt:lpstr>
      <vt:lpstr>PowerPoint Presentation</vt:lpstr>
      <vt:lpstr>PowerPoint Presentation</vt:lpstr>
      <vt:lpstr>Bucket</vt:lpstr>
      <vt:lpstr>PowerPoint Presentation</vt:lpstr>
      <vt:lpstr>PowerPoint Presentation</vt:lpstr>
      <vt:lpstr>Node</vt:lpstr>
      <vt:lpstr>Cluster</vt:lpstr>
      <vt:lpstr>PowerPoint Presentation</vt:lpstr>
      <vt:lpstr>PowerPoint Presentation</vt:lpstr>
      <vt:lpstr>Operations</vt:lpstr>
      <vt:lpstr>Key =&gt; Value</vt:lpstr>
      <vt:lpstr>Secondary Index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Anatomy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53</cp:revision>
  <dcterms:modified xsi:type="dcterms:W3CDTF">2013-08-19T22:29:10Z</dcterms:modified>
</cp:coreProperties>
</file>