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29"/>
  </p:notesMasterIdLst>
  <p:sldIdLst>
    <p:sldId id="330" r:id="rId2"/>
    <p:sldId id="308" r:id="rId3"/>
    <p:sldId id="327" r:id="rId4"/>
    <p:sldId id="285" r:id="rId5"/>
    <p:sldId id="329" r:id="rId6"/>
    <p:sldId id="303" r:id="rId7"/>
    <p:sldId id="286" r:id="rId8"/>
    <p:sldId id="287" r:id="rId9"/>
    <p:sldId id="289" r:id="rId10"/>
    <p:sldId id="319" r:id="rId11"/>
    <p:sldId id="284" r:id="rId12"/>
    <p:sldId id="322" r:id="rId13"/>
    <p:sldId id="323" r:id="rId14"/>
    <p:sldId id="283" r:id="rId15"/>
    <p:sldId id="282" r:id="rId16"/>
    <p:sldId id="325" r:id="rId17"/>
    <p:sldId id="316" r:id="rId18"/>
    <p:sldId id="300" r:id="rId19"/>
    <p:sldId id="291" r:id="rId20"/>
    <p:sldId id="292" r:id="rId21"/>
    <p:sldId id="293" r:id="rId22"/>
    <p:sldId id="328" r:id="rId23"/>
    <p:sldId id="324" r:id="rId24"/>
    <p:sldId id="296" r:id="rId25"/>
    <p:sldId id="320" r:id="rId26"/>
    <p:sldId id="321" r:id="rId27"/>
    <p:sldId id="307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fundamental unit </a:t>
            </a:r>
            <a:r>
              <a:rPr lang="en-US" smtClean="0"/>
              <a:t>of replication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ways to interact with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Simple direct lookup by unique primary key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-- 2i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tag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 with an index for fast lookup</a:t>
            </a:r>
          </a:p>
          <a:p>
            <a:r>
              <a:rPr lang="en-US" baseline="0" dirty="0" smtClean="0"/>
              <a:t>-- model one-to-many or many-to-many relationships between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Objects, by using key as index</a:t>
            </a:r>
          </a:p>
          <a:p>
            <a:r>
              <a:rPr lang="en-US" baseline="0" dirty="0" smtClean="0"/>
              <a:t>-- fetch result set by single term, or fetch result set by range query</a:t>
            </a:r>
          </a:p>
          <a:p>
            <a:r>
              <a:rPr lang="en-US" baseline="0" dirty="0" smtClean="0"/>
              <a:t>-- index value type can be binary or integer</a:t>
            </a:r>
          </a:p>
          <a:p>
            <a:r>
              <a:rPr lang="en-US" baseline="0" dirty="0" smtClean="0"/>
              <a:t>-- multiple values can exist for one index; ex, one person w/ two email addresses 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SOLR/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style API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unique identifier for a data object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the payload for the data object</a:t>
            </a:r>
          </a:p>
          <a:p>
            <a:r>
              <a:rPr lang="en-US" baseline="0" dirty="0" smtClean="0"/>
              <a:t>-- can be any format</a:t>
            </a:r>
          </a:p>
          <a:p>
            <a:r>
              <a:rPr lang="en-US" baseline="0" dirty="0" smtClean="0"/>
              <a:t>-- binary blob as far as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is concerned</a:t>
            </a:r>
          </a:p>
          <a:p>
            <a:r>
              <a:rPr lang="en-US" baseline="0" dirty="0" smtClean="0"/>
              <a:t>-- content-type is stored in metadata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additional attributes</a:t>
            </a:r>
            <a:r>
              <a:rPr lang="en-US" baseline="0" dirty="0" smtClean="0"/>
              <a:t> of the data object</a:t>
            </a:r>
          </a:p>
          <a:p>
            <a:r>
              <a:rPr lang="en-US" baseline="0" dirty="0" smtClean="0"/>
              <a:t>-- ex: content-type, vector-clock</a:t>
            </a:r>
          </a:p>
          <a:p>
            <a:r>
              <a:rPr lang="en-US" baseline="0" dirty="0" smtClean="0"/>
              <a:t>-- arbitrary header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key, value, and </a:t>
            </a:r>
            <a:r>
              <a:rPr lang="en-US" dirty="0" err="1" smtClean="0"/>
              <a:t>metada</a:t>
            </a:r>
            <a:r>
              <a:rPr lang="en-US" dirty="0" smtClean="0"/>
              <a:t> together make an object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logical grouping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</a:t>
            </a:r>
          </a:p>
          <a:p>
            <a:r>
              <a:rPr lang="en-US" baseline="0" dirty="0" smtClean="0"/>
              <a:t>-- a namespace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like a table, but not really like a table in any way</a:t>
            </a:r>
          </a:p>
          <a:p>
            <a:r>
              <a:rPr lang="en-US" baseline="0" dirty="0" smtClean="0"/>
              <a:t>-- shared configuration for Objects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an instance of </a:t>
            </a:r>
            <a:r>
              <a:rPr lang="en-US" dirty="0" err="1" smtClean="0"/>
              <a:t>Riak</a:t>
            </a:r>
            <a:endParaRPr lang="en-US" dirty="0" smtClean="0"/>
          </a:p>
          <a:p>
            <a:r>
              <a:rPr lang="en-US" dirty="0" smtClean="0"/>
              <a:t>-- an </a:t>
            </a:r>
            <a:r>
              <a:rPr lang="en-US" dirty="0" err="1" smtClean="0"/>
              <a:t>Erlang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-- almost always running on a separate server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group of </a:t>
            </a:r>
            <a:r>
              <a:rPr lang="en-US" dirty="0" err="1" smtClean="0"/>
              <a:t>Riak</a:t>
            </a:r>
            <a:r>
              <a:rPr lang="en-US" dirty="0" smtClean="0"/>
              <a:t> nodes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almost always in one datacenter</a:t>
            </a:r>
          </a:p>
          <a:p>
            <a:r>
              <a:rPr lang="en-US" baseline="0" dirty="0" smtClean="0"/>
              <a:t>-- can be thought of as ‘the database service’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53466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23402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Bucket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4757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15240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Bucket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32766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Logical Namespace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smtClean="0">
                <a:latin typeface="Franklin Gothic Medium"/>
                <a:cs typeface="Franklin Gothic Medium"/>
              </a:rPr>
              <a:t>Properties</a:t>
            </a:r>
            <a:endParaRPr lang="en-US" sz="3600" b="1" dirty="0" smtClean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65425923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9517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Node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9354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Cluster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6840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11430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Anatomy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28956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Cluster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Node</a:t>
            </a:r>
            <a:endParaRPr lang="en-US" sz="3600" b="1" dirty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Bucket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err="1" smtClean="0">
                <a:latin typeface="Franklin Gothic Medium"/>
                <a:cs typeface="Franklin Gothic Medium"/>
              </a:rPr>
              <a:t>Riak</a:t>
            </a:r>
            <a:r>
              <a:rPr lang="en-US" sz="3600" b="1" dirty="0" smtClean="0">
                <a:latin typeface="Franklin Gothic Medium"/>
                <a:cs typeface="Franklin Gothic Medium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440627588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03523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Operations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3397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Key =&gt; Value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2811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Basic Anatomy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Secondary</a:t>
            </a:r>
            <a:br>
              <a:rPr lang="en-US" sz="8800" dirty="0" smtClean="0"/>
            </a:br>
            <a:r>
              <a:rPr lang="en-US" sz="8800" dirty="0" smtClean="0"/>
              <a:t>Index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072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Search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90309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12954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Operations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30480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Key =&gt; Value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Secondary Indexes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3138301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11430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err="1" smtClean="0"/>
              <a:t>Riak</a:t>
            </a:r>
            <a:r>
              <a:rPr lang="en-US" b="1" dirty="0" smtClean="0"/>
              <a:t> Object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28956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Key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Value</a:t>
            </a:r>
            <a:endParaRPr lang="en-US" sz="3600" b="1" dirty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339038457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16002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Bucket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33528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Logical Namespace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err="1" smtClean="0">
                <a:latin typeface="Franklin Gothic Medium"/>
                <a:cs typeface="Franklin Gothic Medium"/>
              </a:rPr>
              <a:t>Properites</a:t>
            </a:r>
            <a:endParaRPr lang="en-US" sz="3600" b="1" dirty="0" smtClean="0">
              <a:latin typeface="Franklin Gothic Medium"/>
              <a:cs typeface="Franklin Gothic Medium"/>
            </a:endParaRPr>
          </a:p>
          <a:p>
            <a:pPr marL="0" indent="0" algn="l">
              <a:lnSpc>
                <a:spcPct val="60000"/>
              </a:lnSpc>
            </a:pPr>
            <a:endParaRPr lang="en-US" sz="3600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78638766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9144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Anatomy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26670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Cluster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Node</a:t>
            </a:r>
            <a:endParaRPr lang="en-US" sz="3600" b="1" dirty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Bucket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err="1" smtClean="0">
                <a:latin typeface="Franklin Gothic Medium"/>
                <a:cs typeface="Franklin Gothic Medium"/>
              </a:rPr>
              <a:t>Riak</a:t>
            </a:r>
            <a:r>
              <a:rPr lang="en-US" sz="3600" b="1" dirty="0" smtClean="0">
                <a:latin typeface="Franklin Gothic Medium"/>
                <a:cs typeface="Franklin Gothic Medium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078638766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800" dirty="0" smtClean="0"/>
              <a:t>Basic Anatomy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err="1" smtClean="0"/>
              <a:t>Riak</a:t>
            </a:r>
            <a:r>
              <a:rPr lang="en-US" sz="8800" dirty="0" smtClean="0"/>
              <a:t> Object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89952046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a-0036-br-l-zwalls-treasure-chest-3d-cartoon-wall-artwork-left-facing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668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0984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Key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748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Value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5661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Metadata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79015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86000" y="11430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err="1" smtClean="0"/>
              <a:t>Riak</a:t>
            </a:r>
            <a:r>
              <a:rPr lang="en-US" b="1" dirty="0" smtClean="0"/>
              <a:t> Object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6187" y="28956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Key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Value</a:t>
            </a:r>
            <a:endParaRPr lang="en-US" sz="3600" b="1" dirty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546928479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5328</TotalTime>
  <Pages>0</Pages>
  <Words>329</Words>
  <Characters>0</Characters>
  <Application>Microsoft Macintosh PowerPoint</Application>
  <PresentationFormat>On-screen Show (4:3)</PresentationFormat>
  <Lines>0</Lines>
  <Paragraphs>71</Paragraphs>
  <Slides>27</Slides>
  <Notes>19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BashoTraining</vt:lpstr>
      <vt:lpstr>PowerPoint Presentation</vt:lpstr>
      <vt:lpstr>PowerPoint Presentation</vt:lpstr>
      <vt:lpstr>PowerPoint Presentation</vt:lpstr>
      <vt:lpstr>Riak Object</vt:lpstr>
      <vt:lpstr>PowerPoint Presentation</vt:lpstr>
      <vt:lpstr>Key</vt:lpstr>
      <vt:lpstr>Value</vt:lpstr>
      <vt:lpstr>Metadata</vt:lpstr>
      <vt:lpstr>PowerPoint Presentation</vt:lpstr>
      <vt:lpstr>PowerPoint Presentation</vt:lpstr>
      <vt:lpstr>Bucket</vt:lpstr>
      <vt:lpstr>PowerPoint Presentation</vt:lpstr>
      <vt:lpstr>PowerPoint Presentation</vt:lpstr>
      <vt:lpstr>Node</vt:lpstr>
      <vt:lpstr>Cluster</vt:lpstr>
      <vt:lpstr>PowerPoint Presentation</vt:lpstr>
      <vt:lpstr>PowerPoint Presentation</vt:lpstr>
      <vt:lpstr>Operations</vt:lpstr>
      <vt:lpstr>Key =&gt; Value</vt:lpstr>
      <vt:lpstr>Secondary Index</vt:lpstr>
      <vt:lpstr>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Anatomy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John Daily</cp:lastModifiedBy>
  <cp:revision>54</cp:revision>
  <dcterms:modified xsi:type="dcterms:W3CDTF">2013-11-30T04:26:41Z</dcterms:modified>
</cp:coreProperties>
</file>