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46"/>
  </p:notesMasterIdLst>
  <p:sldIdLst>
    <p:sldId id="396" r:id="rId2"/>
    <p:sldId id="308" r:id="rId3"/>
    <p:sldId id="327" r:id="rId4"/>
    <p:sldId id="358" r:id="rId5"/>
    <p:sldId id="359" r:id="rId6"/>
    <p:sldId id="360" r:id="rId7"/>
    <p:sldId id="361" r:id="rId8"/>
    <p:sldId id="362" r:id="rId9"/>
    <p:sldId id="363" r:id="rId10"/>
    <p:sldId id="378" r:id="rId11"/>
    <p:sldId id="379" r:id="rId12"/>
    <p:sldId id="401" r:id="rId13"/>
    <p:sldId id="402" r:id="rId14"/>
    <p:sldId id="403" r:id="rId15"/>
    <p:sldId id="404" r:id="rId16"/>
    <p:sldId id="381" r:id="rId17"/>
    <p:sldId id="405" r:id="rId18"/>
    <p:sldId id="382" r:id="rId19"/>
    <p:sldId id="383" r:id="rId20"/>
    <p:sldId id="384" r:id="rId21"/>
    <p:sldId id="380" r:id="rId22"/>
    <p:sldId id="406" r:id="rId23"/>
    <p:sldId id="385" r:id="rId24"/>
    <p:sldId id="409" r:id="rId25"/>
    <p:sldId id="407" r:id="rId26"/>
    <p:sldId id="390" r:id="rId27"/>
    <p:sldId id="408" r:id="rId28"/>
    <p:sldId id="389" r:id="rId29"/>
    <p:sldId id="391" r:id="rId30"/>
    <p:sldId id="376" r:id="rId31"/>
    <p:sldId id="386" r:id="rId32"/>
    <p:sldId id="387" r:id="rId33"/>
    <p:sldId id="395" r:id="rId34"/>
    <p:sldId id="368" r:id="rId35"/>
    <p:sldId id="369" r:id="rId36"/>
    <p:sldId id="370" r:id="rId37"/>
    <p:sldId id="371" r:id="rId38"/>
    <p:sldId id="373" r:id="rId39"/>
    <p:sldId id="397" r:id="rId40"/>
    <p:sldId id="398" r:id="rId41"/>
    <p:sldId id="399" r:id="rId42"/>
    <p:sldId id="400" r:id="rId43"/>
    <p:sldId id="328" r:id="rId44"/>
    <p:sldId id="30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3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81241" y="353485"/>
              <a:ext cx="800103" cy="1219200"/>
              <a:chOff x="1989670" y="406400"/>
              <a:chExt cx="800103" cy="1219200"/>
            </a:xfrm>
          </p:grpSpPr>
          <p:sp>
            <p:nvSpPr>
              <p:cNvPr id="3" name="Rounded Rectangular Callout 2"/>
              <p:cNvSpPr/>
              <p:nvPr/>
            </p:nvSpPr>
            <p:spPr bwMode="auto">
              <a:xfrm>
                <a:off x="1989670" y="406400"/>
                <a:ext cx="800103" cy="1219200"/>
              </a:xfrm>
              <a:prstGeom prst="wedgeRoundRectCallout">
                <a:avLst>
                  <a:gd name="adj1" fmla="val -88696"/>
                  <a:gd name="adj2" fmla="val 34912"/>
                  <a:gd name="adj3" fmla="val 16667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pic>
            <p:nvPicPr>
              <p:cNvPr id="48" name="Picture 47" descr="BaconKid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9080" y="501177"/>
                <a:ext cx="715462" cy="1023362"/>
              </a:xfrm>
              <a:prstGeom prst="rect">
                <a:avLst/>
              </a:prstGeom>
            </p:spPr>
          </p:pic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4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 bwMode="auto">
          <a:xfrm>
            <a:off x="4131733" y="321738"/>
            <a:ext cx="761999" cy="855133"/>
          </a:xfrm>
          <a:prstGeom prst="cloudCallout">
            <a:avLst>
              <a:gd name="adj1" fmla="val -39722"/>
              <a:gd name="adj2" fmla="val 5557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0" name="Picture 6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99" y="377264"/>
            <a:ext cx="526847" cy="753576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8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2976" y="1974849"/>
            <a:ext cx="3001435" cy="2565641"/>
            <a:chOff x="179909" y="325970"/>
            <a:chExt cx="3001435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pic>
          <p:nvPicPr>
            <p:cNvPr id="51" name="Picture 50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832" y="348957"/>
              <a:ext cx="629756" cy="1259511"/>
            </a:xfrm>
            <a:prstGeom prst="rect">
              <a:avLst/>
            </a:prstGeom>
          </p:spPr>
        </p:pic>
        <p:sp>
          <p:nvSpPr>
            <p:cNvPr id="9" name="Cloud Callout 8"/>
            <p:cNvSpPr/>
            <p:nvPr/>
          </p:nvSpPr>
          <p:spPr bwMode="auto">
            <a:xfrm>
              <a:off x="179909" y="698501"/>
              <a:ext cx="1016008" cy="539750"/>
            </a:xfrm>
            <a:prstGeom prst="cloudCallout">
              <a:avLst>
                <a:gd name="adj1" fmla="val 28267"/>
                <a:gd name="adj2" fmla="val 66421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ea typeface="ヒラギノ角ゴ ProN W3" charset="0"/>
                  <a:cs typeface="Franklin Gothic Medium"/>
                  <a:sym typeface="Gill Sans" charset="0"/>
                </a:rPr>
                <a:t>oops!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71" name="Cloud Callout 70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3" name="Picture 7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  <p:sp>
        <p:nvSpPr>
          <p:cNvPr id="23" name="Cloud Callout 22"/>
          <p:cNvSpPr/>
          <p:nvPr/>
        </p:nvSpPr>
        <p:spPr bwMode="auto">
          <a:xfrm>
            <a:off x="1754709" y="1142999"/>
            <a:ext cx="1411824" cy="1126067"/>
          </a:xfrm>
          <a:prstGeom prst="cloudCallout">
            <a:avLst>
              <a:gd name="adj1" fmla="val -29305"/>
              <a:gd name="adj2" fmla="val 7995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Franklin Gothic Medium"/>
                <a:cs typeface="Franklin Gothic Medium"/>
              </a:rPr>
              <a:t>i</a:t>
            </a:r>
            <a:r>
              <a:rPr lang="en-US" sz="1600" dirty="0" smtClean="0">
                <a:latin typeface="Franklin Gothic Medium"/>
                <a:cs typeface="Franklin Gothic Medium"/>
              </a:rPr>
              <a:t> hope they get it right!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4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4" name="Picture 2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342571"/>
            <a:ext cx="1388534" cy="757158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???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11" y="2683419"/>
            <a:ext cx="755446" cy="1080553"/>
          </a:xfrm>
          <a:prstGeom prst="rect">
            <a:avLst/>
          </a:prstGeom>
        </p:spPr>
      </p:pic>
      <p:pic>
        <p:nvPicPr>
          <p:cNvPr id="22" name="Picture 21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47" y="4198952"/>
            <a:ext cx="755446" cy="1080553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sp>
        <p:nvSpPr>
          <p:cNvPr id="22" name="Multiply 21"/>
          <p:cNvSpPr/>
          <p:nvPr/>
        </p:nvSpPr>
        <p:spPr bwMode="auto">
          <a:xfrm>
            <a:off x="4434113" y="363583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69933" y="1820333"/>
            <a:ext cx="2226734" cy="997857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961467" y="1828800"/>
            <a:ext cx="2247295" cy="2452914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 bwMode="auto">
          <a:xfrm>
            <a:off x="4451047" y="2128765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Decisions, Decisions, Decisions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Read-Repair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4" name="Picture 3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35" name="Picture 3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pic>
        <p:nvPicPr>
          <p:cNvPr id="39" name="Picture 38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947738"/>
            <a:ext cx="460666" cy="818506"/>
          </a:xfrm>
          <a:prstGeom prst="rect">
            <a:avLst/>
          </a:prstGeom>
        </p:spPr>
      </p:pic>
      <p:pic>
        <p:nvPicPr>
          <p:cNvPr id="41" name="Picture 40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1741189"/>
            <a:ext cx="460666" cy="818506"/>
          </a:xfrm>
          <a:prstGeom prst="rect">
            <a:avLst/>
          </a:prstGeom>
        </p:spPr>
      </p:pic>
      <p:pic>
        <p:nvPicPr>
          <p:cNvPr id="42" name="Picture 41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2433038"/>
            <a:ext cx="460666" cy="818506"/>
          </a:xfrm>
          <a:prstGeom prst="rect">
            <a:avLst/>
          </a:prstGeom>
        </p:spPr>
      </p:pic>
      <p:pic>
        <p:nvPicPr>
          <p:cNvPr id="45" name="Picture 44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3253095"/>
            <a:ext cx="460666" cy="818506"/>
          </a:xfrm>
          <a:prstGeom prst="rect">
            <a:avLst/>
          </a:prstGeom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3978813"/>
            <a:ext cx="460666" cy="818506"/>
          </a:xfrm>
          <a:prstGeom prst="rect">
            <a:avLst/>
          </a:prstGeom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4765001"/>
            <a:ext cx="460666" cy="818506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544735" y="372532"/>
            <a:ext cx="1388534" cy="440270"/>
          </a:xfrm>
          <a:prstGeom prst="wedgeRoundRectCallout">
            <a:avLst>
              <a:gd name="adj1" fmla="val -40791"/>
              <a:gd name="adj2" fmla="val 11869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makin</a:t>
            </a:r>
            <a:r>
              <a:rPr lang="en-US" sz="1600" dirty="0">
                <a:latin typeface="Franklin Gothic Medium"/>
                <a:cs typeface="Franklin Gothic Medium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 a list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012265" y="3471332"/>
            <a:ext cx="1388534" cy="482601"/>
          </a:xfrm>
          <a:prstGeom prst="wedgeRoundRectCallout">
            <a:avLst>
              <a:gd name="adj1" fmla="val 41526"/>
              <a:gd name="adj2" fmla="val 948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checking it twice</a:t>
            </a:r>
          </a:p>
        </p:txBody>
      </p:sp>
    </p:spTree>
    <p:extLst>
      <p:ext uri="{BB962C8B-B14F-4D97-AF65-F5344CB8AC3E}">
        <p14:creationId xmlns:p14="http://schemas.microsoft.com/office/powerpoint/2010/main" val="342951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77" y="2664605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77" y="4170731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311" y="2471537"/>
            <a:ext cx="745684" cy="1491368"/>
          </a:xfrm>
          <a:prstGeom prst="rect">
            <a:avLst/>
          </a:prstGeom>
        </p:spPr>
      </p:pic>
      <p:pic>
        <p:nvPicPr>
          <p:cNvPr id="40" name="Picture 3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122" y="3971347"/>
            <a:ext cx="745684" cy="1491368"/>
          </a:xfrm>
          <a:prstGeom prst="rect">
            <a:avLst/>
          </a:prstGeom>
        </p:spPr>
      </p:pic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0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Active</a:t>
            </a:r>
            <a:br>
              <a:rPr lang="en-US" sz="8800" dirty="0" smtClean="0"/>
            </a:br>
            <a:r>
              <a:rPr lang="en-US" sz="8800" dirty="0" smtClean="0"/>
              <a:t>Anti-Entropy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7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8" name="Picture 2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0" y="1184817"/>
            <a:ext cx="755446" cy="10805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2" y="2683419"/>
            <a:ext cx="755446" cy="1080553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0" y="4198952"/>
            <a:ext cx="755446" cy="1080553"/>
          </a:xfrm>
          <a:prstGeom prst="rect">
            <a:avLst/>
          </a:prstGeom>
        </p:spPr>
      </p:pic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9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5" name="Picture 3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40" name="Picture 39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41" name="Picture 40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45" name="Picture 44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46" name="Picture 4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3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4" name="Cloud Callout 43"/>
          <p:cNvSpPr/>
          <p:nvPr/>
        </p:nvSpPr>
        <p:spPr bwMode="auto">
          <a:xfrm>
            <a:off x="312953" y="1525209"/>
            <a:ext cx="1005427" cy="591458"/>
          </a:xfrm>
          <a:prstGeom prst="cloudCallout">
            <a:avLst>
              <a:gd name="adj1" fmla="val 26621"/>
              <a:gd name="adj2" fmla="val 8703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Franklin Gothic Medium"/>
                <a:cs typeface="Franklin Gothic Medium"/>
              </a:rPr>
              <a:t>???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1586792" cy="1219200"/>
          </a:xfrm>
          <a:prstGeom prst="wedgeRoundRectCallout">
            <a:avLst>
              <a:gd name="adj1" fmla="val -61374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1603724" cy="1219200"/>
          </a:xfrm>
          <a:prstGeom prst="wedgeRoundRectCallout">
            <a:avLst>
              <a:gd name="adj1" fmla="val -61447"/>
              <a:gd name="adj2" fmla="val 2399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5" name="Picture 54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7" y="2092303"/>
            <a:ext cx="715462" cy="1023362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1608561" cy="1219200"/>
          </a:xfrm>
          <a:prstGeom prst="wedgeRoundRectCallout">
            <a:avLst>
              <a:gd name="adj1" fmla="val -63238"/>
              <a:gd name="adj2" fmla="val 270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7" name="Picture 5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0" y="3587275"/>
            <a:ext cx="715462" cy="1023362"/>
          </a:xfrm>
          <a:prstGeom prst="rect">
            <a:avLst/>
          </a:prstGeom>
        </p:spPr>
      </p:pic>
      <p:pic>
        <p:nvPicPr>
          <p:cNvPr id="21" name="Picture 20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21" y="541963"/>
            <a:ext cx="715462" cy="1023362"/>
          </a:xfrm>
          <a:prstGeom prst="rect">
            <a:avLst/>
          </a:prstGeom>
        </p:spPr>
      </p:pic>
      <p:pic>
        <p:nvPicPr>
          <p:cNvPr id="22" name="Picture 2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1965848"/>
            <a:ext cx="629756" cy="1259511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3461626"/>
            <a:ext cx="629756" cy="1259511"/>
          </a:xfrm>
          <a:prstGeom prst="rect">
            <a:avLst/>
          </a:prstGeom>
        </p:spPr>
      </p:pic>
      <p:pic>
        <p:nvPicPr>
          <p:cNvPr id="24" name="Picture 23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78" y="1184817"/>
            <a:ext cx="755446" cy="1080553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26" name="Picture 25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65" y="2683419"/>
            <a:ext cx="755446" cy="1080553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7" name="Picture 36" descr="BaconKi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4198952"/>
            <a:ext cx="755446" cy="1080553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8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1" name="Picture 2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5994" y="1997835"/>
            <a:ext cx="629756" cy="1259511"/>
          </a:xfrm>
          <a:prstGeom prst="rect">
            <a:avLst/>
          </a:prstGeom>
        </p:spPr>
      </p:pic>
      <p:sp>
        <p:nvSpPr>
          <p:cNvPr id="22" name="Cloud Callout 21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27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886" y="3898776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2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486124" y="40307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4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029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4314371" y="3785810"/>
            <a:ext cx="1007534" cy="580571"/>
          </a:xfrm>
          <a:prstGeom prst="cloudCallout">
            <a:avLst>
              <a:gd name="adj1" fmla="val -55278"/>
              <a:gd name="adj2" fmla="val 6695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zzz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…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1803401" y="3462868"/>
            <a:ext cx="1718732" cy="812799"/>
          </a:xfrm>
          <a:prstGeom prst="cloudCallout">
            <a:avLst>
              <a:gd name="adj1" fmla="val -45517"/>
              <a:gd name="adj2" fmla="val -8683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meh, good enough.</a:t>
            </a:r>
          </a:p>
        </p:txBody>
      </p:sp>
    </p:spTree>
    <p:extLst>
      <p:ext uri="{BB962C8B-B14F-4D97-AF65-F5344CB8AC3E}">
        <p14:creationId xmlns:p14="http://schemas.microsoft.com/office/powerpoint/2010/main" val="286546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Quorum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W, 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PR,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111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39145" y="2549082"/>
            <a:ext cx="3289905" cy="2458348"/>
            <a:chOff x="2745619" y="2374701"/>
            <a:chExt cx="3652762" cy="272948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745619" y="3035905"/>
              <a:ext cx="1028095" cy="532191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5" name="Picture 6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84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998574" y="2549082"/>
            <a:ext cx="2230473" cy="2458348"/>
            <a:chOff x="3921899" y="2374701"/>
            <a:chExt cx="2476482" cy="272948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7" name="Picture 66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70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43050" y="2549082"/>
            <a:ext cx="2286001" cy="2591394"/>
            <a:chOff x="3860248" y="2374701"/>
            <a:chExt cx="2538133" cy="287720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3860248" y="4701310"/>
              <a:ext cx="295441" cy="5506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1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972" y="4453469"/>
            <a:ext cx="138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not 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gonna</a:t>
            </a:r>
            <a:r>
              <a:rPr lang="en-US" sz="1800" dirty="0" smtClean="0">
                <a:latin typeface="Franklin Gothic Medium"/>
                <a:cs typeface="Franklin Gothic Medium"/>
              </a:rPr>
              <a:t> happen!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98576" y="2549082"/>
            <a:ext cx="2230474" cy="2458348"/>
            <a:chOff x="3921899" y="2374701"/>
            <a:chExt cx="2476482" cy="272948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982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Decisions, Decisions, Decisions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016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7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5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9777</TotalTime>
  <Pages>0</Pages>
  <Words>194</Words>
  <Characters>0</Characters>
  <Application>Microsoft Macintosh PowerPoint</Application>
  <PresentationFormat>On-screen Show (4:3)</PresentationFormat>
  <Lines>0</Lines>
  <Paragraphs>76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Read-Repair</vt:lpstr>
      <vt:lpstr>PowerPoint Presentation</vt:lpstr>
      <vt:lpstr>PowerPoint Presentation</vt:lpstr>
      <vt:lpstr>Active Anti-Entropy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Siblings</vt:lpstr>
      <vt:lpstr>PowerPoint Presentation</vt:lpstr>
      <vt:lpstr>PowerPoint Presentation</vt:lpstr>
      <vt:lpstr>PowerPoint Presentation</vt:lpstr>
      <vt:lpstr>PowerPoint Presentation</vt:lpstr>
      <vt:lpstr>Quorum</vt:lpstr>
      <vt:lpstr>R</vt:lpstr>
      <vt:lpstr>W, DW</vt:lpstr>
      <vt:lpstr>PR, PW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Decisions, Decisions,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148</cp:revision>
  <dcterms:modified xsi:type="dcterms:W3CDTF">2013-10-29T23:11:23Z</dcterms:modified>
</cp:coreProperties>
</file>