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46"/>
  </p:notesMasterIdLst>
  <p:sldIdLst>
    <p:sldId id="396" r:id="rId2"/>
    <p:sldId id="308" r:id="rId3"/>
    <p:sldId id="327" r:id="rId4"/>
    <p:sldId id="358" r:id="rId5"/>
    <p:sldId id="359" r:id="rId6"/>
    <p:sldId id="360" r:id="rId7"/>
    <p:sldId id="361" r:id="rId8"/>
    <p:sldId id="362" r:id="rId9"/>
    <p:sldId id="363" r:id="rId10"/>
    <p:sldId id="378" r:id="rId11"/>
    <p:sldId id="379" r:id="rId12"/>
    <p:sldId id="401" r:id="rId13"/>
    <p:sldId id="402" r:id="rId14"/>
    <p:sldId id="403" r:id="rId15"/>
    <p:sldId id="404" r:id="rId16"/>
    <p:sldId id="381" r:id="rId17"/>
    <p:sldId id="405" r:id="rId18"/>
    <p:sldId id="382" r:id="rId19"/>
    <p:sldId id="383" r:id="rId20"/>
    <p:sldId id="384" r:id="rId21"/>
    <p:sldId id="380" r:id="rId22"/>
    <p:sldId id="406" r:id="rId23"/>
    <p:sldId id="385" r:id="rId24"/>
    <p:sldId id="409" r:id="rId25"/>
    <p:sldId id="407" r:id="rId26"/>
    <p:sldId id="390" r:id="rId27"/>
    <p:sldId id="408" r:id="rId28"/>
    <p:sldId id="389" r:id="rId29"/>
    <p:sldId id="391" r:id="rId30"/>
    <p:sldId id="376" r:id="rId31"/>
    <p:sldId id="386" r:id="rId32"/>
    <p:sldId id="387" r:id="rId33"/>
    <p:sldId id="395" r:id="rId34"/>
    <p:sldId id="368" r:id="rId35"/>
    <p:sldId id="369" r:id="rId36"/>
    <p:sldId id="370" r:id="rId37"/>
    <p:sldId id="371" r:id="rId38"/>
    <p:sldId id="373" r:id="rId39"/>
    <p:sldId id="397" r:id="rId40"/>
    <p:sldId id="398" r:id="rId41"/>
    <p:sldId id="399" r:id="rId42"/>
    <p:sldId id="400" r:id="rId43"/>
    <p:sldId id="328" r:id="rId44"/>
    <p:sldId id="307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E00"/>
    <a:srgbClr val="281F5D"/>
    <a:srgbClr val="34812B"/>
    <a:srgbClr val="883032"/>
    <a:srgbClr val="882F32"/>
    <a:srgbClr val="00D8FF"/>
    <a:srgbClr val="FF0C00"/>
    <a:srgbClr val="4C00FF"/>
    <a:srgbClr val="37FF00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>
        <p:scale>
          <a:sx n="105" d="100"/>
          <a:sy n="105" d="100"/>
        </p:scale>
        <p:origin x="-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6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28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87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0.jpe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534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" name="Picture 1" descr="win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67" y="2145896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24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 bwMode="auto">
          <a:xfrm>
            <a:off x="4131733" y="321738"/>
            <a:ext cx="761999" cy="855133"/>
          </a:xfrm>
          <a:prstGeom prst="cloudCallout">
            <a:avLst>
              <a:gd name="adj1" fmla="val -39722"/>
              <a:gd name="adj2" fmla="val 5557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 descr="win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33" y="399646"/>
            <a:ext cx="487195" cy="688924"/>
          </a:xfrm>
          <a:prstGeom prst="rect">
            <a:avLst/>
          </a:prstGeom>
        </p:spPr>
      </p:pic>
      <p:pic>
        <p:nvPicPr>
          <p:cNvPr id="21" name="Picture 20" descr="win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86" y="1335516"/>
            <a:ext cx="680719" cy="962579"/>
          </a:xfrm>
          <a:prstGeom prst="rect">
            <a:avLst/>
          </a:prstGeom>
        </p:spPr>
      </p:pic>
      <p:pic>
        <p:nvPicPr>
          <p:cNvPr id="22" name="Picture 21" descr="win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1" y="2762754"/>
            <a:ext cx="680719" cy="962579"/>
          </a:xfrm>
          <a:prstGeom prst="rect">
            <a:avLst/>
          </a:prstGeom>
        </p:spPr>
      </p:pic>
      <p:pic>
        <p:nvPicPr>
          <p:cNvPr id="23" name="Picture 22" descr="win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14" y="4274658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62976" y="1974849"/>
            <a:ext cx="3001435" cy="2565641"/>
            <a:chOff x="179909" y="325970"/>
            <a:chExt cx="3001435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9" name="Cloud Callout 8"/>
            <p:cNvSpPr/>
            <p:nvPr/>
          </p:nvSpPr>
          <p:spPr bwMode="auto">
            <a:xfrm>
              <a:off x="179909" y="698501"/>
              <a:ext cx="1016008" cy="539750"/>
            </a:xfrm>
            <a:prstGeom prst="cloudCallout">
              <a:avLst>
                <a:gd name="adj1" fmla="val 28267"/>
                <a:gd name="adj2" fmla="val 66421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ea typeface="ヒラギノ角ゴ ProN W3" charset="0"/>
                  <a:cs typeface="Franklin Gothic Medium"/>
                  <a:sym typeface="Gill Sans" charset="0"/>
                </a:rPr>
                <a:t>oops!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" name="Picture 1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2" y="2177141"/>
            <a:ext cx="725715" cy="8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84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sp>
        <p:nvSpPr>
          <p:cNvPr id="71" name="Cloud Callout 70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91" y="2007808"/>
            <a:ext cx="427477" cy="520097"/>
          </a:xfrm>
          <a:prstGeom prst="rect">
            <a:avLst/>
          </a:prstGeom>
        </p:spPr>
      </p:pic>
      <p:pic>
        <p:nvPicPr>
          <p:cNvPr id="21" name="Picture 20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9" y="1354665"/>
            <a:ext cx="725715" cy="882953"/>
          </a:xfrm>
          <a:prstGeom prst="rect">
            <a:avLst/>
          </a:prstGeom>
        </p:spPr>
      </p:pic>
      <p:pic>
        <p:nvPicPr>
          <p:cNvPr id="22" name="Picture 21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286" y="2866569"/>
            <a:ext cx="725715" cy="882953"/>
          </a:xfrm>
          <a:prstGeom prst="rect">
            <a:avLst/>
          </a:prstGeom>
        </p:spPr>
      </p:pic>
      <p:pic>
        <p:nvPicPr>
          <p:cNvPr id="23" name="Picture 22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23" y="4366379"/>
            <a:ext cx="725715" cy="8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5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Cloud Callout 22"/>
          <p:cNvSpPr/>
          <p:nvPr/>
        </p:nvSpPr>
        <p:spPr bwMode="auto">
          <a:xfrm>
            <a:off x="1754709" y="1142999"/>
            <a:ext cx="1411824" cy="1126067"/>
          </a:xfrm>
          <a:prstGeom prst="cloudCallout">
            <a:avLst>
              <a:gd name="adj1" fmla="val -29305"/>
              <a:gd name="adj2" fmla="val 79955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Franklin Gothic Medium"/>
                <a:cs typeface="Franklin Gothic Medium"/>
              </a:rPr>
              <a:t>i</a:t>
            </a:r>
            <a:r>
              <a:rPr lang="en-US" sz="1600" dirty="0" smtClean="0">
                <a:latin typeface="Franklin Gothic Medium"/>
                <a:cs typeface="Franklin Gothic Medium"/>
              </a:rPr>
              <a:t> hope they get it right!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4" name="Picture 23" descr="win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86" y="1335516"/>
            <a:ext cx="680719" cy="962579"/>
          </a:xfrm>
          <a:prstGeom prst="rect">
            <a:avLst/>
          </a:prstGeom>
        </p:spPr>
      </p:pic>
      <p:pic>
        <p:nvPicPr>
          <p:cNvPr id="27" name="Picture 26" descr="win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35" y="2770012"/>
            <a:ext cx="680719" cy="962579"/>
          </a:xfrm>
          <a:prstGeom prst="rect">
            <a:avLst/>
          </a:prstGeom>
        </p:spPr>
      </p:pic>
      <p:pic>
        <p:nvPicPr>
          <p:cNvPr id="30" name="Picture 29" descr="winn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00" y="4475440"/>
            <a:ext cx="680719" cy="962579"/>
          </a:xfrm>
          <a:prstGeom prst="rect">
            <a:avLst/>
          </a:prstGeom>
        </p:spPr>
      </p:pic>
      <p:pic>
        <p:nvPicPr>
          <p:cNvPr id="31" name="Picture 30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2" y="1354665"/>
            <a:ext cx="725715" cy="882953"/>
          </a:xfrm>
          <a:prstGeom prst="rect">
            <a:avLst/>
          </a:prstGeom>
        </p:spPr>
      </p:pic>
      <p:pic>
        <p:nvPicPr>
          <p:cNvPr id="34" name="Picture 33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46" y="1354665"/>
            <a:ext cx="725715" cy="882953"/>
          </a:xfrm>
          <a:prstGeom prst="rect">
            <a:avLst/>
          </a:prstGeom>
        </p:spPr>
      </p:pic>
      <p:pic>
        <p:nvPicPr>
          <p:cNvPr id="35" name="Picture 34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3" y="2830284"/>
            <a:ext cx="725715" cy="882953"/>
          </a:xfrm>
          <a:prstGeom prst="rect">
            <a:avLst/>
          </a:prstGeom>
        </p:spPr>
      </p:pic>
      <p:pic>
        <p:nvPicPr>
          <p:cNvPr id="39" name="Picture 38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4390570"/>
            <a:ext cx="725715" cy="8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44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16" name="Picture 15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4" y="1257903"/>
            <a:ext cx="725715" cy="882953"/>
          </a:xfrm>
          <a:prstGeom prst="rect">
            <a:avLst/>
          </a:prstGeom>
        </p:spPr>
      </p:pic>
      <p:pic>
        <p:nvPicPr>
          <p:cNvPr id="17" name="Picture 16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900" y="2750659"/>
            <a:ext cx="680719" cy="962579"/>
          </a:xfrm>
          <a:prstGeom prst="rect">
            <a:avLst/>
          </a:prstGeom>
        </p:spPr>
      </p:pic>
      <p:pic>
        <p:nvPicPr>
          <p:cNvPr id="18" name="Picture 17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15" y="4177897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2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0" name="Picture 19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4" y="1257903"/>
            <a:ext cx="725715" cy="882953"/>
          </a:xfrm>
          <a:prstGeom prst="rect">
            <a:avLst/>
          </a:prstGeom>
        </p:spPr>
      </p:pic>
      <p:pic>
        <p:nvPicPr>
          <p:cNvPr id="24" name="Picture 23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900" y="2750659"/>
            <a:ext cx="680719" cy="962579"/>
          </a:xfrm>
          <a:prstGeom prst="rect">
            <a:avLst/>
          </a:prstGeom>
        </p:spPr>
      </p:pic>
      <p:pic>
        <p:nvPicPr>
          <p:cNvPr id="25" name="Picture 24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15" y="4177897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342571"/>
            <a:ext cx="1388534" cy="757158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???</a:t>
            </a: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4" name="Picture 23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23" y="556379"/>
            <a:ext cx="725715" cy="882953"/>
          </a:xfrm>
          <a:prstGeom prst="rect">
            <a:avLst/>
          </a:prstGeom>
        </p:spPr>
      </p:pic>
      <p:pic>
        <p:nvPicPr>
          <p:cNvPr id="26" name="Picture 25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4" y="1257903"/>
            <a:ext cx="725715" cy="882953"/>
          </a:xfrm>
          <a:prstGeom prst="rect">
            <a:avLst/>
          </a:prstGeom>
        </p:spPr>
      </p:pic>
      <p:pic>
        <p:nvPicPr>
          <p:cNvPr id="36" name="Picture 35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900" y="2750659"/>
            <a:ext cx="680719" cy="962579"/>
          </a:xfrm>
          <a:prstGeom prst="rect">
            <a:avLst/>
          </a:prstGeom>
        </p:spPr>
      </p:pic>
      <p:pic>
        <p:nvPicPr>
          <p:cNvPr id="37" name="Picture 36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15" y="4177897"/>
            <a:ext cx="680719" cy="962579"/>
          </a:xfrm>
          <a:prstGeom prst="rect">
            <a:avLst/>
          </a:prstGeom>
        </p:spPr>
      </p:pic>
      <p:pic>
        <p:nvPicPr>
          <p:cNvPr id="38" name="Picture 37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00" y="2141059"/>
            <a:ext cx="680719" cy="962579"/>
          </a:xfrm>
          <a:prstGeom prst="rect">
            <a:avLst/>
          </a:prstGeom>
        </p:spPr>
      </p:pic>
      <p:pic>
        <p:nvPicPr>
          <p:cNvPr id="40" name="Picture 39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585" y="3580393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1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6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" name="Picture 47" descr="winn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1" y="4136772"/>
            <a:ext cx="680719" cy="962579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winn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1" y="2624868"/>
            <a:ext cx="680719" cy="962579"/>
          </a:xfrm>
          <a:prstGeom prst="rect">
            <a:avLst/>
          </a:prstGeom>
        </p:spPr>
      </p:pic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6" name="Picture 45" descr="winn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95" y="3604582"/>
            <a:ext cx="680719" cy="962579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800103" cy="1219200"/>
          </a:xfrm>
          <a:prstGeom prst="wedgeRoundRectCallout">
            <a:avLst>
              <a:gd name="adj1" fmla="val -73765"/>
              <a:gd name="adj2" fmla="val 3171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4" name="Picture 43" descr="winn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33" y="2121706"/>
            <a:ext cx="680719" cy="962579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408859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Multiply 21"/>
          <p:cNvSpPr/>
          <p:nvPr/>
        </p:nvSpPr>
        <p:spPr bwMode="auto">
          <a:xfrm>
            <a:off x="4434113" y="3635833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969933" y="1820333"/>
            <a:ext cx="2226734" cy="997857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961467" y="1828800"/>
            <a:ext cx="2247295" cy="2452914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Multiply 1"/>
          <p:cNvSpPr/>
          <p:nvPr/>
        </p:nvSpPr>
        <p:spPr bwMode="auto">
          <a:xfrm>
            <a:off x="4451047" y="2128765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41" name="Multiply 40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023980" y="4228498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2" name="Picture 51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4" y="1257903"/>
            <a:ext cx="725715" cy="882953"/>
          </a:xfrm>
          <a:prstGeom prst="rect">
            <a:avLst/>
          </a:prstGeom>
        </p:spPr>
      </p:pic>
      <p:pic>
        <p:nvPicPr>
          <p:cNvPr id="53" name="Picture 52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0" y="2704493"/>
            <a:ext cx="725715" cy="882953"/>
          </a:xfrm>
          <a:prstGeom prst="rect">
            <a:avLst/>
          </a:prstGeom>
        </p:spPr>
      </p:pic>
      <p:pic>
        <p:nvPicPr>
          <p:cNvPr id="54" name="Picture 53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75" y="4168017"/>
            <a:ext cx="725715" cy="882953"/>
          </a:xfrm>
          <a:prstGeom prst="rect">
            <a:avLst/>
          </a:prstGeom>
        </p:spPr>
      </p:pic>
      <p:pic>
        <p:nvPicPr>
          <p:cNvPr id="58" name="Picture 57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89" y="563637"/>
            <a:ext cx="725715" cy="8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17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Decisions, Decisions, Decisions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Read-Repair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7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pic>
        <p:nvPicPr>
          <p:cNvPr id="39" name="Picture 38" descr="bashoman-manag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947738"/>
            <a:ext cx="460666" cy="818506"/>
          </a:xfrm>
          <a:prstGeom prst="rect">
            <a:avLst/>
          </a:prstGeom>
        </p:spPr>
      </p:pic>
      <p:pic>
        <p:nvPicPr>
          <p:cNvPr id="41" name="Picture 40" descr="bashoman-manag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1741189"/>
            <a:ext cx="460666" cy="818506"/>
          </a:xfrm>
          <a:prstGeom prst="rect">
            <a:avLst/>
          </a:prstGeom>
        </p:spPr>
      </p:pic>
      <p:pic>
        <p:nvPicPr>
          <p:cNvPr id="42" name="Picture 41" descr="bashoman-manag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2433038"/>
            <a:ext cx="460666" cy="818506"/>
          </a:xfrm>
          <a:prstGeom prst="rect">
            <a:avLst/>
          </a:prstGeom>
        </p:spPr>
      </p:pic>
      <p:pic>
        <p:nvPicPr>
          <p:cNvPr id="45" name="Picture 44" descr="bashoman-manag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3253095"/>
            <a:ext cx="460666" cy="818506"/>
          </a:xfrm>
          <a:prstGeom prst="rect">
            <a:avLst/>
          </a:prstGeom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771" y="3978813"/>
            <a:ext cx="460666" cy="818506"/>
          </a:xfrm>
          <a:prstGeom prst="rect">
            <a:avLst/>
          </a:prstGeom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495" y="4765001"/>
            <a:ext cx="460666" cy="818506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 bwMode="auto">
          <a:xfrm>
            <a:off x="6544735" y="372532"/>
            <a:ext cx="1388534" cy="440270"/>
          </a:xfrm>
          <a:prstGeom prst="wedgeRoundRectCallout">
            <a:avLst>
              <a:gd name="adj1" fmla="val -40791"/>
              <a:gd name="adj2" fmla="val 118699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makin</a:t>
            </a:r>
            <a:r>
              <a:rPr lang="en-US" sz="1600" dirty="0">
                <a:latin typeface="Franklin Gothic Medium"/>
                <a:cs typeface="Franklin Gothic Medium"/>
              </a:rPr>
              <a:t>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 a list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012265" y="3471332"/>
            <a:ext cx="1388534" cy="482601"/>
          </a:xfrm>
          <a:prstGeom prst="wedgeRoundRectCallout">
            <a:avLst>
              <a:gd name="adj1" fmla="val 41526"/>
              <a:gd name="adj2" fmla="val 948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cs typeface="Franklin Gothic Medium"/>
                <a:sym typeface="Gill Sans" charset="0"/>
              </a:rPr>
              <a:t>checking it twice</a:t>
            </a:r>
          </a:p>
        </p:txBody>
      </p:sp>
      <p:pic>
        <p:nvPicPr>
          <p:cNvPr id="28" name="Picture 27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08" y="1185331"/>
            <a:ext cx="725715" cy="882953"/>
          </a:xfrm>
          <a:prstGeom prst="rect">
            <a:avLst/>
          </a:prstGeom>
        </p:spPr>
      </p:pic>
      <p:pic>
        <p:nvPicPr>
          <p:cNvPr id="29" name="Picture 28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94" y="2697236"/>
            <a:ext cx="725715" cy="882953"/>
          </a:xfrm>
          <a:prstGeom prst="rect">
            <a:avLst/>
          </a:prstGeom>
        </p:spPr>
      </p:pic>
      <p:pic>
        <p:nvPicPr>
          <p:cNvPr id="30" name="Picture 29" descr="mirro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04" y="4221237"/>
            <a:ext cx="725715" cy="882953"/>
          </a:xfrm>
          <a:prstGeom prst="rect">
            <a:avLst/>
          </a:prstGeom>
        </p:spPr>
      </p:pic>
      <p:pic>
        <p:nvPicPr>
          <p:cNvPr id="31" name="Picture 30" descr="winni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1" y="2624868"/>
            <a:ext cx="680719" cy="962579"/>
          </a:xfrm>
          <a:prstGeom prst="rect">
            <a:avLst/>
          </a:prstGeom>
        </p:spPr>
      </p:pic>
      <p:sp>
        <p:nvSpPr>
          <p:cNvPr id="32" name="Multiply 31"/>
          <p:cNvSpPr/>
          <p:nvPr/>
        </p:nvSpPr>
        <p:spPr bwMode="auto">
          <a:xfrm>
            <a:off x="8023980" y="2721432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4" name="Picture 43" descr="winni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24" y="4168220"/>
            <a:ext cx="680719" cy="962579"/>
          </a:xfrm>
          <a:prstGeom prst="rect">
            <a:avLst/>
          </a:prstGeom>
        </p:spPr>
      </p:pic>
      <p:sp>
        <p:nvSpPr>
          <p:cNvPr id="48" name="Multiply 47"/>
          <p:cNvSpPr/>
          <p:nvPr/>
        </p:nvSpPr>
        <p:spPr bwMode="auto">
          <a:xfrm>
            <a:off x="8067523" y="4264784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1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800103" cy="1219200"/>
          </a:xfrm>
          <a:prstGeom prst="wedgeRoundRectCallout">
            <a:avLst>
              <a:gd name="adj1" fmla="val -76788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ounded Rectangular Callout 24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3" name="Picture 22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2" y="604761"/>
            <a:ext cx="725715" cy="882953"/>
          </a:xfrm>
          <a:prstGeom prst="rect">
            <a:avLst/>
          </a:prstGeom>
        </p:spPr>
      </p:pic>
      <p:pic>
        <p:nvPicPr>
          <p:cNvPr id="24" name="Picture 23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4" y="1257903"/>
            <a:ext cx="725715" cy="882953"/>
          </a:xfrm>
          <a:prstGeom prst="rect">
            <a:avLst/>
          </a:prstGeom>
        </p:spPr>
      </p:pic>
      <p:pic>
        <p:nvPicPr>
          <p:cNvPr id="44" name="Picture 43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1" y="2728684"/>
            <a:ext cx="725715" cy="882953"/>
          </a:xfrm>
          <a:prstGeom prst="rect">
            <a:avLst/>
          </a:prstGeom>
        </p:spPr>
      </p:pic>
      <p:pic>
        <p:nvPicPr>
          <p:cNvPr id="45" name="Picture 44" descr="mirror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94" y="4204303"/>
            <a:ext cx="725715" cy="882953"/>
          </a:xfrm>
          <a:prstGeom prst="rect">
            <a:avLst/>
          </a:prstGeom>
        </p:spPr>
      </p:pic>
      <p:pic>
        <p:nvPicPr>
          <p:cNvPr id="46" name="Picture 45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76" y="2673249"/>
            <a:ext cx="680719" cy="962579"/>
          </a:xfrm>
          <a:prstGeom prst="rect">
            <a:avLst/>
          </a:prstGeom>
        </p:spPr>
      </p:pic>
      <p:sp>
        <p:nvSpPr>
          <p:cNvPr id="47" name="Multiply 46"/>
          <p:cNvSpPr/>
          <p:nvPr/>
        </p:nvSpPr>
        <p:spPr bwMode="auto">
          <a:xfrm>
            <a:off x="8036075" y="2769813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8" name="Picture 47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76" y="4197249"/>
            <a:ext cx="680719" cy="962579"/>
          </a:xfrm>
          <a:prstGeom prst="rect">
            <a:avLst/>
          </a:prstGeom>
        </p:spPr>
      </p:pic>
      <p:sp>
        <p:nvSpPr>
          <p:cNvPr id="51" name="Multiply 50"/>
          <p:cNvSpPr/>
          <p:nvPr/>
        </p:nvSpPr>
        <p:spPr bwMode="auto">
          <a:xfrm>
            <a:off x="8036075" y="4293813"/>
            <a:ext cx="846667" cy="846667"/>
          </a:xfrm>
          <a:prstGeom prst="mathMultiply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30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Active</a:t>
            </a:r>
            <a:br>
              <a:rPr lang="en-US" sz="8800" dirty="0" smtClean="0"/>
            </a:br>
            <a:r>
              <a:rPr lang="en-US" sz="8800" dirty="0" smtClean="0"/>
              <a:t>Anti-Entropy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87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 bwMode="auto">
          <a:xfrm>
            <a:off x="4961467" y="1828800"/>
            <a:ext cx="220133" cy="2895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 bwMode="auto">
          <a:xfrm>
            <a:off x="4969933" y="1820333"/>
            <a:ext cx="660400" cy="1371600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Picture 3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86" y="2565631"/>
            <a:ext cx="659125" cy="1318250"/>
          </a:xfrm>
          <a:prstGeom prst="rect">
            <a:avLst/>
          </a:prstGeom>
        </p:spPr>
      </p:pic>
      <p:pic>
        <p:nvPicPr>
          <p:cNvPr id="53" name="Picture 5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781" y="1090550"/>
            <a:ext cx="659125" cy="131825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881" y="4089633"/>
            <a:ext cx="659125" cy="1318250"/>
          </a:xfrm>
          <a:prstGeom prst="rect">
            <a:avLst/>
          </a:prstGeom>
        </p:spPr>
      </p:pic>
      <p:pic>
        <p:nvPicPr>
          <p:cNvPr id="23" name="Picture 22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24" y="1221820"/>
            <a:ext cx="680719" cy="962579"/>
          </a:xfrm>
          <a:prstGeom prst="rect">
            <a:avLst/>
          </a:prstGeom>
        </p:spPr>
      </p:pic>
      <p:pic>
        <p:nvPicPr>
          <p:cNvPr id="24" name="Picture 23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9" y="2745821"/>
            <a:ext cx="680719" cy="962579"/>
          </a:xfrm>
          <a:prstGeom prst="rect">
            <a:avLst/>
          </a:prstGeom>
        </p:spPr>
      </p:pic>
      <p:pic>
        <p:nvPicPr>
          <p:cNvPr id="25" name="Picture 24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10" y="4306106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59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41" name="Picture 4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46" name="Picture 4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  <p:pic>
        <p:nvPicPr>
          <p:cNvPr id="19" name="Picture 18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05" y="1294392"/>
            <a:ext cx="680719" cy="962579"/>
          </a:xfrm>
          <a:prstGeom prst="rect">
            <a:avLst/>
          </a:prstGeom>
        </p:spPr>
      </p:pic>
      <p:pic>
        <p:nvPicPr>
          <p:cNvPr id="20" name="Picture 19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2" y="2757917"/>
            <a:ext cx="680719" cy="962579"/>
          </a:xfrm>
          <a:prstGeom prst="rect">
            <a:avLst/>
          </a:prstGeom>
        </p:spPr>
      </p:pic>
      <p:pic>
        <p:nvPicPr>
          <p:cNvPr id="31" name="Picture 30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5" y="4281916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7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002" y="1015996"/>
            <a:ext cx="1388534" cy="1083733"/>
          </a:xfrm>
          <a:prstGeom prst="wedgeRoundRectCallout">
            <a:avLst>
              <a:gd name="adj1" fmla="val -6034"/>
              <a:gd name="adj2" fmla="val 8793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what did I get for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 Casey?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  <p:pic>
        <p:nvPicPr>
          <p:cNvPr id="20" name="Picture 19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86" y="1209725"/>
            <a:ext cx="680719" cy="962579"/>
          </a:xfrm>
          <a:prstGeom prst="rect">
            <a:avLst/>
          </a:prstGeom>
        </p:spPr>
      </p:pic>
      <p:pic>
        <p:nvPicPr>
          <p:cNvPr id="21" name="Picture 20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14" y="2745820"/>
            <a:ext cx="680719" cy="962579"/>
          </a:xfrm>
          <a:prstGeom prst="rect">
            <a:avLst/>
          </a:prstGeom>
        </p:spPr>
      </p:pic>
      <p:pic>
        <p:nvPicPr>
          <p:cNvPr id="22" name="Picture 21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14" y="4257725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33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anta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910" y="1974849"/>
            <a:ext cx="1482932" cy="2565641"/>
          </a:xfrm>
          <a:prstGeom prst="rect">
            <a:avLst/>
          </a:prstGeom>
        </p:spPr>
      </p:pic>
      <p:pic>
        <p:nvPicPr>
          <p:cNvPr id="27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" name="Group 29"/>
          <p:cNvGrpSpPr/>
          <p:nvPr/>
        </p:nvGrpSpPr>
        <p:grpSpPr>
          <a:xfrm flipH="1">
            <a:off x="4455584" y="1810267"/>
            <a:ext cx="2755903" cy="3022003"/>
            <a:chOff x="5582590" y="1894932"/>
            <a:chExt cx="3429000" cy="302200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3973457"/>
            <a:ext cx="957301" cy="13409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2470151"/>
            <a:ext cx="957301" cy="13409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711" y="970847"/>
            <a:ext cx="957301" cy="1340952"/>
          </a:xfrm>
          <a:prstGeom prst="rect">
            <a:avLst/>
          </a:prstGeom>
        </p:spPr>
      </p:pic>
      <p:sp>
        <p:nvSpPr>
          <p:cNvPr id="44" name="Cloud Callout 43"/>
          <p:cNvSpPr/>
          <p:nvPr/>
        </p:nvSpPr>
        <p:spPr bwMode="auto">
          <a:xfrm>
            <a:off x="312953" y="1525209"/>
            <a:ext cx="1005427" cy="591458"/>
          </a:xfrm>
          <a:prstGeom prst="cloudCallout">
            <a:avLst>
              <a:gd name="adj1" fmla="val 26621"/>
              <a:gd name="adj2" fmla="val 8703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Franklin Gothic Medium"/>
                <a:cs typeface="Franklin Gothic Medium"/>
              </a:rPr>
              <a:t>???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49" name="Rounded Rectangular Callout 48"/>
          <p:cNvSpPr/>
          <p:nvPr/>
        </p:nvSpPr>
        <p:spPr bwMode="auto">
          <a:xfrm>
            <a:off x="4480986" y="448727"/>
            <a:ext cx="1586792" cy="1219200"/>
          </a:xfrm>
          <a:prstGeom prst="wedgeRoundRectCallout">
            <a:avLst>
              <a:gd name="adj1" fmla="val -61374"/>
              <a:gd name="adj2" fmla="val 29727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0" name="Picture 4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504" y="439967"/>
            <a:ext cx="629756" cy="1259511"/>
          </a:xfrm>
          <a:prstGeom prst="rect">
            <a:avLst/>
          </a:prstGeom>
        </p:spPr>
      </p:pic>
      <p:sp>
        <p:nvSpPr>
          <p:cNvPr id="51" name="Rounded Rectangular Callout 50"/>
          <p:cNvSpPr/>
          <p:nvPr/>
        </p:nvSpPr>
        <p:spPr bwMode="auto">
          <a:xfrm>
            <a:off x="4464054" y="1989659"/>
            <a:ext cx="1603724" cy="1219200"/>
          </a:xfrm>
          <a:prstGeom prst="wedgeRoundRectCallout">
            <a:avLst>
              <a:gd name="adj1" fmla="val -61447"/>
              <a:gd name="adj2" fmla="val 23994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4459217" y="3484631"/>
            <a:ext cx="1608561" cy="1219200"/>
          </a:xfrm>
          <a:prstGeom prst="wedgeRoundRectCallout">
            <a:avLst>
              <a:gd name="adj1" fmla="val -63238"/>
              <a:gd name="adj2" fmla="val 2708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2" name="Picture 21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1965848"/>
            <a:ext cx="629756" cy="1259511"/>
          </a:xfrm>
          <a:prstGeom prst="rect">
            <a:avLst/>
          </a:prstGeom>
        </p:spPr>
      </p:pic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163" y="3461626"/>
            <a:ext cx="629756" cy="1259511"/>
          </a:xfrm>
          <a:prstGeom prst="rect">
            <a:avLst/>
          </a:prstGeom>
        </p:spPr>
      </p:pic>
      <p:pic>
        <p:nvPicPr>
          <p:cNvPr id="25" name="Picture 24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130" y="2565631"/>
            <a:ext cx="659125" cy="1318250"/>
          </a:xfrm>
          <a:prstGeom prst="rect">
            <a:avLst/>
          </a:prstGeom>
        </p:spPr>
      </p:pic>
      <p:pic>
        <p:nvPicPr>
          <p:cNvPr id="36" name="Picture 35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040" y="1090550"/>
            <a:ext cx="659125" cy="1318250"/>
          </a:xfrm>
          <a:prstGeom prst="rect">
            <a:avLst/>
          </a:prstGeom>
        </p:spPr>
      </p:pic>
      <p:pic>
        <p:nvPicPr>
          <p:cNvPr id="38" name="Picture 37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6067" y="4089633"/>
            <a:ext cx="659125" cy="1318250"/>
          </a:xfrm>
          <a:prstGeom prst="rect">
            <a:avLst/>
          </a:prstGeom>
        </p:spPr>
      </p:pic>
      <p:pic>
        <p:nvPicPr>
          <p:cNvPr id="40" name="Picture 39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24" y="592868"/>
            <a:ext cx="680719" cy="962579"/>
          </a:xfrm>
          <a:prstGeom prst="rect">
            <a:avLst/>
          </a:prstGeom>
        </p:spPr>
      </p:pic>
      <p:pic>
        <p:nvPicPr>
          <p:cNvPr id="41" name="Picture 40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95" y="1173439"/>
            <a:ext cx="680719" cy="962579"/>
          </a:xfrm>
          <a:prstGeom prst="rect">
            <a:avLst/>
          </a:prstGeom>
        </p:spPr>
      </p:pic>
      <p:pic>
        <p:nvPicPr>
          <p:cNvPr id="42" name="Picture 41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76" y="2104773"/>
            <a:ext cx="680719" cy="962579"/>
          </a:xfrm>
          <a:prstGeom prst="rect">
            <a:avLst/>
          </a:prstGeom>
        </p:spPr>
      </p:pic>
      <p:pic>
        <p:nvPicPr>
          <p:cNvPr id="45" name="Picture 44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95" y="2697439"/>
            <a:ext cx="680719" cy="962579"/>
          </a:xfrm>
          <a:prstGeom prst="rect">
            <a:avLst/>
          </a:prstGeom>
        </p:spPr>
      </p:pic>
      <p:pic>
        <p:nvPicPr>
          <p:cNvPr id="46" name="Picture 45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1" y="3604582"/>
            <a:ext cx="680719" cy="962579"/>
          </a:xfrm>
          <a:prstGeom prst="rect">
            <a:avLst/>
          </a:prstGeom>
        </p:spPr>
      </p:pic>
      <p:pic>
        <p:nvPicPr>
          <p:cNvPr id="48" name="Picture 47" descr="winn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05" y="4306106"/>
            <a:ext cx="680719" cy="9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56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Siblings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8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803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381241" y="353485"/>
              <a:ext cx="800103" cy="1219200"/>
            </a:xfrm>
            <a:prstGeom prst="wedgeRoundRectCallout">
              <a:avLst>
                <a:gd name="adj1" fmla="val -88696"/>
                <a:gd name="adj2" fmla="val 34912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1" name="Picture 2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5994" y="1997835"/>
            <a:ext cx="629756" cy="1259511"/>
          </a:xfrm>
          <a:prstGeom prst="rect">
            <a:avLst/>
          </a:prstGeom>
        </p:spPr>
      </p:pic>
      <p:sp>
        <p:nvSpPr>
          <p:cNvPr id="22" name="Cloud Callout 21"/>
          <p:cNvSpPr/>
          <p:nvPr/>
        </p:nvSpPr>
        <p:spPr bwMode="auto">
          <a:xfrm>
            <a:off x="4157133" y="1871134"/>
            <a:ext cx="761999" cy="855133"/>
          </a:xfrm>
          <a:prstGeom prst="cloudCallout">
            <a:avLst>
              <a:gd name="adj1" fmla="val -44167"/>
              <a:gd name="adj2" fmla="val 54580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23" name="Picture 22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600" y="1820567"/>
            <a:ext cx="481322" cy="96264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4703704" y="1956741"/>
            <a:ext cx="724370" cy="136407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682067" y="3327400"/>
            <a:ext cx="1397000" cy="1388533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627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886" y="3898776"/>
            <a:ext cx="745684" cy="1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9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2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4486124" y="40307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142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2598358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1087357"/>
            <a:ext cx="3113299" cy="14458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372573" y="4109360"/>
            <a:ext cx="3113299" cy="144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540249" y="1810267"/>
            <a:ext cx="2755903" cy="3022003"/>
            <a:chOff x="5582590" y="1894932"/>
            <a:chExt cx="3429000" cy="3022003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5582590" y="3405933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582590" y="1894932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582590" y="4916935"/>
              <a:ext cx="3429000" cy="0"/>
            </a:xfrm>
            <a:prstGeom prst="straightConnector1">
              <a:avLst/>
            </a:prstGeom>
            <a:solidFill>
              <a:schemeClr val="accent1"/>
            </a:solidFill>
            <a:ln w="1143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8714" y="4011085"/>
            <a:ext cx="957301" cy="13409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1910" y="1974849"/>
            <a:ext cx="2472501" cy="2565641"/>
            <a:chOff x="708843" y="325970"/>
            <a:chExt cx="2472501" cy="2565641"/>
          </a:xfrm>
        </p:grpSpPr>
        <p:pic>
          <p:nvPicPr>
            <p:cNvPr id="43" name="Picture 42" descr="santa.pn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43" y="325970"/>
              <a:ext cx="1482932" cy="2565641"/>
            </a:xfrm>
            <a:prstGeom prst="rect">
              <a:avLst/>
            </a:prstGeom>
          </p:spPr>
        </p:pic>
        <p:sp>
          <p:nvSpPr>
            <p:cNvPr id="3" name="Rounded Rectangular Callout 2"/>
            <p:cNvSpPr/>
            <p:nvPr/>
          </p:nvSpPr>
          <p:spPr bwMode="auto">
            <a:xfrm>
              <a:off x="2206171" y="353485"/>
              <a:ext cx="975173" cy="973065"/>
            </a:xfrm>
            <a:prstGeom prst="wedgeRoundRectCallout">
              <a:avLst>
                <a:gd name="adj1" fmla="val -78773"/>
                <a:gd name="adj2" fmla="val 54800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Franklin Gothic Medium"/>
                  <a:cs typeface="Franklin Gothic Medium"/>
                </a:rPr>
                <a:t>a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Franklin Gothic Medium"/>
                  <a:cs typeface="Franklin Gothic Medium"/>
                  <a:sym typeface="Gill Sans" charset="0"/>
                </a:rPr>
                <a:t>re you done yet?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531" y="2470151"/>
            <a:ext cx="957301" cy="1340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4114" y="999068"/>
            <a:ext cx="957301" cy="1340952"/>
          </a:xfrm>
          <a:prstGeom prst="rect">
            <a:avLst/>
          </a:prstGeom>
        </p:spPr>
      </p:pic>
      <p:pic>
        <p:nvPicPr>
          <p:cNvPr id="29" name="Picture 28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961" y="879804"/>
            <a:ext cx="745684" cy="1491368"/>
          </a:xfrm>
          <a:prstGeom prst="rect">
            <a:avLst/>
          </a:prstGeom>
        </p:spPr>
      </p:pic>
      <p:pic>
        <p:nvPicPr>
          <p:cNvPr id="30" name="Picture 29" descr="cowboy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027" y="2398967"/>
            <a:ext cx="745684" cy="1491368"/>
          </a:xfrm>
          <a:prstGeom prst="rect">
            <a:avLst/>
          </a:prstGeom>
        </p:spPr>
      </p:pic>
      <p:pic>
        <p:nvPicPr>
          <p:cNvPr id="31" name="Picture 30" descr="cowboy.png"/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029" y="3898776"/>
            <a:ext cx="745684" cy="1491368"/>
          </a:xfrm>
          <a:prstGeom prst="rect">
            <a:avLst/>
          </a:prstGeom>
        </p:spPr>
      </p:pic>
      <p:sp>
        <p:nvSpPr>
          <p:cNvPr id="25" name="Rounded Rectangular Callout 24"/>
          <p:cNvSpPr/>
          <p:nvPr/>
        </p:nvSpPr>
        <p:spPr bwMode="auto">
          <a:xfrm>
            <a:off x="4494590" y="2481336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89752" y="976687"/>
            <a:ext cx="597505" cy="397330"/>
          </a:xfrm>
          <a:prstGeom prst="wedgeRoundRectCallout">
            <a:avLst>
              <a:gd name="adj1" fmla="val -78773"/>
              <a:gd name="adj2" fmla="val 54800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Franklin Gothic Medium"/>
                <a:cs typeface="Franklin Gothic Medium"/>
              </a:rPr>
              <a:t>yep!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cs typeface="Franklin Gothic Medium"/>
              <a:sym typeface="Gill Sans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4314371" y="3785810"/>
            <a:ext cx="1007534" cy="580571"/>
          </a:xfrm>
          <a:prstGeom prst="cloudCallout">
            <a:avLst>
              <a:gd name="adj1" fmla="val -55278"/>
              <a:gd name="adj2" fmla="val 6695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zzz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…</a:t>
            </a:r>
          </a:p>
        </p:txBody>
      </p:sp>
      <p:sp>
        <p:nvSpPr>
          <p:cNvPr id="22" name="Cloud Callout 21"/>
          <p:cNvSpPr/>
          <p:nvPr/>
        </p:nvSpPr>
        <p:spPr bwMode="auto">
          <a:xfrm>
            <a:off x="1803401" y="3462868"/>
            <a:ext cx="1718732" cy="812799"/>
          </a:xfrm>
          <a:prstGeom prst="cloudCallout">
            <a:avLst>
              <a:gd name="adj1" fmla="val -45517"/>
              <a:gd name="adj2" fmla="val -8683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/>
                <a:ea typeface="ヒラギノ角ゴ ProN W3" charset="0"/>
                <a:cs typeface="Franklin Gothic Medium"/>
                <a:sym typeface="Gill Sans" charset="0"/>
              </a:rPr>
              <a:t>meh, good enough.</a:t>
            </a:r>
          </a:p>
        </p:txBody>
      </p:sp>
    </p:spTree>
    <p:extLst>
      <p:ext uri="{BB962C8B-B14F-4D97-AF65-F5344CB8AC3E}">
        <p14:creationId xmlns:p14="http://schemas.microsoft.com/office/powerpoint/2010/main" val="286546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Quorum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01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W, DW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PR, PW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111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939145" y="2549082"/>
            <a:ext cx="3289905" cy="2458348"/>
            <a:chOff x="2745619" y="2374701"/>
            <a:chExt cx="3652762" cy="2729489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2745619" y="3035905"/>
              <a:ext cx="1028095" cy="532191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5" name="Picture 64" descr="cowboy.pn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4840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202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998574" y="2549082"/>
            <a:ext cx="2230473" cy="2458348"/>
            <a:chOff x="3921899" y="2374701"/>
            <a:chExt cx="2476482" cy="272948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7" name="Picture 66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700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80672" y="4441374"/>
            <a:ext cx="11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hang here</a:t>
            </a:r>
          </a:p>
          <a:p>
            <a:r>
              <a:rPr lang="en-US" sz="1800" dirty="0" smtClean="0">
                <a:latin typeface="Franklin Gothic Medium"/>
                <a:cs typeface="Franklin Gothic Medium"/>
              </a:rPr>
              <a:t>for a bit.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pic>
        <p:nvPicPr>
          <p:cNvPr id="6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2453739" y="518914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4" name="Picture 6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97" y="5151089"/>
            <a:ext cx="555436" cy="986891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3943050" y="2549082"/>
            <a:ext cx="2286001" cy="2591394"/>
            <a:chOff x="3860248" y="2374701"/>
            <a:chExt cx="2538133" cy="2877209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3860248" y="4701310"/>
              <a:ext cx="295441" cy="5506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5132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53" y="365017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994" y="365017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48288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701366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662177" y="512881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67187" y="512946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16689" y="203944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6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326848" y="516018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34675" y="509868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766259" y="1989697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42" y="1776170"/>
            <a:ext cx="555436" cy="986891"/>
          </a:xfrm>
          <a:prstGeom prst="rect">
            <a:avLst/>
          </a:prstGeom>
        </p:spPr>
      </p:pic>
      <p:pic>
        <p:nvPicPr>
          <p:cNvPr id="23" name="Picture 2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39" y="1761402"/>
            <a:ext cx="555436" cy="986891"/>
          </a:xfrm>
          <a:prstGeom prst="rect">
            <a:avLst/>
          </a:prstGeom>
        </p:spPr>
      </p:pic>
      <p:pic>
        <p:nvPicPr>
          <p:cNvPr id="33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2540" y="2358863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210219" y="2472941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5" name="Picture 3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0656" y="2303809"/>
            <a:ext cx="555436" cy="986891"/>
          </a:xfrm>
          <a:prstGeom prst="rect">
            <a:avLst/>
          </a:prstGeom>
        </p:spPr>
      </p:pic>
      <p:pic>
        <p:nvPicPr>
          <p:cNvPr id="25" name="Picture 2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26" y="2240975"/>
            <a:ext cx="555436" cy="986891"/>
          </a:xfrm>
          <a:prstGeom prst="rect">
            <a:avLst/>
          </a:prstGeom>
        </p:spPr>
      </p:pic>
      <p:pic>
        <p:nvPicPr>
          <p:cNvPr id="48" name="Picture 47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995" y="4962404"/>
            <a:ext cx="555436" cy="986891"/>
          </a:xfrm>
          <a:prstGeom prst="rect">
            <a:avLst/>
          </a:prstGeom>
        </p:spPr>
      </p:pic>
      <p:pic>
        <p:nvPicPr>
          <p:cNvPr id="49" name="Picture 48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855" y="5020460"/>
            <a:ext cx="555436" cy="986891"/>
          </a:xfrm>
          <a:prstGeom prst="rect">
            <a:avLst/>
          </a:prstGeom>
        </p:spPr>
      </p:pic>
      <p:pic>
        <p:nvPicPr>
          <p:cNvPr id="39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661465" y="55024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4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3312" y="5354290"/>
            <a:ext cx="555436" cy="986891"/>
          </a:xfrm>
          <a:prstGeom prst="rect">
            <a:avLst/>
          </a:prstGeom>
        </p:spPr>
      </p:pic>
      <p:pic>
        <p:nvPicPr>
          <p:cNvPr id="38" name="Content Placeholder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79291" y="548720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4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83" y="5354290"/>
            <a:ext cx="555436" cy="986891"/>
          </a:xfrm>
          <a:prstGeom prst="rect">
            <a:avLst/>
          </a:prstGeom>
        </p:spPr>
      </p:pic>
      <p:pic>
        <p:nvPicPr>
          <p:cNvPr id="52" name="Picture 51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12" y="1907146"/>
            <a:ext cx="555436" cy="986891"/>
          </a:xfrm>
          <a:prstGeom prst="rect">
            <a:avLst/>
          </a:prstGeom>
        </p:spPr>
      </p:pic>
      <p:pic>
        <p:nvPicPr>
          <p:cNvPr id="53" name="Picture 52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197" y="1914404"/>
            <a:ext cx="555436" cy="986891"/>
          </a:xfrm>
          <a:prstGeom prst="rect">
            <a:avLst/>
          </a:prstGeom>
        </p:spPr>
      </p:pic>
      <p:pic>
        <p:nvPicPr>
          <p:cNvPr id="44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009616" y="2446010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879130" y="24612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49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3597" y="2342575"/>
            <a:ext cx="555436" cy="986891"/>
          </a:xfrm>
          <a:prstGeom prst="rect">
            <a:avLst/>
          </a:prstGeom>
        </p:spPr>
      </p:pic>
      <p:pic>
        <p:nvPicPr>
          <p:cNvPr id="51" name="Picture 50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855" y="2458689"/>
            <a:ext cx="555436" cy="986891"/>
          </a:xfrm>
          <a:prstGeom prst="rect">
            <a:avLst/>
          </a:prstGeom>
        </p:spPr>
      </p:pic>
      <p:pic>
        <p:nvPicPr>
          <p:cNvPr id="56" name="Picture 55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5769" y="5013203"/>
            <a:ext cx="555436" cy="986891"/>
          </a:xfrm>
          <a:prstGeom prst="rect">
            <a:avLst/>
          </a:prstGeom>
        </p:spPr>
      </p:pic>
      <p:pic>
        <p:nvPicPr>
          <p:cNvPr id="57" name="Picture 56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140" y="4947890"/>
            <a:ext cx="555436" cy="986891"/>
          </a:xfrm>
          <a:prstGeom prst="rect">
            <a:avLst/>
          </a:prstGeom>
        </p:spPr>
      </p:pic>
      <p:pic>
        <p:nvPicPr>
          <p:cNvPr id="41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879168" y="551697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Content Placeholder 6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6959070" y="557781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53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8169" y="5499432"/>
            <a:ext cx="555436" cy="986891"/>
          </a:xfrm>
          <a:prstGeom prst="rect">
            <a:avLst/>
          </a:prstGeom>
        </p:spPr>
      </p:pic>
      <p:pic>
        <p:nvPicPr>
          <p:cNvPr id="55" name="Picture 54" descr="bashoman-manag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3255" y="5361547"/>
            <a:ext cx="555436" cy="986891"/>
          </a:xfrm>
          <a:prstGeom prst="rect">
            <a:avLst/>
          </a:prstGeom>
        </p:spPr>
      </p:pic>
      <p:sp>
        <p:nvSpPr>
          <p:cNvPr id="61" name="Oval Callout 60"/>
          <p:cNvSpPr/>
          <p:nvPr/>
        </p:nvSpPr>
        <p:spPr bwMode="auto">
          <a:xfrm>
            <a:off x="1995714" y="246745"/>
            <a:ext cx="994229" cy="616857"/>
          </a:xfrm>
          <a:prstGeom prst="wedgeEllipseCallou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847" y="341086"/>
            <a:ext cx="677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Franklin Gothic Medium"/>
                <a:cs typeface="Franklin Gothic Medium"/>
              </a:rPr>
              <a:t>here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p:sp>
        <p:nvSpPr>
          <p:cNvPr id="73" name="Oval Callout 72"/>
          <p:cNvSpPr/>
          <p:nvPr/>
        </p:nvSpPr>
        <p:spPr bwMode="auto">
          <a:xfrm>
            <a:off x="2489201" y="1930401"/>
            <a:ext cx="689428" cy="515259"/>
          </a:xfrm>
          <a:prstGeom prst="wedgeEllipseCallout">
            <a:avLst>
              <a:gd name="adj1" fmla="val -33404"/>
              <a:gd name="adj2" fmla="val 57794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3007" y="1973943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Franklin Gothic Medium"/>
                <a:cs typeface="Franklin Gothic Medium"/>
              </a:rPr>
              <a:t>right this </a:t>
            </a:r>
          </a:p>
          <a:p>
            <a:r>
              <a:rPr lang="en-US" sz="1200" dirty="0" smtClean="0">
                <a:latin typeface="Franklin Gothic Medium"/>
                <a:cs typeface="Franklin Gothic Medium"/>
              </a:rPr>
              <a:t>way sir</a:t>
            </a:r>
            <a:endParaRPr lang="en-US" sz="1200" dirty="0">
              <a:latin typeface="Franklin Gothic Medium"/>
              <a:cs typeface="Franklin Gothic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t="29538" r="-189" b="-165"/>
          <a:stretch/>
        </p:blipFill>
        <p:spPr>
          <a:xfrm>
            <a:off x="105228" y="116115"/>
            <a:ext cx="3835400" cy="3106056"/>
          </a:xfrm>
          <a:prstGeom prst="rect">
            <a:avLst/>
          </a:prstGeom>
        </p:spPr>
      </p:pic>
      <p:sp>
        <p:nvSpPr>
          <p:cNvPr id="59" name="Oval Callout 58"/>
          <p:cNvSpPr/>
          <p:nvPr/>
        </p:nvSpPr>
        <p:spPr bwMode="auto">
          <a:xfrm>
            <a:off x="2619826" y="4412347"/>
            <a:ext cx="1306288" cy="718453"/>
          </a:xfrm>
          <a:prstGeom prst="wedgeEllipseCallout">
            <a:avLst>
              <a:gd name="adj1" fmla="val -78547"/>
              <a:gd name="adj2" fmla="val -68089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Franklin Gothic Medium"/>
              <a:cs typeface="Franklin Gothic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6972" y="4453469"/>
            <a:ext cx="138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Franklin Gothic Medium"/>
                <a:cs typeface="Franklin Gothic Medium"/>
              </a:rPr>
              <a:t>not </a:t>
            </a:r>
            <a:r>
              <a:rPr lang="en-US" sz="1800" dirty="0" err="1" smtClean="0">
                <a:latin typeface="Franklin Gothic Medium"/>
                <a:cs typeface="Franklin Gothic Medium"/>
              </a:rPr>
              <a:t>gonna</a:t>
            </a:r>
            <a:r>
              <a:rPr lang="en-US" sz="1800" dirty="0" smtClean="0">
                <a:latin typeface="Franklin Gothic Medium"/>
                <a:cs typeface="Franklin Gothic Medium"/>
              </a:rPr>
              <a:t> happen!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98576" y="2549082"/>
            <a:ext cx="2230474" cy="2458348"/>
            <a:chOff x="3921899" y="2374701"/>
            <a:chExt cx="2476482" cy="2729489"/>
          </a:xfrm>
        </p:grpSpPr>
        <p:cxnSp>
          <p:nvCxnSpPr>
            <p:cNvPr id="66" name="Straight Arrow Connector 65"/>
            <p:cNvCxnSpPr/>
            <p:nvPr/>
          </p:nvCxnSpPr>
          <p:spPr bwMode="auto">
            <a:xfrm>
              <a:off x="5176762" y="4342190"/>
              <a:ext cx="931333" cy="76200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5285619" y="3072190"/>
              <a:ext cx="1112762" cy="532190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8" name="Picture 67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21899" y="2374701"/>
              <a:ext cx="1209456" cy="2418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9821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Decisions, Decisions, Decisions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956362" y="507129"/>
            <a:ext cx="3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46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892006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3277371" y="4594249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68946" y="380146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9552" y="3108734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1791855" y="2385218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045855" y="1692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584643" y="118449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>
            <a:off x="2600037" y="432485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890466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7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107103" y="4592709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15528" y="379992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84922" y="3107194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0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592619" y="2383678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5338619" y="1690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99831" y="118295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4784437" y="432331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756266" y="505590"/>
            <a:ext cx="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7660" y="5402402"/>
            <a:ext cx="906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2</a:t>
            </a:r>
            <a:r>
              <a:rPr lang="en-US" sz="2000" baseline="30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160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rPr>
              <a:t>/2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501322"/>
            <a:ext cx="1464246" cy="2051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23" y="3893530"/>
            <a:ext cx="1464246" cy="20510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501322"/>
            <a:ext cx="1464246" cy="20510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3529" y="3893530"/>
            <a:ext cx="1464246" cy="2051062"/>
          </a:xfrm>
          <a:prstGeom prst="rect">
            <a:avLst/>
          </a:prstGeom>
        </p:spPr>
      </p:pic>
      <p:pic>
        <p:nvPicPr>
          <p:cNvPr id="26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0C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90853" y="1978307"/>
            <a:ext cx="1755335" cy="81518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9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37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210901" y="1951375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Content Placeholder 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4C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7171712" y="5372171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Content Placeholder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666" r="-57666"/>
          <a:stretch>
            <a:fillRect/>
          </a:stretch>
        </p:blipFill>
        <p:spPr bwMode="auto">
          <a:xfrm flipH="1">
            <a:off x="117357" y="5372823"/>
            <a:ext cx="1755335" cy="81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4829167" y="3296707"/>
            <a:ext cx="945100" cy="22226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88303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725450" y="3497790"/>
            <a:ext cx="560917" cy="756708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281F5D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4799534" y="3407832"/>
            <a:ext cx="873133" cy="436035"/>
          </a:xfrm>
          <a:prstGeom prst="straightConnector1">
            <a:avLst/>
          </a:prstGeom>
          <a:solidFill>
            <a:schemeClr val="accent1"/>
          </a:solidFill>
          <a:ln w="76200" cap="rnd" cmpd="sng" algn="ctr">
            <a:solidFill>
              <a:srgbClr val="34812B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5" name="Picture 114" descr="cowbo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566" y="1769519"/>
            <a:ext cx="1130836" cy="22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5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20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19867" y="949660"/>
            <a:ext cx="5003457" cy="4459763"/>
            <a:chOff x="3560566" y="1769519"/>
            <a:chExt cx="3779691" cy="3368976"/>
          </a:xfrm>
        </p:grpSpPr>
        <p:pic>
          <p:nvPicPr>
            <p:cNvPr id="58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37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315528" y="3799921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9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FF0C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5584922" y="3107194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pic>
          <p:nvPicPr>
            <p:cNvPr id="63" name="Content Placeholder 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rgbClr val="4C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 flipH="1">
              <a:off x="4784437" y="4323315"/>
              <a:ext cx="1755335" cy="815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4829167" y="3296707"/>
              <a:ext cx="945100" cy="22226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88303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4725450" y="3497790"/>
              <a:ext cx="560917" cy="756708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281F5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4799534" y="3407832"/>
              <a:ext cx="873133" cy="436035"/>
            </a:xfrm>
            <a:prstGeom prst="straightConnector1">
              <a:avLst/>
            </a:prstGeom>
            <a:solidFill>
              <a:schemeClr val="accent1"/>
            </a:solidFill>
            <a:ln w="76200" cap="rnd" cmpd="sng" algn="ctr">
              <a:solidFill>
                <a:srgbClr val="34812B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5" name="Picture 114" descr="cowboy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0566" y="1769519"/>
              <a:ext cx="1130836" cy="226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016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32536"/>
            <a:ext cx="7773987" cy="2041525"/>
          </a:xfrm>
        </p:spPr>
        <p:txBody>
          <a:bodyPr/>
          <a:lstStyle/>
          <a:p>
            <a:r>
              <a:rPr lang="en-US" sz="8800" dirty="0" smtClean="0"/>
              <a:t>N - Value</a:t>
            </a:r>
            <a:br>
              <a:rPr lang="en-US" sz="88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n_val</a:t>
            </a:r>
            <a:r>
              <a:rPr lang="en-US" sz="3600" dirty="0" smtClean="0"/>
              <a:t> = 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78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5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9815</TotalTime>
  <Pages>0</Pages>
  <Words>194</Words>
  <Characters>0</Characters>
  <Application>Microsoft Macintosh PowerPoint</Application>
  <PresentationFormat>On-screen Show (4:3)</PresentationFormat>
  <Lines>0</Lines>
  <Paragraphs>76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BashoTraining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</vt:lpstr>
      <vt:lpstr>PowerPoint Presentation</vt:lpstr>
      <vt:lpstr>N - Value (n_val =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Read-Repair</vt:lpstr>
      <vt:lpstr>PowerPoint Presentation</vt:lpstr>
      <vt:lpstr>PowerPoint Presentation</vt:lpstr>
      <vt:lpstr>Active Anti-Entropy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Siblings</vt:lpstr>
      <vt:lpstr>PowerPoint Presentation</vt:lpstr>
      <vt:lpstr>PowerPoint Presentation</vt:lpstr>
      <vt:lpstr>PowerPoint Presentation</vt:lpstr>
      <vt:lpstr>PowerPoint Presentation</vt:lpstr>
      <vt:lpstr>Quorum</vt:lpstr>
      <vt:lpstr>R</vt:lpstr>
      <vt:lpstr>W, DW</vt:lpstr>
      <vt:lpstr>PR, PW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Decisions, Decisions, Decisions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Jon Glick</cp:lastModifiedBy>
  <cp:revision>151</cp:revision>
  <dcterms:modified xsi:type="dcterms:W3CDTF">2013-11-12T23:30:21Z</dcterms:modified>
</cp:coreProperties>
</file>