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11"/>
  </p:notesMasterIdLst>
  <p:sldIdLst>
    <p:sldId id="283" r:id="rId2"/>
    <p:sldId id="277" r:id="rId3"/>
    <p:sldId id="270" r:id="rId4"/>
    <p:sldId id="275" r:id="rId5"/>
    <p:sldId id="278" r:id="rId6"/>
    <p:sldId id="279" r:id="rId7"/>
    <p:sldId id="280" r:id="rId8"/>
    <p:sldId id="282" r:id="rId9"/>
    <p:sldId id="281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This module depends</a:t>
            </a:r>
            <a:r>
              <a:rPr lang="en-US" baseline="0" dirty="0" smtClean="0"/>
              <a:t> on two things:</a:t>
            </a:r>
          </a:p>
          <a:p>
            <a:r>
              <a:rPr lang="en-US" baseline="0" dirty="0" smtClean="0"/>
              <a:t>	1. Creating EC2 instances for trainees to use.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a. AMI ID is:  </a:t>
            </a:r>
            <a:r>
              <a:rPr lang="en-US" baseline="0" dirty="0" smtClean="0"/>
              <a:t> ami-d7c75fe7 available </a:t>
            </a:r>
            <a:r>
              <a:rPr lang="en-US" baseline="0" dirty="0" smtClean="0"/>
              <a:t>only in the US-West (Oregon) zone.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b. Copy the public DNS URLs to the </a:t>
            </a:r>
            <a:r>
              <a:rPr lang="en-US" baseline="0" dirty="0" err="1" smtClean="0"/>
              <a:t>EtherPad</a:t>
            </a:r>
            <a:r>
              <a:rPr lang="en-US" baseline="0" dirty="0" smtClean="0"/>
              <a:t> at https://</a:t>
            </a:r>
            <a:r>
              <a:rPr lang="en-US" baseline="0" dirty="0" err="1" smtClean="0"/>
              <a:t>basho.etherpad.mozilla.org</a:t>
            </a:r>
            <a:r>
              <a:rPr lang="en-US" baseline="0" dirty="0" smtClean="0"/>
              <a:t>/1 password: laboratory</a:t>
            </a:r>
          </a:p>
          <a:p>
            <a:r>
              <a:rPr lang="en-US" baseline="0" dirty="0" smtClean="0"/>
              <a:t>	2. Having them assign themselves to an EC2 instance</a:t>
            </a:r>
          </a:p>
          <a:p>
            <a:r>
              <a:rPr lang="en-US" baseline="0" dirty="0" smtClean="0"/>
              <a:t>		a. have them visit http://</a:t>
            </a:r>
            <a:r>
              <a:rPr lang="en-US" baseline="0" dirty="0" err="1" smtClean="0"/>
              <a:t>riak.co</a:t>
            </a:r>
            <a:r>
              <a:rPr lang="en-US" baseline="0" dirty="0" smtClean="0"/>
              <a:t>/basic-lab</a:t>
            </a:r>
          </a:p>
          <a:p>
            <a:r>
              <a:rPr lang="en-US" baseline="0" dirty="0" smtClean="0"/>
              <a:t>		b. put their names next to a URL</a:t>
            </a:r>
          </a:p>
          <a:p>
            <a:r>
              <a:rPr lang="en-US" baseline="0" dirty="0" smtClean="0"/>
              <a:t>		c. visit that URL in a </a:t>
            </a:r>
            <a:r>
              <a:rPr lang="en-US" baseline="0" dirty="0" smtClean="0"/>
              <a:t>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AMI allows access to both a </a:t>
            </a:r>
            <a:r>
              <a:rPr lang="en-US" baseline="0" dirty="0" err="1" smtClean="0"/>
              <a:t>webshell</a:t>
            </a:r>
            <a:r>
              <a:rPr lang="en-US" baseline="0" dirty="0" smtClean="0"/>
              <a:t> on standard port 80 and over SSH on port 22.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SSH u: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, p: </a:t>
            </a:r>
            <a:r>
              <a:rPr lang="en-US" baseline="0" dirty="0" err="1" smtClean="0"/>
              <a:t>basho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Haproxy</a:t>
            </a:r>
            <a:r>
              <a:rPr lang="en-US" baseline="0" dirty="0" smtClean="0"/>
              <a:t> is installed and listening on 443 (not actually SSL, just as a way to prevent possibly being blocked by conference network).  The backend is configured to forward to </a:t>
            </a:r>
            <a:r>
              <a:rPr lang="en-US" baseline="0" dirty="0" err="1" smtClean="0"/>
              <a:t>devrel</a:t>
            </a:r>
            <a:r>
              <a:rPr lang="en-US" baseline="0" dirty="0" smtClean="0"/>
              <a:t> ports, so any </a:t>
            </a:r>
            <a:r>
              <a:rPr lang="en-US" baseline="0" dirty="0" err="1" smtClean="0"/>
              <a:t>devrel</a:t>
            </a:r>
            <a:r>
              <a:rPr lang="en-US" baseline="0" dirty="0" smtClean="0"/>
              <a:t> cluster that gets setup will be automatically available externally </a:t>
            </a:r>
            <a:r>
              <a:rPr lang="en-US" baseline="0" smtClean="0"/>
              <a:t>over port 443.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live demo, do the demo first yourself… AND THEN take them through it.   I do, we</a:t>
            </a:r>
            <a:r>
              <a:rPr lang="en-US" baseline="0" dirty="0" smtClean="0"/>
              <a:t> do, you do.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live demo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riak.co/basic-la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99642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Basic Querying Lab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35002158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7010400" cy="2971800"/>
          </a:xfrm>
        </p:spPr>
        <p:txBody>
          <a:bodyPr/>
          <a:lstStyle/>
          <a:p>
            <a:pPr marL="742950" indent="-742950" algn="l">
              <a:buFont typeface="+mj-lt"/>
              <a:buAutoNum type="arabicPeriod"/>
            </a:pPr>
            <a:r>
              <a:rPr lang="en-US" sz="4400" b="1" dirty="0" smtClean="0">
                <a:latin typeface="Franklin Gothic Medium"/>
                <a:cs typeface="Franklin Gothic Medium"/>
              </a:rPr>
              <a:t>Build a </a:t>
            </a:r>
            <a:r>
              <a:rPr lang="en-US" sz="4400" b="1" dirty="0" err="1" smtClean="0">
                <a:latin typeface="Franklin Gothic Medium"/>
                <a:cs typeface="Franklin Gothic Medium"/>
              </a:rPr>
              <a:t>Riak</a:t>
            </a:r>
            <a:r>
              <a:rPr lang="en-US" sz="4400" b="1" dirty="0" smtClean="0">
                <a:latin typeface="Franklin Gothic Medium"/>
                <a:cs typeface="Franklin Gothic Medium"/>
              </a:rPr>
              <a:t> Cluster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1" dirty="0" smtClean="0">
                <a:latin typeface="Franklin Gothic Medium"/>
                <a:cs typeface="Franklin Gothic Medium"/>
              </a:rPr>
              <a:t>Store and Retrieve Data</a:t>
            </a:r>
            <a:endParaRPr lang="en-US" sz="44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10699543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700" dirty="0">
                <a:latin typeface="Chalkduster"/>
                <a:cs typeface="Chalkduster"/>
              </a:rPr>
              <a:t>d</a:t>
            </a:r>
            <a:r>
              <a:rPr lang="en-US" sz="10700" dirty="0" smtClean="0">
                <a:latin typeface="Chalkduster"/>
                <a:cs typeface="Chalkduster"/>
              </a:rPr>
              <a:t>o NOT do a live demo</a:t>
            </a:r>
            <a:endParaRPr lang="en-US" sz="107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4153899698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700" dirty="0">
                <a:latin typeface="Chalkduster"/>
                <a:cs typeface="Chalkduster"/>
              </a:rPr>
              <a:t>w</a:t>
            </a:r>
            <a:r>
              <a:rPr lang="en-US" sz="10700" dirty="0" smtClean="0">
                <a:latin typeface="Chalkduster"/>
                <a:cs typeface="Chalkduster"/>
              </a:rPr>
              <a:t>ho’s turn is it?</a:t>
            </a:r>
            <a:endParaRPr lang="en-US" sz="107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653070279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2971800"/>
          </a:xfrm>
        </p:spPr>
        <p:txBody>
          <a:bodyPr/>
          <a:lstStyle/>
          <a:p>
            <a:pPr marL="742950" indent="-742950" algn="l">
              <a:buFont typeface="+mj-lt"/>
              <a:buAutoNum type="arabicPeriod"/>
            </a:pPr>
            <a:r>
              <a:rPr lang="en-US" sz="4400" b="1" dirty="0" smtClean="0">
                <a:latin typeface="Franklin Gothic Medium"/>
                <a:cs typeface="Franklin Gothic Medium"/>
              </a:rPr>
              <a:t>Go </a:t>
            </a:r>
            <a:r>
              <a:rPr lang="en-US" sz="4400" b="1" dirty="0">
                <a:latin typeface="Franklin Gothic Medium"/>
                <a:cs typeface="Franklin Gothic Medium"/>
              </a:rPr>
              <a:t>to </a:t>
            </a:r>
            <a:r>
              <a:rPr lang="en-US" sz="4400" b="1" dirty="0">
                <a:latin typeface="Franklin Gothic Medium"/>
                <a:cs typeface="Franklin Gothic Medium"/>
                <a:hlinkClick r:id="rId3"/>
              </a:rPr>
              <a:t>http://riak.co/basic-</a:t>
            </a:r>
            <a:r>
              <a:rPr lang="en-US" sz="4400" b="1" dirty="0" smtClean="0">
                <a:latin typeface="Franklin Gothic Medium"/>
                <a:cs typeface="Franklin Gothic Medium"/>
                <a:hlinkClick r:id="rId3"/>
              </a:rPr>
              <a:t>lab</a:t>
            </a:r>
            <a:endParaRPr lang="en-US" sz="4400" b="1" dirty="0">
              <a:latin typeface="Franklin Gothic Medium"/>
              <a:cs typeface="Franklin Gothic Medium"/>
            </a:endParaRPr>
          </a:p>
          <a:p>
            <a:pPr marL="595313" lvl="3" indent="0" algn="l"/>
            <a:r>
              <a:rPr lang="en-US" sz="3600" b="1" dirty="0" smtClean="0">
                <a:latin typeface="Franklin Gothic Medium"/>
                <a:cs typeface="Franklin Gothic Medium"/>
              </a:rPr>
              <a:t> password</a:t>
            </a:r>
            <a:r>
              <a:rPr lang="en-US" sz="3600" b="1" dirty="0">
                <a:latin typeface="Franklin Gothic Medium"/>
                <a:cs typeface="Franklin Gothic Medium"/>
              </a:rPr>
              <a:t>:  laboratory</a:t>
            </a:r>
            <a:endParaRPr lang="en-US" sz="3600" b="1" dirty="0" smtClean="0">
              <a:latin typeface="Franklin Gothic Medium"/>
              <a:cs typeface="Franklin Gothic Medium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400" b="1" dirty="0" smtClean="0">
                <a:latin typeface="Franklin Gothic Medium"/>
                <a:cs typeface="Franklin Gothic Medium"/>
              </a:rPr>
              <a:t>Click in the editor window.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1" dirty="0" smtClean="0">
                <a:latin typeface="Franklin Gothic Medium"/>
                <a:cs typeface="Franklin Gothic Medium"/>
              </a:rPr>
              <a:t>Type your name at the end of a URL in the list.</a:t>
            </a:r>
            <a:endParaRPr lang="en-US" sz="44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5340776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133600"/>
            <a:ext cx="7773987" cy="2041525"/>
          </a:xfrm>
        </p:spPr>
        <p:txBody>
          <a:bodyPr/>
          <a:lstStyle/>
          <a:p>
            <a:pPr algn="l"/>
            <a:r>
              <a:rPr lang="en-US" sz="4400" b="1" dirty="0" smtClean="0">
                <a:latin typeface="Franklin Gothic Medium"/>
                <a:cs typeface="Franklin Gothic Medium"/>
              </a:rPr>
              <a:t>cd  -  Change Directory</a:t>
            </a:r>
            <a:br>
              <a:rPr lang="en-US" sz="4400" b="1" dirty="0" smtClean="0">
                <a:latin typeface="Franklin Gothic Medium"/>
                <a:cs typeface="Franklin Gothic Medium"/>
              </a:rPr>
            </a:br>
            <a:r>
              <a:rPr lang="en-US" sz="4400" b="1" dirty="0">
                <a:latin typeface="Franklin Gothic Medium"/>
                <a:cs typeface="Franklin Gothic Medium"/>
              </a:rPr>
              <a:t/>
            </a:r>
            <a:br>
              <a:rPr lang="en-US" sz="4400" b="1" dirty="0">
                <a:latin typeface="Franklin Gothic Medium"/>
                <a:cs typeface="Franklin Gothic Medium"/>
              </a:rPr>
            </a:br>
            <a:r>
              <a:rPr lang="en-US" sz="4400" b="1" dirty="0" smtClean="0">
                <a:latin typeface="Franklin Gothic Medium"/>
                <a:cs typeface="Franklin Gothic Medium"/>
              </a:rPr>
              <a:t/>
            </a:r>
            <a:br>
              <a:rPr lang="en-US" sz="4400" b="1" dirty="0" smtClean="0">
                <a:latin typeface="Franklin Gothic Medium"/>
                <a:cs typeface="Franklin Gothic Medium"/>
              </a:rPr>
            </a:br>
            <a:r>
              <a:rPr lang="en-US" sz="4400" b="1" dirty="0" err="1" smtClean="0">
                <a:latin typeface="Franklin Gothic Medium"/>
                <a:cs typeface="Franklin Gothic Medium"/>
              </a:rPr>
              <a:t>ls</a:t>
            </a:r>
            <a:r>
              <a:rPr lang="en-US" sz="4400" b="1" dirty="0" smtClean="0">
                <a:latin typeface="Franklin Gothic Medium"/>
                <a:cs typeface="Franklin Gothic Medium"/>
              </a:rPr>
              <a:t>  -  List Stuff</a:t>
            </a:r>
            <a:endParaRPr lang="en-US" sz="4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59280002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20875"/>
            <a:ext cx="7773987" cy="2041525"/>
          </a:xfrm>
        </p:spPr>
        <p:txBody>
          <a:bodyPr/>
          <a:lstStyle/>
          <a:p>
            <a:r>
              <a:rPr lang="en-US" sz="8800" dirty="0" smtClean="0"/>
              <a:t>CRUD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6160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smtClean="0">
                <a:latin typeface="Franklin Gothic Medium"/>
                <a:cs typeface="Franklin Gothic Medium"/>
              </a:rPr>
              <a:t>Basic Querying Lab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459680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10125</TotalTime>
  <Pages>0</Pages>
  <Words>106</Words>
  <Characters>0</Characters>
  <Application>Microsoft Macintosh PowerPoint</Application>
  <PresentationFormat>On-screen Show (4:3)</PresentationFormat>
  <Lines>0</Lines>
  <Paragraphs>29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BashoTraining</vt:lpstr>
      <vt:lpstr>PowerPoint Presentation</vt:lpstr>
      <vt:lpstr>PowerPoint Presentation</vt:lpstr>
      <vt:lpstr>PowerPoint Presentation</vt:lpstr>
      <vt:lpstr>do NOT do a live demo</vt:lpstr>
      <vt:lpstr>who’s turn is it?</vt:lpstr>
      <vt:lpstr>PowerPoint Presentation</vt:lpstr>
      <vt:lpstr>cd  -  Change Directory   ls  -  List Stuff</vt:lpstr>
      <vt:lpstr>CRUD</vt:lpstr>
      <vt:lpstr>Basic Querying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43</cp:revision>
  <dcterms:modified xsi:type="dcterms:W3CDTF">2013-10-31T21:26:06Z</dcterms:modified>
</cp:coreProperties>
</file>