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6"/>
  </p:notesMasterIdLst>
  <p:sldIdLst>
    <p:sldId id="365" r:id="rId2"/>
    <p:sldId id="308" r:id="rId3"/>
    <p:sldId id="369" r:id="rId4"/>
    <p:sldId id="372" r:id="rId5"/>
    <p:sldId id="373" r:id="rId6"/>
    <p:sldId id="371" r:id="rId7"/>
    <p:sldId id="327" r:id="rId8"/>
    <p:sldId id="374" r:id="rId9"/>
    <p:sldId id="375" r:id="rId10"/>
    <p:sldId id="376" r:id="rId11"/>
    <p:sldId id="377" r:id="rId12"/>
    <p:sldId id="378" r:id="rId13"/>
    <p:sldId id="380" r:id="rId14"/>
    <p:sldId id="307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FF0C00"/>
    <a:srgbClr val="4C00FF"/>
    <a:srgbClr val="37FF00"/>
    <a:srgbClr val="FF0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4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… object by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4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Full-sync….   Partition by partition.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4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two methods are intended</a:t>
            </a:r>
            <a:r>
              <a:rPr lang="en-US" baseline="0" dirty="0" smtClean="0"/>
              <a:t> to clean up after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happens</a:t>
            </a:r>
            <a:r>
              <a:rPr lang="en-US" baseline="0" dirty="0" smtClean="0"/>
              <a:t> when they both fail?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what to monitor.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Dropped</a:t>
            </a:r>
            <a:r>
              <a:rPr lang="en-US" baseline="0" dirty="0" smtClean="0"/>
              <a:t> objects!!!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r>
              <a:rPr lang="en-US" baseline="0" dirty="0" smtClean="0"/>
              <a:t> leader elections.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0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 when full-sync starts and stops.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3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microsoft.com/office/2007/relationships/hdphoto" Target="../media/hdphoto4.wdp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2921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opped-ite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52" y="701043"/>
            <a:ext cx="7493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2493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1110_voted-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68" y="13068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46590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254409229_02eb33069f_z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87" y="992749"/>
            <a:ext cx="6572660" cy="4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46590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646590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One is Never Enough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One is Never Enough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819184" y="1134531"/>
            <a:ext cx="7672883" cy="4572000"/>
          </a:xfrm>
          <a:prstGeom prst="rect">
            <a:avLst/>
          </a:prstGeom>
        </p:spPr>
      </p:pic>
      <p:pic>
        <p:nvPicPr>
          <p:cNvPr id="5" name="Picture 4" descr="Server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47" y="936388"/>
            <a:ext cx="774020" cy="1196593"/>
          </a:xfrm>
          <a:prstGeom prst="rect">
            <a:avLst/>
          </a:prstGeom>
        </p:spPr>
      </p:pic>
      <p:pic>
        <p:nvPicPr>
          <p:cNvPr id="7" name="Picture 6" descr="Server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3" y="3188518"/>
            <a:ext cx="774020" cy="1196593"/>
          </a:xfrm>
          <a:prstGeom prst="rect">
            <a:avLst/>
          </a:prstGeom>
        </p:spPr>
      </p:pic>
      <p:pic>
        <p:nvPicPr>
          <p:cNvPr id="8" name="Picture 7" descr="Server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14" y="3747319"/>
            <a:ext cx="774020" cy="1196593"/>
          </a:xfrm>
          <a:prstGeom prst="rect">
            <a:avLst/>
          </a:prstGeom>
        </p:spPr>
      </p:pic>
      <p:pic>
        <p:nvPicPr>
          <p:cNvPr id="9" name="Picture 8" descr="Server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76" y="2799054"/>
            <a:ext cx="774020" cy="1196593"/>
          </a:xfrm>
          <a:prstGeom prst="rect">
            <a:avLst/>
          </a:prstGeom>
        </p:spPr>
      </p:pic>
      <p:pic>
        <p:nvPicPr>
          <p:cNvPr id="10" name="Picture 9" descr="Server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44" y="2037055"/>
            <a:ext cx="774020" cy="11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6801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time_im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9" y="1056217"/>
            <a:ext cx="6436784" cy="43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3591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nk-full-of-duc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7" y="1056621"/>
            <a:ext cx="7196667" cy="44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359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r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1" y="1875126"/>
            <a:ext cx="2729777" cy="2729777"/>
          </a:xfrm>
          <a:prstGeom prst="rect">
            <a:avLst/>
          </a:prstGeom>
        </p:spPr>
      </p:pic>
      <p:pic>
        <p:nvPicPr>
          <p:cNvPr id="13" name="Picture 12" descr="br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34" y="1875126"/>
            <a:ext cx="2729777" cy="2729777"/>
          </a:xfrm>
          <a:prstGeom prst="rect">
            <a:avLst/>
          </a:prstGeom>
        </p:spPr>
      </p:pic>
      <p:pic>
        <p:nvPicPr>
          <p:cNvPr id="14" name="Picture 13" descr="br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" y="1875126"/>
            <a:ext cx="2729777" cy="27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34535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dewalk_bubblegum_19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73" y="483755"/>
            <a:ext cx="5467633" cy="56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4929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_homeland_security_alert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56" y="245795"/>
            <a:ext cx="4445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249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7868</TotalTime>
  <Pages>0</Pages>
  <Words>69</Words>
  <Characters>0</Characters>
  <Application>Microsoft Macintosh PowerPoint</Application>
  <PresentationFormat>On-screen Show (4:3)</PresentationFormat>
  <Lines>0</Lines>
  <Paragraphs>11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is Never Enough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115</cp:revision>
  <dcterms:modified xsi:type="dcterms:W3CDTF">2013-11-12T18:54:48Z</dcterms:modified>
</cp:coreProperties>
</file>