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0" r:id="rId1"/>
  </p:sldMasterIdLst>
  <p:notesMasterIdLst>
    <p:notesMasterId r:id="rId14"/>
  </p:notesMasterIdLst>
  <p:sldIdLst>
    <p:sldId id="365" r:id="rId2"/>
    <p:sldId id="308" r:id="rId3"/>
    <p:sldId id="369" r:id="rId4"/>
    <p:sldId id="327" r:id="rId5"/>
    <p:sldId id="366" r:id="rId6"/>
    <p:sldId id="367" r:id="rId7"/>
    <p:sldId id="368" r:id="rId8"/>
    <p:sldId id="371" r:id="rId9"/>
    <p:sldId id="329" r:id="rId10"/>
    <p:sldId id="332" r:id="rId11"/>
    <p:sldId id="370" r:id="rId12"/>
    <p:sldId id="307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8FF"/>
    <a:srgbClr val="FF0C00"/>
    <a:srgbClr val="4C00FF"/>
    <a:srgbClr val="37FF00"/>
    <a:srgbClr val="FF0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18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Disaster has struck, and you need to go back in time to try to right the plague</a:t>
            </a:r>
            <a:r>
              <a:rPr lang="en-US" baseline="0" dirty="0" smtClean="0"/>
              <a:t> you’ve unleashed on humanity.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4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Whatever route you choose make sure you get ALL THE THINGS…  ring,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dirs</a:t>
            </a:r>
            <a:r>
              <a:rPr lang="en-US" baseline="0" dirty="0" smtClean="0"/>
              <a:t>, AAE </a:t>
            </a:r>
            <a:r>
              <a:rPr lang="en-US" baseline="0" dirty="0" err="1" smtClean="0"/>
              <a:t>dirs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configs</a:t>
            </a:r>
            <a:r>
              <a:rPr lang="en-US" baseline="0" dirty="0" smtClean="0"/>
              <a:t>, patches, etc.   SHOW THEM!!!!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Your cue to begin the discussion about the eventually consistent nature of node backups, and why that’s okay.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smtClean="0"/>
              <a:t>- All the replicas of Marty, except taken at different points in time.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The sound of inevitability.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276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&lt;SUBTITLE TEXT GOES HERE&gt;</a:t>
            </a:r>
          </a:p>
        </p:txBody>
      </p:sp>
      <p:sp>
        <p:nvSpPr>
          <p:cNvPr id="12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84375"/>
            <a:ext cx="3511550" cy="35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>
              <a:defRPr>
                <a:latin typeface="Franklin Gothic Medium"/>
                <a:cs typeface="Franklin Gothic Medium"/>
              </a:defRPr>
            </a:lvl3pPr>
            <a:lvl4pPr>
              <a:defRPr>
                <a:latin typeface="Franklin Gothic Medium"/>
                <a:cs typeface="Franklin Gothic Medium"/>
              </a:defRPr>
            </a:lvl4pPr>
            <a:lvl5pPr>
              <a:defRPr>
                <a:latin typeface="Franklin Gothic Medium"/>
                <a:cs typeface="Franklin Gothic 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Franklin Gothic Medium"/>
                <a:cs typeface="Franklin Gothic Medium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>
                <a:latin typeface="Franklin Gothic Medium"/>
                <a:cs typeface="Franklin Gothic Medium"/>
              </a:defRPr>
            </a:lvl1pPr>
            <a:lvl2pPr>
              <a:defRPr sz="2400">
                <a:latin typeface="Franklin Gothic Medium"/>
                <a:cs typeface="Franklin Gothic Medium"/>
              </a:defRPr>
            </a:lvl2pPr>
            <a:lvl3pPr>
              <a:defRPr sz="2000">
                <a:latin typeface="Franklin Gothic Medium"/>
                <a:cs typeface="Franklin Gothic Medium"/>
              </a:defRPr>
            </a:lvl3pPr>
            <a:lvl4pPr>
              <a:defRPr sz="1800">
                <a:latin typeface="Franklin Gothic Medium"/>
                <a:cs typeface="Franklin Gothic Medium"/>
              </a:defRPr>
            </a:lvl4pPr>
            <a:lvl5pPr>
              <a:defRPr sz="1800">
                <a:latin typeface="Franklin Gothic Medium"/>
                <a:cs typeface="Franklin Gothic Medium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Franklin Gothic Medium"/>
                <a:cs typeface="Franklin Gothic Medium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Franklin Gothic Medium"/>
                <a:cs typeface="Franklin Gothic Medium"/>
              </a:defRPr>
            </a:lvl1pPr>
            <a:lvl2pPr>
              <a:defRPr sz="2000">
                <a:latin typeface="Franklin Gothic Medium"/>
                <a:cs typeface="Franklin Gothic Medium"/>
              </a:defRPr>
            </a:lvl2pPr>
            <a:lvl3pPr>
              <a:defRPr sz="1800">
                <a:latin typeface="Franklin Gothic Medium"/>
                <a:cs typeface="Franklin Gothic Medium"/>
              </a:defRPr>
            </a:lvl3pPr>
            <a:lvl4pPr>
              <a:defRPr sz="1600">
                <a:latin typeface="Franklin Gothic Medium"/>
                <a:cs typeface="Franklin Gothic Medium"/>
              </a:defRPr>
            </a:lvl4pPr>
            <a:lvl5pPr>
              <a:defRPr sz="1600">
                <a:latin typeface="Franklin Gothic Medium"/>
                <a:cs typeface="Franklin Gothic Medium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Franklin Gothic Medium"/>
                <a:cs typeface="Franklin Gothic Medium"/>
              </a:defRPr>
            </a:lvl1pPr>
            <a:lvl2pPr>
              <a:defRPr sz="2800">
                <a:latin typeface="Franklin Gothic Medium"/>
                <a:cs typeface="Franklin Gothic Medium"/>
              </a:defRPr>
            </a:lvl2pPr>
            <a:lvl3pPr>
              <a:defRPr sz="2400">
                <a:latin typeface="Franklin Gothic Medium"/>
                <a:cs typeface="Franklin Gothic Medium"/>
              </a:defRPr>
            </a:lvl3pPr>
            <a:lvl4pPr>
              <a:defRPr sz="2000">
                <a:latin typeface="Franklin Gothic Medium"/>
                <a:cs typeface="Franklin Gothic Medium"/>
              </a:defRPr>
            </a:lvl4pPr>
            <a:lvl5pPr>
              <a:defRPr sz="2000">
                <a:latin typeface="Franklin Gothic Medium"/>
                <a:cs typeface="Franklin Gothic Medium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Franklin Gothic Medium"/>
                <a:cs typeface="Franklin Gothic Medium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Franklin Gothic Medium"/>
                <a:cs typeface="Franklin Gothic Medium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Franklin Gothic Medium"/>
                <a:cs typeface="Franklin Gothic Medium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dirty="0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09" r:id="rId13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microsoft.com/office/2007/relationships/hdphoto" Target="../media/hdphoto2.wdp"/><Relationship Id="rId7" Type="http://schemas.openxmlformats.org/officeDocument/2006/relationships/image" Target="../media/image14.png"/><Relationship Id="rId8" Type="http://schemas.microsoft.com/office/2007/relationships/hdphoto" Target="../media/hdphoto3.wdp"/><Relationship Id="rId9" Type="http://schemas.openxmlformats.org/officeDocument/2006/relationships/image" Target="../media/image15.png"/><Relationship Id="rId10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7175"/>
            <a:ext cx="3511550" cy="3578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29217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461142" y="1744265"/>
            <a:ext cx="3777688" cy="2926795"/>
            <a:chOff x="1651139" y="2675596"/>
            <a:chExt cx="3777688" cy="2926795"/>
          </a:xfrm>
        </p:grpSpPr>
        <p:pic>
          <p:nvPicPr>
            <p:cNvPr id="17" name="Content Placeholder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>
              <a:off x="1651139" y="3666475"/>
              <a:ext cx="3777688" cy="1754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4" name="Picture 33" descr="monitor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8665" y="2675596"/>
              <a:ext cx="1214636" cy="242927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929" b="9413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58414" y="3949011"/>
              <a:ext cx="1770196" cy="1355307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099607" y="5202281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marty</a:t>
              </a:r>
              <a:endParaRPr 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7462" y="1804429"/>
            <a:ext cx="3777688" cy="2866631"/>
            <a:chOff x="-496008" y="2735760"/>
            <a:chExt cx="3777688" cy="2866631"/>
          </a:xfrm>
        </p:grpSpPr>
        <p:pic>
          <p:nvPicPr>
            <p:cNvPr id="14" name="Content Placeholder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>
              <a:off x="-496008" y="3666475"/>
              <a:ext cx="3777688" cy="1754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933038" y="5202281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marty</a:t>
              </a:r>
              <a:endParaRPr 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pic>
          <p:nvPicPr>
            <p:cNvPr id="50" name="Picture 49" descr="cowboy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1998" y="2735760"/>
              <a:ext cx="1196363" cy="239272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929" b="9413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1267" y="3949011"/>
              <a:ext cx="1770196" cy="1355307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850019" y="1885763"/>
            <a:ext cx="3777688" cy="2785297"/>
            <a:chOff x="2714552" y="175494"/>
            <a:chExt cx="3777688" cy="2785297"/>
          </a:xfrm>
        </p:grpSpPr>
        <p:pic>
          <p:nvPicPr>
            <p:cNvPr id="46" name="Content Placeholder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>
              <a:off x="2714552" y="1024875"/>
              <a:ext cx="3777688" cy="1754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4178704" y="2560681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marty</a:t>
              </a:r>
              <a:endParaRPr 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pic>
          <p:nvPicPr>
            <p:cNvPr id="2" name="Picture 1" descr="zombie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799" y="175494"/>
              <a:ext cx="1352550" cy="227137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929" b="9413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21827" y="1307411"/>
              <a:ext cx="1770196" cy="1355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60312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68164" y="1659467"/>
            <a:ext cx="5370743" cy="3959860"/>
            <a:chOff x="2714552" y="175494"/>
            <a:chExt cx="3777688" cy="2785297"/>
          </a:xfrm>
        </p:grpSpPr>
        <p:pic>
          <p:nvPicPr>
            <p:cNvPr id="46" name="Content Placeholder 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7666" r="-57666"/>
            <a:stretch>
              <a:fillRect/>
            </a:stretch>
          </p:blipFill>
          <p:spPr bwMode="auto">
            <a:xfrm>
              <a:off x="2714552" y="1024875"/>
              <a:ext cx="3777688" cy="1754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4178704" y="2560681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chemeClr val="bg2">
                      <a:lumMod val="75000"/>
                      <a:lumOff val="25000"/>
                    </a:schemeClr>
                  </a:solidFill>
                  <a:latin typeface="Franklin Gothic Medium"/>
                  <a:cs typeface="Franklin Gothic Medium"/>
                </a:rPr>
                <a:t>marty</a:t>
              </a:r>
              <a:endParaRPr lang="en-US" sz="2000" dirty="0">
                <a:solidFill>
                  <a:schemeClr val="bg2">
                    <a:lumMod val="75000"/>
                    <a:lumOff val="25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pic>
          <p:nvPicPr>
            <p:cNvPr id="2" name="Picture 1" descr="zombi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799" y="175494"/>
              <a:ext cx="1352550" cy="227137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929" b="9413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21827" y="1307411"/>
              <a:ext cx="1770196" cy="1355307"/>
            </a:xfrm>
            <a:prstGeom prst="rect">
              <a:avLst/>
            </a:prstGeom>
          </p:spPr>
        </p:pic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-33864" y="-407452"/>
            <a:ext cx="9381067" cy="2041525"/>
          </a:xfrm>
        </p:spPr>
        <p:txBody>
          <a:bodyPr/>
          <a:lstStyle/>
          <a:p>
            <a:r>
              <a:rPr lang="en-US" sz="6000" dirty="0" err="1" smtClean="0"/>
              <a:t>Blargh</a:t>
            </a:r>
            <a:r>
              <a:rPr lang="en-US" sz="6000" dirty="0" smtClean="0"/>
              <a:t>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28231417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149475"/>
            <a:ext cx="7773987" cy="2041525"/>
          </a:xfrm>
        </p:spPr>
        <p:txBody>
          <a:bodyPr/>
          <a:lstStyle/>
          <a:p>
            <a:r>
              <a:rPr lang="en-US" sz="4000" dirty="0" smtClean="0"/>
              <a:t>Perils of Time Travel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396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Franklin Gothic Medium"/>
              <a:ea typeface="ヒラギノ角ゴ ProN W3" charset="0"/>
              <a:cs typeface="Franklin Gothic Medium"/>
              <a:sym typeface="Gill Sans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 bwMode="auto">
          <a:xfrm>
            <a:off x="381000" y="9881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2800" dirty="0" smtClean="0">
                <a:latin typeface="Franklin Gothic Medium"/>
                <a:cs typeface="Franklin Gothic Medium"/>
              </a:rPr>
              <a:t>Perils of Time Travel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381000" y="454730"/>
            <a:ext cx="7086600" cy="76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1pPr>
            <a:lvl2pPr marL="295275" indent="161925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2pPr>
            <a:lvl3pPr marL="615950" indent="298450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3pPr>
            <a:lvl4pPr marL="938213" indent="433388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258888" indent="569913" algn="ctr" rtl="0" eaLnBrk="0" fontAlgn="base" hangingPunct="0">
              <a:spcBef>
                <a:spcPts val="2600"/>
              </a:spcBef>
              <a:spcAft>
                <a:spcPct val="0"/>
              </a:spcAft>
              <a:defRPr sz="2200">
                <a:solidFill>
                  <a:srgbClr val="595959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17160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6pPr>
            <a:lvl7pPr marL="21732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7pPr>
            <a:lvl8pPr marL="26304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8pPr>
            <a:lvl9pPr marL="3087688" algn="ctr" rtl="0" fontAlgn="base">
              <a:spcBef>
                <a:spcPts val="26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Lucida Grande" charset="0"/>
              </a:defRPr>
            </a:lvl9pPr>
          </a:lstStyle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Basho Technologies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8131" b="-18131"/>
          <a:stretch>
            <a:fillRect/>
          </a:stretch>
        </p:blipFill>
        <p:spPr>
          <a:xfrm>
            <a:off x="1371600" y="2133600"/>
            <a:ext cx="6399213" cy="2971800"/>
          </a:xfrm>
        </p:spPr>
      </p:pic>
    </p:spTree>
    <p:extLst>
      <p:ext uri="{BB962C8B-B14F-4D97-AF65-F5344CB8AC3E}">
        <p14:creationId xmlns:p14="http://schemas.microsoft.com/office/powerpoint/2010/main" val="1000313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terminator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7" y="1432979"/>
            <a:ext cx="7620000" cy="44831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-16931" y="-322787"/>
            <a:ext cx="938106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600">
                <a:solidFill>
                  <a:srgbClr val="595959"/>
                </a:solidFill>
                <a:latin typeface="Franklin Gothic Medium"/>
                <a:ea typeface="+mj-ea"/>
                <a:cs typeface="Franklin Gothic Medium"/>
                <a:sym typeface="Lucida Grande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sz="6000" dirty="0" smtClean="0"/>
              <a:t>You’ve invented </a:t>
            </a:r>
            <a:r>
              <a:rPr lang="en-US" sz="6000" dirty="0" err="1" smtClean="0"/>
              <a:t>Skynet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70168014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69328" y="49739"/>
            <a:ext cx="9381067" cy="2041525"/>
          </a:xfrm>
        </p:spPr>
        <p:txBody>
          <a:bodyPr/>
          <a:lstStyle/>
          <a:p>
            <a:r>
              <a:rPr lang="en-US" sz="6000" dirty="0" smtClean="0"/>
              <a:t>tar, </a:t>
            </a:r>
            <a:r>
              <a:rPr lang="en-US" sz="6000" dirty="0" err="1" smtClean="0"/>
              <a:t>gzip</a:t>
            </a:r>
            <a:endParaRPr lang="en-US" sz="6000" dirty="0"/>
          </a:p>
        </p:txBody>
      </p:sp>
      <p:pic>
        <p:nvPicPr>
          <p:cNvPr id="9" name="Picture 8" descr="g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191347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81917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nk-vector-122079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773" y="1693321"/>
            <a:ext cx="3989494" cy="419946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69328" y="49739"/>
            <a:ext cx="9381067" cy="2041525"/>
          </a:xfrm>
        </p:spPr>
        <p:txBody>
          <a:bodyPr/>
          <a:lstStyle/>
          <a:p>
            <a:r>
              <a:rPr lang="en-US" sz="6000" dirty="0" err="1" smtClean="0"/>
              <a:t>rsync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3642344" y="3945445"/>
            <a:ext cx="17391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</a:t>
            </a:r>
            <a:endParaRPr lang="en-US" sz="14000" b="1" i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0168014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69328" y="49739"/>
            <a:ext cx="9381067" cy="2041525"/>
          </a:xfrm>
        </p:spPr>
        <p:txBody>
          <a:bodyPr/>
          <a:lstStyle/>
          <a:p>
            <a:r>
              <a:rPr lang="en-US" sz="6000" dirty="0" smtClean="0"/>
              <a:t>snapshots</a:t>
            </a:r>
            <a:endParaRPr lang="en-US" sz="6000" dirty="0"/>
          </a:p>
        </p:txBody>
      </p:sp>
      <p:pic>
        <p:nvPicPr>
          <p:cNvPr id="2" name="Picture 1" descr="72157607012320362_model_huge_055c9126c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2" y="1896530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68014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769403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761997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68014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34535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1bdf864-3273-4edb-b4e0-ba66db8217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2" b="2722"/>
          <a:stretch/>
        </p:blipFill>
        <p:spPr>
          <a:xfrm>
            <a:off x="1253072" y="1388532"/>
            <a:ext cx="6661149" cy="457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33864" y="-407452"/>
            <a:ext cx="9381067" cy="2041525"/>
          </a:xfrm>
        </p:spPr>
        <p:txBody>
          <a:bodyPr/>
          <a:lstStyle/>
          <a:p>
            <a:r>
              <a:rPr lang="en-US" sz="6000" dirty="0" smtClean="0"/>
              <a:t>It came out of nowhere!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77583385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BashoTraini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BashoTraining.thmx</Template>
  <TotalTime>7817</TotalTime>
  <Pages>0</Pages>
  <Words>131</Words>
  <Characters>0</Characters>
  <Application>Microsoft Macintosh PowerPoint</Application>
  <PresentationFormat>On-screen Show (4:3)</PresentationFormat>
  <Lines>0</Lines>
  <Paragraphs>19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BashoTraining</vt:lpstr>
      <vt:lpstr>PowerPoint Presentation</vt:lpstr>
      <vt:lpstr>PowerPoint Presentation</vt:lpstr>
      <vt:lpstr>PowerPoint Presentation</vt:lpstr>
      <vt:lpstr>tar, gzip</vt:lpstr>
      <vt:lpstr>rsync</vt:lpstr>
      <vt:lpstr>snapshots</vt:lpstr>
      <vt:lpstr>PowerPoint Presentation</vt:lpstr>
      <vt:lpstr>PowerPoint Presentation</vt:lpstr>
      <vt:lpstr>It came out of nowhere!</vt:lpstr>
      <vt:lpstr>PowerPoint Presentation</vt:lpstr>
      <vt:lpstr>Blargh!</vt:lpstr>
      <vt:lpstr>Perils of Time Travel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Nathan Aschbacher</cp:lastModifiedBy>
  <cp:revision>109</cp:revision>
  <dcterms:modified xsi:type="dcterms:W3CDTF">2013-11-12T17:41:42Z</dcterms:modified>
</cp:coreProperties>
</file>