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8" r:id="rId1"/>
  </p:sldMasterIdLst>
  <p:notesMasterIdLst>
    <p:notesMasterId r:id="rId8"/>
  </p:notesMasterIdLst>
  <p:sldIdLst>
    <p:sldId id="287" r:id="rId2"/>
    <p:sldId id="299" r:id="rId3"/>
    <p:sldId id="304" r:id="rId4"/>
    <p:sldId id="305" r:id="rId5"/>
    <p:sldId id="306" r:id="rId6"/>
    <p:sldId id="307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20" y="-6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Figuring things out and making memories is painful</a:t>
            </a:r>
            <a:endParaRPr lang="en-US" sz="14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Achieving understanding is pleasurable</a:t>
            </a:r>
            <a:endParaRPr lang="en-US" sz="14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Predictably takes 3 to 6 months to adjust to life change</a:t>
            </a:r>
            <a:endParaRPr lang="en-US" sz="14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Framework: RCR</a:t>
            </a:r>
            <a:endParaRPr lang="en-US" sz="14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8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Brain builds incrementally on existing knowledge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Brain cannot learn facts in isolation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Metaphors: web days of building a house, hiring an architect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Can’t build on foundation if you don’t Know the audience.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Example: Java in higher education -- is it relevant?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Hit right experience level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Failure to find relevance means audience will tune out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Basho’s History; CAP Theorem; Dynamo Paper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Cognitive dissonance is primarily a cultural phenomena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You can’t easily teach it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Knowledge reduces under unifying principles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If conclusions are presented that don’t jive, they will be rejected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Politics in the US is great example – division of Liberal and Conservative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“Functional Programming” != OOP is useless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SQL: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UrDoingItWrung</a:t>
            </a:r>
            <a:endParaRPr lang="en-US" sz="12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Access Patterns: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UrDoingItWrung</a:t>
            </a:r>
            <a:endParaRPr lang="en-US" sz="12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Never disagree</a:t>
            </a:r>
            <a:endParaRPr lang="en-US" sz="1200" kern="1200" dirty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Adult brains are massive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Several steps/days of transference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~21 minutes before humans start dropping packets</a:t>
            </a:r>
            <a:endParaRPr lang="en-US" sz="14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Presentations are generally poor formats for teaching</a:t>
            </a:r>
            <a:endParaRPr lang="en-US" sz="14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Q&amp;A is external reinforcement</a:t>
            </a:r>
          </a:p>
          <a:p>
            <a:pPr lvl="1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Always summarize</a:t>
            </a:r>
            <a:endParaRPr lang="en-US" sz="14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4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Subtitle 1"/>
          <p:cNvSpPr txBox="1">
            <a:spLocks/>
          </p:cNvSpPr>
          <p:nvPr userDrawn="1"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9" name="Subtitle 1"/>
          <p:cNvSpPr txBox="1">
            <a:spLocks/>
          </p:cNvSpPr>
          <p:nvPr userDrawn="1"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Franklin Gothic Medium"/>
          <a:ea typeface="+mj-ea"/>
          <a:cs typeface="Franklin Gothic Medium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PRINCIPLES of ADULT LEARNING</a:t>
            </a:r>
            <a:endParaRPr lang="en-US" sz="2800" dirty="0" smtClean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21275" r="-21275"/>
          <a:stretch>
            <a:fillRect/>
          </a:stretch>
        </p:blipFill>
        <p:spPr>
          <a:xfrm>
            <a:off x="-2514600" y="0"/>
            <a:ext cx="15587827" cy="7239000"/>
          </a:xfrm>
        </p:spPr>
      </p:pic>
    </p:spTree>
    <p:extLst>
      <p:ext uri="{BB962C8B-B14F-4D97-AF65-F5344CB8AC3E}">
        <p14:creationId xmlns:p14="http://schemas.microsoft.com/office/powerpoint/2010/main" val="418107055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Relevance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92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Consilience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2241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Reflection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741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7200" dirty="0" smtClean="0"/>
              <a:t>*</a:t>
            </a:r>
            <a:r>
              <a:rPr lang="en-US" sz="7200" dirty="0" smtClean="0"/>
              <a:t>) </a:t>
            </a:r>
            <a:r>
              <a:rPr lang="en-US" sz="7200" dirty="0" smtClean="0"/>
              <a:t>Relevance</a:t>
            </a:r>
            <a:br>
              <a:rPr lang="en-US" sz="7200" dirty="0" smtClean="0"/>
            </a:br>
            <a:r>
              <a:rPr lang="en-US" sz="7200" dirty="0" smtClean="0"/>
              <a:t>*) </a:t>
            </a:r>
            <a:r>
              <a:rPr lang="en-US" sz="7200" dirty="0" smtClean="0"/>
              <a:t>Consilience</a:t>
            </a:r>
            <a:br>
              <a:rPr lang="en-US" sz="7200" dirty="0" smtClean="0"/>
            </a:br>
            <a:r>
              <a:rPr lang="en-US" sz="7200" dirty="0" smtClean="0"/>
              <a:t>*) Reflection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8351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8581</TotalTime>
  <Pages>0</Pages>
  <Words>199</Words>
  <Characters>0</Characters>
  <Application>Microsoft Macintosh PowerPoint</Application>
  <PresentationFormat>On-screen Show (4:3)</PresentationFormat>
  <Lines>0</Lines>
  <Paragraphs>34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BashoTraining</vt:lpstr>
      <vt:lpstr>PowerPoint Presentation</vt:lpstr>
      <vt:lpstr>PowerPoint Presentation</vt:lpstr>
      <vt:lpstr>Relevance</vt:lpstr>
      <vt:lpstr>Consilience</vt:lpstr>
      <vt:lpstr>Reflection</vt:lpstr>
      <vt:lpstr>*) Relevance *) Consilience *)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Casey Rosenthal</cp:lastModifiedBy>
  <cp:revision>67</cp:revision>
  <dcterms:modified xsi:type="dcterms:W3CDTF">2013-08-07T03:09:05Z</dcterms:modified>
</cp:coreProperties>
</file>