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345" r:id="rId2"/>
    <p:sldId id="259" r:id="rId3"/>
    <p:sldId id="344" r:id="rId4"/>
    <p:sldId id="327" r:id="rId5"/>
    <p:sldId id="340" r:id="rId6"/>
    <p:sldId id="341" r:id="rId7"/>
    <p:sldId id="346" r:id="rId8"/>
    <p:sldId id="326" r:id="rId9"/>
    <p:sldId id="347" r:id="rId10"/>
    <p:sldId id="348" r:id="rId11"/>
    <p:sldId id="349" r:id="rId12"/>
    <p:sldId id="350" r:id="rId13"/>
    <p:sldId id="351" r:id="rId14"/>
    <p:sldId id="343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Livingsocial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Daily national and regional discounts, deals, and coupons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Exelon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Nation’s second largest utility company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Yelp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Location filtered restaurant and attraction information </a:t>
            </a:r>
            <a:r>
              <a:rPr lang="en-US" baseline="0" smtClean="0"/>
              <a:t>and reviews.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Physical items/objects to infinity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Total size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Necessary capacity expansion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Single computer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through many computers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through </a:t>
            </a:r>
            <a:r>
              <a:rPr lang="en-US" sz="1200" kern="120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firehose</a:t>
            </a:r>
            <a:r>
              <a:rPr lang="en-US" sz="12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, and then secondary effects of creating internal </a:t>
            </a:r>
            <a:r>
              <a:rPr lang="en-US" sz="1200" kern="120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firehoses</a:t>
            </a:r>
            <a:r>
              <a:rPr lang="en-US" sz="1200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once the data is inside your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Structured data,</a:t>
            </a:r>
            <a:r>
              <a:rPr lang="en-US" baseline="0" dirty="0" smtClean="0"/>
              <a:t> fixed formats (tables/rows/columns, XML, etc.)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Binary/raw</a:t>
            </a:r>
            <a:r>
              <a:rPr lang="en-US" baseline="0" dirty="0" smtClean="0"/>
              <a:t> data (possibly including metadata such as MP3)</a:t>
            </a:r>
          </a:p>
          <a:p>
            <a:endParaRPr lang="en-US" baseline="0" dirty="0" smtClean="0"/>
          </a:p>
          <a:p>
            <a:r>
              <a:rPr lang="en-US" baseline="0" dirty="0" smtClean="0"/>
              <a:t>?? Coming up with something for the concept of fuzzy data,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. Siblings.  Use cases where we don’t know the real answer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Wants</a:t>
            </a:r>
            <a:r>
              <a:rPr lang="en-US" baseline="0" dirty="0" smtClean="0"/>
              <a:t> to maintain live data of every patient’s DNA they sequence so they can keep it around for future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Needs to be able to store raw binary DNA sequence data.</a:t>
            </a:r>
          </a:p>
          <a:p>
            <a:r>
              <a:rPr lang="en-US" baseline="0" dirty="0" smtClean="0"/>
              <a:t>Needs to be able to store results of DNA analysis also.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/>
              <a:t>IDENTIFYING THE </a:t>
            </a:r>
            <a:r>
              <a:rPr lang="en-US" sz="2800" b="1" dirty="0" smtClean="0"/>
              <a:t>BIG</a:t>
            </a:r>
            <a:r>
              <a:rPr lang="en-US" sz="2800" dirty="0" smtClean="0"/>
              <a:t> </a:t>
            </a:r>
            <a:r>
              <a:rPr lang="en-US" sz="2800" dirty="0" smtClean="0"/>
              <a:t>IN</a:t>
            </a:r>
            <a:r>
              <a:rPr lang="en-US" sz="2800" dirty="0" smtClean="0"/>
              <a:t> </a:t>
            </a:r>
            <a:r>
              <a:rPr lang="en-US" sz="2800" smtClean="0"/>
              <a:t>BIG DATA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57400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61720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86683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Volume</a:t>
            </a: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/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Velocity</a:t>
            </a: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/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Variety</a:t>
            </a:r>
            <a:endParaRPr lang="en-US" sz="5400" dirty="0"/>
          </a:p>
        </p:txBody>
      </p:sp>
      <p:pic>
        <p:nvPicPr>
          <p:cNvPr id="5" name="Picture 4" descr="bank-of-america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600" y="1828800"/>
            <a:ext cx="3951523" cy="29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7222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274338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elp_Logo_Tag.29783115_st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0" y="4143333"/>
            <a:ext cx="3016155" cy="1800267"/>
          </a:xfrm>
          <a:prstGeom prst="rect">
            <a:avLst/>
          </a:prstGeom>
        </p:spPr>
      </p:pic>
      <p:pic>
        <p:nvPicPr>
          <p:cNvPr id="15" name="Picture 14" descr="Exelon logo 2012.jpe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5686" y="2743200"/>
            <a:ext cx="3931314" cy="849164"/>
          </a:xfrm>
          <a:prstGeom prst="rect">
            <a:avLst/>
          </a:prstGeom>
        </p:spPr>
      </p:pic>
      <p:pic>
        <p:nvPicPr>
          <p:cNvPr id="18" name="Picture 17" descr="living-social-logo.jpe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641366"/>
            <a:ext cx="3886200" cy="14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77085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7000" y="1162883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Volume</a:t>
            </a: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/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Velocity</a:t>
            </a: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/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Variety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9292110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Three V’s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865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Three V’s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7000" y="1162883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Volume</a:t>
            </a: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/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Velocity</a:t>
            </a: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/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Variety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1917123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-304800"/>
            <a:ext cx="7773987" cy="2041525"/>
          </a:xfrm>
        </p:spPr>
        <p:txBody>
          <a:bodyPr/>
          <a:lstStyle/>
          <a:p>
            <a:r>
              <a:rPr lang="en-US" sz="6000" dirty="0" smtClean="0"/>
              <a:t>Volume</a:t>
            </a:r>
            <a:endParaRPr lang="en-US" sz="6000" dirty="0"/>
          </a:p>
        </p:txBody>
      </p:sp>
      <p:pic>
        <p:nvPicPr>
          <p:cNvPr id="2" name="Picture 1" descr="overwhelmed-lady-desk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56" t="-177"/>
          <a:stretch/>
        </p:blipFill>
        <p:spPr>
          <a:xfrm>
            <a:off x="1295400" y="1371600"/>
            <a:ext cx="6629400" cy="464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09791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-304800"/>
            <a:ext cx="7773987" cy="2041525"/>
          </a:xfrm>
        </p:spPr>
        <p:txBody>
          <a:bodyPr/>
          <a:lstStyle/>
          <a:p>
            <a:r>
              <a:rPr lang="en-US" sz="6000" dirty="0" smtClean="0"/>
              <a:t>Velocity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600" y="1385878"/>
            <a:ext cx="6632140" cy="4633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91019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-304800"/>
            <a:ext cx="7773987" cy="2041525"/>
          </a:xfrm>
        </p:spPr>
        <p:txBody>
          <a:bodyPr/>
          <a:lstStyle/>
          <a:p>
            <a:r>
              <a:rPr lang="en-US" sz="6000" dirty="0" smtClean="0"/>
              <a:t>Variety</a:t>
            </a:r>
            <a:endParaRPr lang="en-US" sz="6000" dirty="0"/>
          </a:p>
        </p:txBody>
      </p:sp>
      <p:pic>
        <p:nvPicPr>
          <p:cNvPr id="7" name="Picture 6" descr="amazon-warehouse-8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295400"/>
            <a:ext cx="7543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76583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973880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86683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Volume</a:t>
            </a: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/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Velocity</a:t>
            </a: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/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Variety</a:t>
            </a:r>
            <a:endParaRPr lang="en-US" sz="5400" dirty="0"/>
          </a:p>
        </p:txBody>
      </p:sp>
      <p:pic>
        <p:nvPicPr>
          <p:cNvPr id="11" name="Picture 10" descr="Seagen_logo_r_RGB_hi-res-lrg.gi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003"/>
          <a:stretch/>
        </p:blipFill>
        <p:spPr>
          <a:xfrm>
            <a:off x="4267200" y="3583807"/>
            <a:ext cx="4373576" cy="835793"/>
          </a:xfrm>
          <a:prstGeom prst="rect">
            <a:avLst/>
          </a:prstGeom>
        </p:spPr>
      </p:pic>
      <p:pic>
        <p:nvPicPr>
          <p:cNvPr id="12" name="Picture 11" descr="Seagen_logo_r_RGB_hi-res-lrg.gi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796"/>
          <a:stretch/>
        </p:blipFill>
        <p:spPr>
          <a:xfrm>
            <a:off x="4648200" y="993007"/>
            <a:ext cx="2514600" cy="316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5073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86683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Volume</a:t>
            </a: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/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Velocity</a:t>
            </a:r>
          </a:p>
          <a:p>
            <a:pPr marL="685800" indent="-685800" algn="l">
              <a:buFont typeface="Wingdings" charset="2"/>
              <a:buChar char="ü"/>
            </a:pPr>
            <a:endParaRPr lang="en-US" sz="5400" dirty="0" smtClean="0"/>
          </a:p>
          <a:p>
            <a:pPr marL="685800" indent="-685800" algn="l">
              <a:buFont typeface="Wingdings" charset="2"/>
              <a:buChar char="ü"/>
            </a:pPr>
            <a:r>
              <a:rPr lang="en-US" sz="5400" dirty="0" smtClean="0"/>
              <a:t> Variety</a:t>
            </a:r>
            <a:endParaRPr lang="en-US" sz="5400" dirty="0"/>
          </a:p>
        </p:txBody>
      </p:sp>
      <p:pic>
        <p:nvPicPr>
          <p:cNvPr id="4" name="Picture 3" descr="partner-page-logo-new-rel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828800"/>
            <a:ext cx="3747077" cy="26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7222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16826</TotalTime>
  <Pages>0</Pages>
  <Words>210</Words>
  <Characters>0</Characters>
  <Application>Microsoft Macintosh PowerPoint</Application>
  <PresentationFormat>On-screen Show (4:3)</PresentationFormat>
  <Lines>0</Lines>
  <Paragraphs>54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- Title Slide</vt:lpstr>
      <vt:lpstr>PowerPoint Presentation</vt:lpstr>
      <vt:lpstr>Three V’s</vt:lpstr>
      <vt:lpstr>PowerPoint Presentation</vt:lpstr>
      <vt:lpstr>Volume</vt:lpstr>
      <vt:lpstr>Velocity</vt:lpstr>
      <vt:lpstr>Variety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V’s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65</cp:revision>
  <dcterms:modified xsi:type="dcterms:W3CDTF">2013-03-12T13:52:23Z</dcterms:modified>
</cp:coreProperties>
</file>