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9"/>
  </p:notesMasterIdLst>
  <p:sldIdLst>
    <p:sldId id="345" r:id="rId2"/>
    <p:sldId id="259" r:id="rId3"/>
    <p:sldId id="363" r:id="rId4"/>
    <p:sldId id="344" r:id="rId5"/>
    <p:sldId id="352" r:id="rId6"/>
    <p:sldId id="365" r:id="rId7"/>
    <p:sldId id="355" r:id="rId8"/>
    <p:sldId id="362" r:id="rId9"/>
    <p:sldId id="353" r:id="rId10"/>
    <p:sldId id="364" r:id="rId11"/>
    <p:sldId id="356" r:id="rId12"/>
    <p:sldId id="361" r:id="rId13"/>
    <p:sldId id="354" r:id="rId14"/>
    <p:sldId id="366" r:id="rId15"/>
    <p:sldId id="357" r:id="rId16"/>
    <p:sldId id="360" r:id="rId17"/>
    <p:sldId id="367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Goal and Objectives: </a:t>
            </a:r>
          </a:p>
          <a:p>
            <a:pPr marL="285750" indent="-285750" algn="l">
              <a:buFont typeface="Wingdings" charset="2"/>
              <a:buChar char="Ø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Help new customers get </a:t>
            </a:r>
            <a:r>
              <a:rPr lang="en-US" sz="18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EDS / CS installed, configured and accelerate their usage and adoption</a:t>
            </a:r>
          </a:p>
          <a:p>
            <a:pPr marL="285750" indent="-285750" algn="l">
              <a:spcAft>
                <a:spcPts val="600"/>
              </a:spcAft>
              <a:buFont typeface="Wingdings" charset="2"/>
              <a:buChar char="Ø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Review customer's problem/business process and help them structure their data and querying profile to provide best solution to problem</a:t>
            </a:r>
          </a:p>
          <a:p>
            <a:pPr algn="l">
              <a:spcAft>
                <a:spcPts val="600"/>
              </a:spcAft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Tasks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Install and configure </a:t>
            </a:r>
            <a:r>
              <a:rPr lang="en-US" sz="18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(EDS / CS)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Configure MDC replication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 case review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Conduct Training</a:t>
            </a:r>
          </a:p>
          <a:p>
            <a:pPr marL="606392" lvl="1" indent="-285750" algn="l">
              <a:buFont typeface="Arial"/>
              <a:buChar char="•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Usage</a:t>
            </a:r>
          </a:p>
          <a:p>
            <a:pPr marL="606392" lvl="1" indent="-285750" algn="l">
              <a:buFont typeface="Arial"/>
              <a:buChar char="•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Developer</a:t>
            </a:r>
          </a:p>
          <a:p>
            <a:pPr marL="606392" lvl="1" indent="-285750" algn="l">
              <a:spcAft>
                <a:spcPts val="600"/>
              </a:spcAft>
              <a:buFont typeface="Arial"/>
              <a:buChar char="•"/>
            </a:pPr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Operations</a:t>
            </a:r>
          </a:p>
          <a:p>
            <a:pPr algn="l"/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Monitoring Review</a:t>
            </a:r>
          </a:p>
          <a:p>
            <a:pPr algn="l"/>
            <a:endParaRPr lang="en-US" sz="18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algn="l"/>
            <a:r>
              <a:rPr lang="en-US" sz="18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Duration: 3-5 days</a:t>
            </a:r>
            <a:endParaRPr lang="en-US" sz="1800" kern="120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64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smtClean="0">
              <a:sym typeface="Lucida Grande" charset="0"/>
            </a:endParaRP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Amateurs are for Karaoke Bars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61720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06" t="13689" b="4982"/>
          <a:stretch/>
        </p:blipFill>
        <p:spPr>
          <a:xfrm>
            <a:off x="948327" y="442282"/>
            <a:ext cx="7281273" cy="55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9806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371600"/>
            <a:ext cx="34419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Architecture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Development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Data Modeling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Data Migration</a:t>
            </a: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66117786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995170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Training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65515844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7" y="698500"/>
            <a:ext cx="5748713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5425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905000"/>
            <a:ext cx="45576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Workshops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Conferences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Customer Use </a:t>
            </a: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Cases</a:t>
            </a:r>
            <a:endParaRPr lang="en-US" sz="36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algn="l"/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6611778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1122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7000" y="1162883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sz="5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lang="en-US" sz="54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DevOps</a:t>
            </a: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lang="en-US" sz="54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AppDev</a:t>
            </a: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 Training</a:t>
            </a:r>
            <a:endParaRPr lang="en-US" sz="54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8779052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ProServ</a:t>
            </a:r>
            <a:endParaRPr lang="en-US" sz="9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762000"/>
            <a:ext cx="75565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7356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7000" y="1162883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sz="5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lang="en-US" sz="54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DevOps</a:t>
            </a: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lang="en-US" sz="54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AppDev</a:t>
            </a: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 Training</a:t>
            </a:r>
            <a:endParaRPr lang="en-US" sz="54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1917123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DevOps</a:t>
            </a:r>
            <a:endParaRPr lang="en-US" sz="72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3242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200" y="539197"/>
            <a:ext cx="4419600" cy="54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992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371600"/>
            <a:ext cx="31598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Installation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Configuration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Tuning</a:t>
            </a:r>
          </a:p>
          <a:p>
            <a:pPr marL="342900" indent="-342900" algn="l">
              <a:buFont typeface="Arial"/>
              <a:buChar char="•"/>
            </a:pP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Automation</a:t>
            </a: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48561713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995170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AppDev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65515844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16891</TotalTime>
  <Pages>0</Pages>
  <Words>109</Words>
  <Characters>0</Characters>
  <Application>Microsoft Macintosh PowerPoint</Application>
  <PresentationFormat>On-screen Show (4:3)</PresentationFormat>
  <Lines>0</Lines>
  <Paragraphs>49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BashoTraining</vt:lpstr>
      <vt:lpstr>PowerPoint Presentation</vt:lpstr>
      <vt:lpstr>ProServ</vt:lpstr>
      <vt:lpstr>PowerPoint Presentation</vt:lpstr>
      <vt:lpstr>PowerPoint Presentation</vt:lpstr>
      <vt:lpstr>DevOps</vt:lpstr>
      <vt:lpstr>PowerPoint Presentation</vt:lpstr>
      <vt:lpstr>PowerPoint Presentation</vt:lpstr>
      <vt:lpstr>PowerPoint Presentation</vt:lpstr>
      <vt:lpstr>AppDev</vt:lpstr>
      <vt:lpstr>PowerPoint Presentation</vt:lpstr>
      <vt:lpstr>PowerPoint Presentation</vt:lpstr>
      <vt:lpstr>PowerPoint Presentation</vt:lpstr>
      <vt:lpstr>Training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81</cp:revision>
  <dcterms:modified xsi:type="dcterms:W3CDTF">2013-08-02T23:55:03Z</dcterms:modified>
</cp:coreProperties>
</file>