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3" r:id="rId1"/>
  </p:sldMasterIdLst>
  <p:notesMasterIdLst>
    <p:notesMasterId r:id="rId32"/>
  </p:notesMasterIdLst>
  <p:sldIdLst>
    <p:sldId id="370" r:id="rId2"/>
    <p:sldId id="312" r:id="rId3"/>
    <p:sldId id="368" r:id="rId4"/>
    <p:sldId id="369" r:id="rId5"/>
    <p:sldId id="299" r:id="rId6"/>
    <p:sldId id="300" r:id="rId7"/>
    <p:sldId id="313" r:id="rId8"/>
    <p:sldId id="348" r:id="rId9"/>
    <p:sldId id="349" r:id="rId10"/>
    <p:sldId id="314" r:id="rId11"/>
    <p:sldId id="339" r:id="rId12"/>
    <p:sldId id="357" r:id="rId13"/>
    <p:sldId id="353" r:id="rId14"/>
    <p:sldId id="355" r:id="rId15"/>
    <p:sldId id="354" r:id="rId16"/>
    <p:sldId id="371" r:id="rId17"/>
    <p:sldId id="372" r:id="rId18"/>
    <p:sldId id="373" r:id="rId19"/>
    <p:sldId id="356" r:id="rId20"/>
    <p:sldId id="358" r:id="rId21"/>
    <p:sldId id="359" r:id="rId22"/>
    <p:sldId id="363" r:id="rId23"/>
    <p:sldId id="364" r:id="rId24"/>
    <p:sldId id="360" r:id="rId25"/>
    <p:sldId id="361" r:id="rId26"/>
    <p:sldId id="362" r:id="rId27"/>
    <p:sldId id="365" r:id="rId28"/>
    <p:sldId id="366" r:id="rId29"/>
    <p:sldId id="367" r:id="rId30"/>
    <p:sldId id="315" r:id="rId3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10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Today:</a:t>
            </a:r>
          </a:p>
          <a:p>
            <a:r>
              <a:rPr lang="en-US" dirty="0" smtClean="0"/>
              <a:t>First</a:t>
            </a:r>
            <a:r>
              <a:rPr lang="en-US" baseline="0" dirty="0" smtClean="0"/>
              <a:t> hour tech dive</a:t>
            </a:r>
          </a:p>
          <a:p>
            <a:r>
              <a:rPr lang="en-US" baseline="0" dirty="0" smtClean="0"/>
              <a:t>First half of that might not be new</a:t>
            </a:r>
          </a:p>
          <a:p>
            <a:r>
              <a:rPr lang="en-US" baseline="0" dirty="0" smtClean="0"/>
              <a:t>It’s an opportunity to straighten out the basics, and ask questions</a:t>
            </a:r>
          </a:p>
          <a:p>
            <a:r>
              <a:rPr lang="en-US" baseline="0" dirty="0" smtClean="0"/>
              <a:t>First hour tech dive, then frameworks</a:t>
            </a:r>
          </a:p>
          <a:p>
            <a:r>
              <a:rPr lang="en-US" baseline="0" dirty="0" smtClean="0"/>
              <a:t>Not going to explicitly do comparisons because foundations</a:t>
            </a:r>
          </a:p>
        </p:txBody>
      </p:sp>
    </p:spTree>
    <p:extLst>
      <p:ext uri="{BB962C8B-B14F-4D97-AF65-F5344CB8AC3E}">
        <p14:creationId xmlns:p14="http://schemas.microsoft.com/office/powerpoint/2010/main" val="2896185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Full document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Field/Value pairs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Exact Match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By Range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Boolean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Proximity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Wildcard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Slower on write</a:t>
            </a:r>
          </a:p>
          <a:p>
            <a:pPr marL="571500" indent="-571500" algn="l">
              <a:lnSpc>
                <a:spcPct val="8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Fast on read for few terms</a:t>
            </a:r>
          </a:p>
          <a:p>
            <a:pPr marL="571500" indent="-571500" algn="l">
              <a:lnSpc>
                <a:spcPct val="8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Sometimes CPU bound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Keys or Keys/Values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Bucket (no, no, no!)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2i results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Search results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Whatever you can write</a:t>
            </a:r>
          </a:p>
          <a:p>
            <a:pPr marL="571500" indent="-571500" algn="l">
              <a:lnSpc>
                <a:spcPct val="8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Including ones to kill your cluster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It depends</a:t>
            </a:r>
          </a:p>
          <a:p>
            <a:pPr marL="571500" indent="-571500" algn="l">
              <a:lnSpc>
                <a:spcPct val="8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It depends</a:t>
            </a:r>
          </a:p>
          <a:p>
            <a:pPr marL="571500" indent="-571500" algn="l">
              <a:lnSpc>
                <a:spcPct val="8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Did I mention it depends?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Binary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Integer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Exact Match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By Range</a:t>
            </a:r>
          </a:p>
          <a:p>
            <a:pPr marL="0" indent="0" algn="l">
              <a:lnSpc>
                <a:spcPct val="60000"/>
              </a:lnSpc>
            </a:pPr>
            <a:endParaRPr lang="en-US" sz="1200" b="1" dirty="0" smtClean="0">
              <a:latin typeface="Franklin Gothic Medium"/>
              <a:cs typeface="Franklin Gothic Medium"/>
            </a:endParaRP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Fast on write</a:t>
            </a:r>
          </a:p>
          <a:p>
            <a:pPr marL="571500" indent="-571500" algn="l">
              <a:lnSpc>
                <a:spcPct val="8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Slower on read as cluster size increases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7175"/>
            <a:ext cx="3511550" cy="357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52211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53251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Search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05322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40999"/>
            <a:ext cx="7773987" cy="2041525"/>
          </a:xfrm>
        </p:spPr>
        <p:txBody>
          <a:bodyPr/>
          <a:lstStyle/>
          <a:p>
            <a:r>
              <a:rPr lang="en-US" sz="6600" dirty="0" smtClean="0"/>
              <a:t>Full-</a:t>
            </a:r>
            <a:r>
              <a:rPr lang="en-US" sz="6600" smtClean="0"/>
              <a:t>text Indexing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681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Extractor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79123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Schema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79123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Analyzer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79123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749825" y="2135709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r>
              <a:rPr lang="en-US" dirty="0" smtClean="0"/>
              <a:t>Index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87444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49825" y="2135709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r>
              <a:rPr lang="en-US" dirty="0" smtClean="0"/>
              <a:t>Query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50944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861079" y="2178027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dirty="0" smtClean="0"/>
              <a:t>Scaling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40734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33907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The Tough Questions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18131" b="-18131"/>
          <a:stretch>
            <a:fillRect/>
          </a:stretch>
        </p:blipFill>
        <p:spPr>
          <a:xfrm>
            <a:off x="1371600" y="2133600"/>
            <a:ext cx="6399213" cy="2971800"/>
          </a:xfrm>
        </p:spPr>
      </p:pic>
    </p:spTree>
    <p:extLst>
      <p:ext uri="{BB962C8B-B14F-4D97-AF65-F5344CB8AC3E}">
        <p14:creationId xmlns:p14="http://schemas.microsoft.com/office/powerpoint/2010/main" val="3345013920"/>
      </p:ext>
    </p:extLst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Map/Reduce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067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14003"/>
            <a:ext cx="7773987" cy="2041525"/>
          </a:xfrm>
        </p:spPr>
        <p:txBody>
          <a:bodyPr/>
          <a:lstStyle/>
          <a:p>
            <a:r>
              <a:rPr lang="en-US" sz="4800" dirty="0" smtClean="0"/>
              <a:t>Take the Query to the Data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055528"/>
            <a:ext cx="6399213" cy="2971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33084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Map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5489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Reduce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5489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Not </a:t>
            </a:r>
            <a:r>
              <a:rPr lang="en-US" sz="6600" dirty="0" err="1" smtClean="0"/>
              <a:t>Hadoop</a:t>
            </a:r>
            <a:r>
              <a:rPr lang="en-US" sz="6600" dirty="0" smtClean="0"/>
              <a:t>!!!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40814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Use </a:t>
            </a:r>
            <a:r>
              <a:rPr lang="en-US" sz="6600" dirty="0" err="1" smtClean="0"/>
              <a:t>Erlang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30041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30041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363911" y="207221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51790"/>
      </p:ext>
    </p:extLst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347923" y="2156861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dirty="0" smtClean="0"/>
              <a:t>Query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8515"/>
      </p:ext>
    </p:extLst>
  </p:cSld>
  <p:clrMapOvr>
    <a:masterClrMapping/>
  </p:clrMapOvr>
  <p:transition xmlns:p14="http://schemas.microsoft.com/office/powerpoint/2010/main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797581" y="224152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dirty="0" smtClean="0"/>
              <a:t>Scaling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2266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19833"/>
            <a:ext cx="7773987" cy="2041525"/>
          </a:xfrm>
        </p:spPr>
        <p:txBody>
          <a:bodyPr/>
          <a:lstStyle/>
          <a:p>
            <a:r>
              <a:rPr lang="en-US" sz="6600" dirty="0" smtClean="0"/>
              <a:t>What if Key/Value isn’t enough?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95327"/>
      </p:ext>
    </p:extLst>
  </p:cSld>
  <p:clrMapOvr>
    <a:masterClrMapping/>
  </p:clrMapOvr>
  <p:transition xmlns:p14="http://schemas.microsoft.com/office/powerpoint/2010/main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49475"/>
            <a:ext cx="7773987" cy="2041525"/>
          </a:xfrm>
        </p:spPr>
        <p:txBody>
          <a:bodyPr/>
          <a:lstStyle/>
          <a:p>
            <a:r>
              <a:rPr lang="en-US" sz="3600" dirty="0" smtClean="0"/>
              <a:t>The Tough Questions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5311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6411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Secondary Indexes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24131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Lookup by</a:t>
            </a:r>
            <a:br>
              <a:rPr lang="en-US" sz="6600" dirty="0" smtClean="0"/>
            </a:br>
            <a:r>
              <a:rPr lang="en-US" sz="6600" dirty="0" smtClean="0"/>
              <a:t>Non-Primary Key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65218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749825" y="2135709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r>
              <a:rPr lang="en-US" dirty="0" smtClean="0"/>
              <a:t>Index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13655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49825" y="2135709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r>
              <a:rPr lang="en-US" dirty="0" smtClean="0"/>
              <a:t>Query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94171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861079" y="2178027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dirty="0" smtClean="0"/>
              <a:t>Scaling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72184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1143</TotalTime>
  <Pages>0</Pages>
  <Words>183</Words>
  <Characters>0</Characters>
  <Application>Microsoft Macintosh PowerPoint</Application>
  <PresentationFormat>On-screen Show (4:3)</PresentationFormat>
  <Lines>0</Lines>
  <Paragraphs>57</Paragraphs>
  <Slides>30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BashoTraining</vt:lpstr>
      <vt:lpstr>PowerPoint Presentation</vt:lpstr>
      <vt:lpstr>PowerPoint Presentation</vt:lpstr>
      <vt:lpstr>What if Key/Value isn’t enough?</vt:lpstr>
      <vt:lpstr>PowerPoint Presentation</vt:lpstr>
      <vt:lpstr>Secondary Indexes</vt:lpstr>
      <vt:lpstr>Lookup by Non-Primary Key</vt:lpstr>
      <vt:lpstr>PowerPoint Presentation</vt:lpstr>
      <vt:lpstr>PowerPoint Presentation</vt:lpstr>
      <vt:lpstr>PowerPoint Presentation</vt:lpstr>
      <vt:lpstr>PowerPoint Presentation</vt:lpstr>
      <vt:lpstr>Search</vt:lpstr>
      <vt:lpstr>Full-text Indexing</vt:lpstr>
      <vt:lpstr>Extractor</vt:lpstr>
      <vt:lpstr>Schema</vt:lpstr>
      <vt:lpstr>Analyzer</vt:lpstr>
      <vt:lpstr>PowerPoint Presentation</vt:lpstr>
      <vt:lpstr>PowerPoint Presentation</vt:lpstr>
      <vt:lpstr>PowerPoint Presentation</vt:lpstr>
      <vt:lpstr>PowerPoint Presentation</vt:lpstr>
      <vt:lpstr>Map/Reduce</vt:lpstr>
      <vt:lpstr>Take the Query to the Data</vt:lpstr>
      <vt:lpstr>Map</vt:lpstr>
      <vt:lpstr>Reduce</vt:lpstr>
      <vt:lpstr>Not Hadoop!!!</vt:lpstr>
      <vt:lpstr>Use Erlang</vt:lpstr>
      <vt:lpstr>PowerPoint Presentation</vt:lpstr>
      <vt:lpstr>PowerPoint Presentation</vt:lpstr>
      <vt:lpstr>PowerPoint Presentation</vt:lpstr>
      <vt:lpstr>PowerPoint Presentation</vt:lpstr>
      <vt:lpstr>The Tough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Nathan Aschbacher</cp:lastModifiedBy>
  <cp:revision>44</cp:revision>
  <dcterms:modified xsi:type="dcterms:W3CDTF">2013-08-20T23:30:44Z</dcterms:modified>
</cp:coreProperties>
</file>