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8" r:id="rId1"/>
  </p:sldMasterIdLst>
  <p:notesMasterIdLst>
    <p:notesMasterId r:id="rId17"/>
  </p:notesMasterIdLst>
  <p:sldIdLst>
    <p:sldId id="28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20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Subtitle 1"/>
          <p:cNvSpPr txBox="1">
            <a:spLocks/>
          </p:cNvSpPr>
          <p:nvPr userDrawn="1"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9" name="Subtitle 1"/>
          <p:cNvSpPr txBox="1">
            <a:spLocks/>
          </p:cNvSpPr>
          <p:nvPr userDrawn="1"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Franklin Gothic Medium"/>
          <a:ea typeface="+mj-ea"/>
          <a:cs typeface="Franklin Gothic Medium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TRAINING MODULE API</a:t>
            </a:r>
            <a:endParaRPr lang="en-US" sz="2800" dirty="0" smtClean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0" r="-20420"/>
          <a:stretch>
            <a:fillRect/>
          </a:stretch>
        </p:blipFill>
        <p:spPr>
          <a:xfrm>
            <a:off x="-1981199" y="0"/>
            <a:ext cx="13126590" cy="6096000"/>
          </a:xfrm>
        </p:spPr>
      </p:pic>
      <p:sp>
        <p:nvSpPr>
          <p:cNvPr id="3" name="Donut 2"/>
          <p:cNvSpPr/>
          <p:nvPr/>
        </p:nvSpPr>
        <p:spPr bwMode="auto">
          <a:xfrm>
            <a:off x="3352800" y="3581400"/>
            <a:ext cx="3276600" cy="914400"/>
          </a:xfrm>
          <a:prstGeom prst="donut">
            <a:avLst>
              <a:gd name="adj" fmla="val 14641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157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300" r="-22300"/>
          <a:stretch>
            <a:fillRect/>
          </a:stretch>
        </p:blipFill>
        <p:spPr>
          <a:xfrm>
            <a:off x="-1371600" y="152400"/>
            <a:ext cx="12306179" cy="5715000"/>
          </a:xfrm>
        </p:spPr>
      </p:pic>
    </p:spTree>
    <p:extLst>
      <p:ext uri="{BB962C8B-B14F-4D97-AF65-F5344CB8AC3E}">
        <p14:creationId xmlns:p14="http://schemas.microsoft.com/office/powerpoint/2010/main" val="4238275050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0" r="-20420"/>
          <a:stretch>
            <a:fillRect/>
          </a:stretch>
        </p:blipFill>
        <p:spPr>
          <a:xfrm>
            <a:off x="-1981199" y="0"/>
            <a:ext cx="13126590" cy="6096000"/>
          </a:xfrm>
        </p:spPr>
      </p:pic>
      <p:sp>
        <p:nvSpPr>
          <p:cNvPr id="4" name="Donut 3"/>
          <p:cNvSpPr/>
          <p:nvPr/>
        </p:nvSpPr>
        <p:spPr bwMode="auto">
          <a:xfrm>
            <a:off x="3657600" y="3124200"/>
            <a:ext cx="4648200" cy="914400"/>
          </a:xfrm>
          <a:prstGeom prst="donut">
            <a:avLst>
              <a:gd name="adj" fmla="val 14641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05280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0" r="-20420"/>
          <a:stretch>
            <a:fillRect/>
          </a:stretch>
        </p:blipFill>
        <p:spPr>
          <a:xfrm>
            <a:off x="-1981199" y="0"/>
            <a:ext cx="13126590" cy="6096000"/>
          </a:xfrm>
        </p:spPr>
      </p:pic>
      <p:sp>
        <p:nvSpPr>
          <p:cNvPr id="4" name="Donut 3"/>
          <p:cNvSpPr/>
          <p:nvPr/>
        </p:nvSpPr>
        <p:spPr bwMode="auto">
          <a:xfrm>
            <a:off x="3733800" y="2209800"/>
            <a:ext cx="2895600" cy="914400"/>
          </a:xfrm>
          <a:prstGeom prst="donut">
            <a:avLst>
              <a:gd name="adj" fmla="val 14641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82392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0" r="-20420"/>
          <a:stretch>
            <a:fillRect/>
          </a:stretch>
        </p:blipFill>
        <p:spPr>
          <a:xfrm>
            <a:off x="-1981199" y="0"/>
            <a:ext cx="13126590" cy="6096000"/>
          </a:xfrm>
        </p:spPr>
      </p:pic>
    </p:spTree>
    <p:extLst>
      <p:ext uri="{BB962C8B-B14F-4D97-AF65-F5344CB8AC3E}">
        <p14:creationId xmlns:p14="http://schemas.microsoft.com/office/powerpoint/2010/main" val="213331253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073275"/>
            <a:ext cx="7088187" cy="1965325"/>
          </a:xfrm>
        </p:spPr>
        <p:txBody>
          <a:bodyPr/>
          <a:lstStyle/>
          <a:p>
            <a:pPr algn="l"/>
            <a:r>
              <a:rPr lang="en-US" sz="4800" dirty="0"/>
              <a:t>Nathan </a:t>
            </a:r>
            <a:r>
              <a:rPr lang="en-US" sz="4800" dirty="0" err="1" smtClean="0"/>
              <a:t>Äschbacher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800" dirty="0" smtClean="0"/>
              <a:t>Director of Masterpiece Theater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6704" r="-56704"/>
          <a:stretch>
            <a:fillRect/>
          </a:stretch>
        </p:blipFill>
        <p:spPr>
          <a:xfrm>
            <a:off x="-1752600" y="914400"/>
            <a:ext cx="6399213" cy="2971800"/>
          </a:xfrm>
        </p:spPr>
      </p:pic>
      <p:sp>
        <p:nvSpPr>
          <p:cNvPr id="5" name="Rectangle 4"/>
          <p:cNvSpPr/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3886200"/>
            <a:ext cx="9144000" cy="29718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1910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75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0" r="-20420"/>
          <a:stretch>
            <a:fillRect/>
          </a:stretch>
        </p:blipFill>
        <p:spPr>
          <a:xfrm>
            <a:off x="-1981199" y="0"/>
            <a:ext cx="13126590" cy="6096000"/>
          </a:xfrm>
        </p:spPr>
      </p:pic>
    </p:spTree>
    <p:extLst>
      <p:ext uri="{BB962C8B-B14F-4D97-AF65-F5344CB8AC3E}">
        <p14:creationId xmlns:p14="http://schemas.microsoft.com/office/powerpoint/2010/main" val="393403466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0" r="-20420"/>
          <a:stretch>
            <a:fillRect/>
          </a:stretch>
        </p:blipFill>
        <p:spPr>
          <a:xfrm>
            <a:off x="-1981199" y="0"/>
            <a:ext cx="13126590" cy="6096000"/>
          </a:xfrm>
        </p:spPr>
      </p:pic>
      <p:sp>
        <p:nvSpPr>
          <p:cNvPr id="3" name="Donut 2"/>
          <p:cNvSpPr/>
          <p:nvPr/>
        </p:nvSpPr>
        <p:spPr bwMode="auto">
          <a:xfrm>
            <a:off x="-228600" y="3276600"/>
            <a:ext cx="2819400" cy="990600"/>
          </a:xfrm>
          <a:prstGeom prst="donut">
            <a:avLst>
              <a:gd name="adj" fmla="val 14641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17130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0" r="-20420"/>
          <a:stretch>
            <a:fillRect/>
          </a:stretch>
        </p:blipFill>
        <p:spPr>
          <a:xfrm>
            <a:off x="-1981199" y="0"/>
            <a:ext cx="13126590" cy="6096000"/>
          </a:xfrm>
        </p:spPr>
      </p:pic>
      <p:sp>
        <p:nvSpPr>
          <p:cNvPr id="3" name="Donut 2"/>
          <p:cNvSpPr/>
          <p:nvPr/>
        </p:nvSpPr>
        <p:spPr bwMode="auto">
          <a:xfrm>
            <a:off x="76200" y="3886200"/>
            <a:ext cx="3581400" cy="990600"/>
          </a:xfrm>
          <a:prstGeom prst="donut">
            <a:avLst>
              <a:gd name="adj" fmla="val 14641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40059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0" r="-20420"/>
          <a:stretch>
            <a:fillRect/>
          </a:stretch>
        </p:blipFill>
        <p:spPr>
          <a:xfrm>
            <a:off x="-1981199" y="0"/>
            <a:ext cx="13126590" cy="6096000"/>
          </a:xfrm>
        </p:spPr>
      </p:pic>
      <p:sp>
        <p:nvSpPr>
          <p:cNvPr id="3" name="Donut 2"/>
          <p:cNvSpPr/>
          <p:nvPr/>
        </p:nvSpPr>
        <p:spPr bwMode="auto">
          <a:xfrm>
            <a:off x="3352800" y="2667000"/>
            <a:ext cx="3276600" cy="914400"/>
          </a:xfrm>
          <a:prstGeom prst="donut">
            <a:avLst>
              <a:gd name="adj" fmla="val 14641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0407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19" b="419"/>
          <a:stretch>
            <a:fillRect/>
          </a:stretch>
        </p:blipFill>
        <p:spPr>
          <a:xfrm>
            <a:off x="-232061" y="228600"/>
            <a:ext cx="9680861" cy="4495800"/>
          </a:xfrm>
        </p:spPr>
      </p:pic>
    </p:spTree>
    <p:extLst>
      <p:ext uri="{BB962C8B-B14F-4D97-AF65-F5344CB8AC3E}">
        <p14:creationId xmlns:p14="http://schemas.microsoft.com/office/powerpoint/2010/main" val="1410458916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19" b="419"/>
          <a:stretch>
            <a:fillRect/>
          </a:stretch>
        </p:blipFill>
        <p:spPr>
          <a:xfrm>
            <a:off x="-232061" y="228600"/>
            <a:ext cx="9680861" cy="4495800"/>
          </a:xfrm>
        </p:spPr>
      </p:pic>
      <p:sp>
        <p:nvSpPr>
          <p:cNvPr id="5" name="Donut 4"/>
          <p:cNvSpPr/>
          <p:nvPr/>
        </p:nvSpPr>
        <p:spPr bwMode="auto">
          <a:xfrm>
            <a:off x="-76200" y="1981200"/>
            <a:ext cx="2057400" cy="762000"/>
          </a:xfrm>
          <a:prstGeom prst="donut">
            <a:avLst>
              <a:gd name="adj" fmla="val 14641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74626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420" r="-20420"/>
          <a:stretch>
            <a:fillRect/>
          </a:stretch>
        </p:blipFill>
        <p:spPr>
          <a:xfrm>
            <a:off x="-1981199" y="0"/>
            <a:ext cx="13126590" cy="6096000"/>
          </a:xfrm>
        </p:spPr>
      </p:pic>
    </p:spTree>
    <p:extLst>
      <p:ext uri="{BB962C8B-B14F-4D97-AF65-F5344CB8AC3E}">
        <p14:creationId xmlns:p14="http://schemas.microsoft.com/office/powerpoint/2010/main" val="2168119451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8509</TotalTime>
  <Pages>0</Pages>
  <Words>7</Words>
  <Characters>0</Characters>
  <Application>Microsoft Macintosh PowerPoint</Application>
  <PresentationFormat>On-screen Show (4:3)</PresentationFormat>
  <Lines>0</Lines>
  <Paragraphs>3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Nathan Äschbacher Director of Masterpiece Theater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Casey Rosenthal</cp:lastModifiedBy>
  <cp:revision>67</cp:revision>
  <dcterms:modified xsi:type="dcterms:W3CDTF">2013-08-07T04:37:23Z</dcterms:modified>
</cp:coreProperties>
</file>