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0"/>
  </p:notesMasterIdLst>
  <p:sldIdLst>
    <p:sldId id="396" r:id="rId2"/>
    <p:sldId id="308" r:id="rId3"/>
    <p:sldId id="327" r:id="rId4"/>
    <p:sldId id="359" r:id="rId5"/>
    <p:sldId id="386" r:id="rId6"/>
    <p:sldId id="376" r:id="rId7"/>
    <p:sldId id="387" r:id="rId8"/>
    <p:sldId id="395" r:id="rId9"/>
    <p:sldId id="368" r:id="rId10"/>
    <p:sldId id="369" r:id="rId11"/>
    <p:sldId id="370" r:id="rId12"/>
    <p:sldId id="371" r:id="rId13"/>
    <p:sldId id="397" r:id="rId14"/>
    <p:sldId id="398" r:id="rId15"/>
    <p:sldId id="399" r:id="rId16"/>
    <p:sldId id="400" r:id="rId17"/>
    <p:sldId id="328" r:id="rId18"/>
    <p:sldId id="307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00"/>
    <a:srgbClr val="281F5D"/>
    <a:srgbClr val="34812B"/>
    <a:srgbClr val="883032"/>
    <a:srgbClr val="882F32"/>
    <a:srgbClr val="00D8FF"/>
    <a:srgbClr val="FF0C00"/>
    <a:srgbClr val="4C00FF"/>
    <a:srgbClr val="37FF00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105" d="100"/>
          <a:sy n="105" d="100"/>
        </p:scale>
        <p:origin x="-174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8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W, DW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PR, PW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939145" y="2549082"/>
            <a:ext cx="3289905" cy="2458348"/>
            <a:chOff x="2745619" y="2374701"/>
            <a:chExt cx="3652762" cy="2729489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2745619" y="3035905"/>
              <a:ext cx="1028095" cy="532191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5" name="Picture 6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484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998574" y="2549082"/>
            <a:ext cx="2230473" cy="2458348"/>
            <a:chOff x="3921899" y="2374701"/>
            <a:chExt cx="2476482" cy="272948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7" name="Picture 66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70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943050" y="2549082"/>
            <a:ext cx="2286001" cy="2591394"/>
            <a:chOff x="3860248" y="2374701"/>
            <a:chExt cx="2538133" cy="287720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3860248" y="4701310"/>
              <a:ext cx="295441" cy="5506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513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6972" y="4453469"/>
            <a:ext cx="138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not 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gonna</a:t>
            </a:r>
            <a:r>
              <a:rPr lang="en-US" sz="1800" dirty="0" smtClean="0">
                <a:latin typeface="Franklin Gothic Medium"/>
                <a:cs typeface="Franklin Gothic Medium"/>
              </a:rPr>
              <a:t> happen!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98576" y="2549082"/>
            <a:ext cx="2230474" cy="2458348"/>
            <a:chOff x="3921899" y="2374701"/>
            <a:chExt cx="2476482" cy="2729489"/>
          </a:xfrm>
        </p:grpSpPr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9821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89" y="610960"/>
            <a:ext cx="7773987" cy="2041525"/>
          </a:xfrm>
        </p:spPr>
        <p:txBody>
          <a:bodyPr/>
          <a:lstStyle/>
          <a:p>
            <a:r>
              <a:rPr lang="en-US" sz="4000" dirty="0" smtClean="0"/>
              <a:t>Read/Write Quorums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787" y="2507343"/>
            <a:ext cx="6399213" cy="29718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dirty="0" smtClean="0"/>
              <a:t>Acknowledge (R, W)</a:t>
            </a:r>
          </a:p>
          <a:p>
            <a:pPr algn="l">
              <a:buFont typeface="Arial"/>
              <a:buChar char="•"/>
            </a:pPr>
            <a:r>
              <a:rPr lang="en-US" dirty="0" err="1" smtClean="0"/>
              <a:t>Ack</a:t>
            </a:r>
            <a:r>
              <a:rPr lang="en-US" dirty="0" smtClean="0"/>
              <a:t> + Write to Backend (DW)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Primary-only (PR, PW)</a:t>
            </a:r>
          </a:p>
          <a:p>
            <a:pPr marL="0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Quorums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Quorums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566" y="1769519"/>
            <a:ext cx="1130836" cy="22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1" name="Picture 2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5994" y="1997835"/>
            <a:ext cx="629756" cy="1259511"/>
          </a:xfrm>
          <a:prstGeom prst="rect">
            <a:avLst/>
          </a:prstGeom>
        </p:spPr>
      </p:pic>
      <p:sp>
        <p:nvSpPr>
          <p:cNvPr id="22" name="Cloud Callout 21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0" y="1820567"/>
            <a:ext cx="481322" cy="96264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627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886" y="3898776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9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803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2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4486124" y="40307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14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029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4314371" y="3785810"/>
            <a:ext cx="1007534" cy="580571"/>
          </a:xfrm>
          <a:prstGeom prst="cloudCallout">
            <a:avLst>
              <a:gd name="adj1" fmla="val -55278"/>
              <a:gd name="adj2" fmla="val 6695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zzz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…</a:t>
            </a:r>
          </a:p>
        </p:txBody>
      </p:sp>
      <p:sp>
        <p:nvSpPr>
          <p:cNvPr id="22" name="Cloud Callout 21"/>
          <p:cNvSpPr/>
          <p:nvPr/>
        </p:nvSpPr>
        <p:spPr bwMode="auto">
          <a:xfrm>
            <a:off x="1803401" y="3462868"/>
            <a:ext cx="1718732" cy="812799"/>
          </a:xfrm>
          <a:prstGeom prst="cloudCallout">
            <a:avLst>
              <a:gd name="adj1" fmla="val -45517"/>
              <a:gd name="adj2" fmla="val -8683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meh, good enough.</a:t>
            </a:r>
          </a:p>
        </p:txBody>
      </p:sp>
    </p:spTree>
    <p:extLst>
      <p:ext uri="{BB962C8B-B14F-4D97-AF65-F5344CB8AC3E}">
        <p14:creationId xmlns:p14="http://schemas.microsoft.com/office/powerpoint/2010/main" val="286546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Quorum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0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16479</TotalTime>
  <Pages>0</Pages>
  <Words>111</Words>
  <Characters>0</Characters>
  <Application>Microsoft Macintosh PowerPoint</Application>
  <PresentationFormat>On-screen Show (4:3)</PresentationFormat>
  <Lines>0</Lines>
  <Paragraphs>43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Quorum</vt:lpstr>
      <vt:lpstr>R</vt:lpstr>
      <vt:lpstr>W, DW</vt:lpstr>
      <vt:lpstr>PR, PW</vt:lpstr>
      <vt:lpstr>PowerPoint Presentation</vt:lpstr>
      <vt:lpstr>PowerPoint Presentation</vt:lpstr>
      <vt:lpstr>PowerPoint Presentation</vt:lpstr>
      <vt:lpstr>PowerPoint Presentation</vt:lpstr>
      <vt:lpstr>Read/Write Quorums</vt:lpstr>
      <vt:lpstr>Quorums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160</cp:revision>
  <dcterms:modified xsi:type="dcterms:W3CDTF">2014-04-21T16:38:37Z</dcterms:modified>
</cp:coreProperties>
</file>