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3" r:id="rId6"/>
    <p:sldId id="265" r:id="rId7"/>
    <p:sldId id="262" r:id="rId8"/>
    <p:sldId id="264" r:id="rId9"/>
    <p:sldId id="266" r:id="rId10"/>
    <p:sldId id="285" r:id="rId11"/>
    <p:sldId id="261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5" r:id="rId20"/>
    <p:sldId id="278" r:id="rId21"/>
    <p:sldId id="276" r:id="rId22"/>
    <p:sldId id="279" r:id="rId23"/>
    <p:sldId id="282" r:id="rId24"/>
    <p:sldId id="283" r:id="rId25"/>
    <p:sldId id="284" r:id="rId26"/>
    <p:sldId id="286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introduce</a:t>
            </a:r>
            <a:r>
              <a:rPr lang="en-US" baseline="0" dirty="0" smtClean="0"/>
              <a:t> yourself and </a:t>
            </a:r>
            <a:r>
              <a:rPr lang="en-US" baseline="0" dirty="0" err="1" smtClean="0"/>
              <a:t>basho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HTTP REST API done right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Webmachine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Plays well with HTTP infrastructure (load balancers, caches, proxies, web servers)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65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Binary communication protocol and serialization format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Designed by Google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Support in dozens of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7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46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Time:</a:t>
            </a:r>
          </a:p>
          <a:p>
            <a:r>
              <a:rPr lang="en-US" dirty="0" smtClean="0"/>
              <a:t>-- </a:t>
            </a:r>
            <a:r>
              <a:rPr lang="en-US" dirty="0" err="1" smtClean="0"/>
              <a:t>NoSQL</a:t>
            </a:r>
            <a:r>
              <a:rPr lang="en-US" dirty="0" smtClean="0"/>
              <a:t>,</a:t>
            </a:r>
            <a:r>
              <a:rPr lang="en-US" baseline="0" dirty="0" smtClean="0"/>
              <a:t> to us, means more choices</a:t>
            </a:r>
          </a:p>
          <a:p>
            <a:r>
              <a:rPr lang="en-US" baseline="0" dirty="0" smtClean="0"/>
              <a:t>-- for a long time, RDBMS was the only option available</a:t>
            </a:r>
          </a:p>
          <a:p>
            <a:r>
              <a:rPr lang="en-US" baseline="0" dirty="0" smtClean="0"/>
              <a:t>-- listed are the features that set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apart</a:t>
            </a:r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 err="1" smtClean="0"/>
              <a:t>Riak</a:t>
            </a:r>
            <a:r>
              <a:rPr lang="en-US" dirty="0" smtClean="0"/>
              <a:t> is written in </a:t>
            </a:r>
            <a:r>
              <a:rPr lang="en-US" dirty="0" err="1" smtClean="0"/>
              <a:t>Erlang</a:t>
            </a:r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 err="1" smtClean="0"/>
              <a:t>Erlang</a:t>
            </a:r>
            <a:r>
              <a:rPr lang="en-US" baseline="0" dirty="0" smtClean="0"/>
              <a:t> was specifically designed as a parallel, concurrent, network language</a:t>
            </a:r>
          </a:p>
          <a:p>
            <a:r>
              <a:rPr lang="en-US" baseline="0" dirty="0" smtClean="0"/>
              <a:t>-- in some ways, features of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make features of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possible</a:t>
            </a:r>
          </a:p>
        </p:txBody>
      </p:sp>
    </p:spTree>
    <p:extLst>
      <p:ext uri="{BB962C8B-B14F-4D97-AF65-F5344CB8AC3E}">
        <p14:creationId xmlns:p14="http://schemas.microsoft.com/office/powerpoint/2010/main" val="1039508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introduce</a:t>
            </a:r>
            <a:r>
              <a:rPr lang="en-US" baseline="0" dirty="0" smtClean="0"/>
              <a:t> yourself and </a:t>
            </a:r>
            <a:r>
              <a:rPr lang="en-US" baseline="0" dirty="0" err="1" smtClean="0"/>
              <a:t>basho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Apache 2 Licensed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Community contributions are not just accepted, they are highly valued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Over 176 contributors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Default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config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is cluster (4 nodes)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Data is spread among nodes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Any node can serve client requests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fallbacks are used when nodes are down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Always accepts reads and writes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Even in failure states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Low latency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Per-request quorums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No SPOF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No node is special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One binary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All nodes accept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8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through distribution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through replication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enabled by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Erlang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/OTP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masterless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Survives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Node failure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Network partition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Software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32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Add more nodes to get ...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throughput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disk space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processing power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68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not strongly consistent;</a:t>
            </a:r>
            <a:r>
              <a:rPr lang="en-US" baseline="0" dirty="0" smtClean="0"/>
              <a:t> not acid-compliant</a:t>
            </a:r>
          </a:p>
          <a:p>
            <a:r>
              <a:rPr lang="en-US" baseline="0" dirty="0" smtClean="0"/>
              <a:t>-- if you ask different nodes at the same exact time, there is a very small chance that you may get different answers </a:t>
            </a:r>
          </a:p>
          <a:p>
            <a:r>
              <a:rPr lang="en-US" baseline="0" dirty="0" smtClean="0"/>
              <a:t>-- data takes time to propagate through a distributed system</a:t>
            </a:r>
          </a:p>
          <a:p>
            <a:r>
              <a:rPr lang="en-US" baseline="0" dirty="0" smtClean="0"/>
              <a:t>-- there is a logical trade-off between strong consistency and availability in large, scalable services like </a:t>
            </a:r>
            <a:r>
              <a:rPr lang="en-US" baseline="0" dirty="0" err="1" smtClean="0"/>
              <a:t>Riak</a:t>
            </a:r>
            <a:endParaRPr lang="en-US" baseline="0" dirty="0" smtClean="0"/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doesn’t hide this trade-off; rather, it lets you control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3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Give it a key and value, it saves the value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Give it a key, it returns the value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Does not care what the </a:t>
            </a:r>
            <a:r>
              <a:rPr lang="en-US" sz="1200" u="none" kern="1200" baseline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value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Riak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20957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Eventually</a:t>
            </a:r>
            <a:br>
              <a:rPr lang="en-US" sz="6600" dirty="0" smtClean="0"/>
            </a:br>
            <a:r>
              <a:rPr lang="en-US" sz="6600" dirty="0" smtClean="0"/>
              <a:t>Consistent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847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Key-Value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04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741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Native APIs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49845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HTTP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45029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Protocol Buffer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6160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7943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Client Libraries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60482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Java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31446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err="1" smtClean="0"/>
              <a:t>Erlang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89990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Dmitri Zagidulin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dirty="0" err="1" smtClean="0"/>
              <a:t>dzagidulin@</a:t>
            </a:r>
            <a:r>
              <a:rPr lang="en-US" dirty="0" err="1"/>
              <a:t>basho.com</a:t>
            </a:r>
            <a:r>
              <a:rPr lang="en-US" dirty="0"/>
              <a:t/>
            </a:r>
            <a:br>
              <a:rPr lang="en-US" dirty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50473"/>
      </p:ext>
    </p:extLst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Python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41145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Ruby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77130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err="1" smtClean="0"/>
              <a:t>Javascript</a:t>
            </a:r>
            <a:r>
              <a:rPr lang="en-US" sz="6600" dirty="0" smtClean="0"/>
              <a:t>, </a:t>
            </a:r>
            <a:r>
              <a:rPr lang="en-US" sz="6600" dirty="0" err="1" smtClean="0"/>
              <a:t>Node.js</a:t>
            </a:r>
            <a:r>
              <a:rPr lang="en-US" sz="6600" dirty="0" smtClean="0"/>
              <a:t>, Haskell, C/C++, </a:t>
            </a:r>
            <a:r>
              <a:rPr lang="en-US" sz="6600" dirty="0" err="1" smtClean="0"/>
              <a:t>Clojure</a:t>
            </a:r>
            <a:r>
              <a:rPr lang="en-US" sz="6600" dirty="0" smtClean="0"/>
              <a:t>, </a:t>
            </a:r>
            <a:r>
              <a:rPr lang="en-US" sz="6600" dirty="0" err="1" smtClean="0"/>
              <a:t>Scala</a:t>
            </a:r>
            <a:r>
              <a:rPr lang="en-US" sz="6600" dirty="0" smtClean="0"/>
              <a:t>, </a:t>
            </a:r>
            <a:r>
              <a:rPr lang="en-US" sz="6600" dirty="0" err="1" smtClean="0"/>
              <a:t>.Net</a:t>
            </a:r>
            <a:r>
              <a:rPr lang="en-US" sz="6600" dirty="0" smtClean="0"/>
              <a:t>, … 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04680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228600"/>
            <a:ext cx="7773987" cy="1127125"/>
          </a:xfrm>
        </p:spPr>
        <p:txBody>
          <a:bodyPr/>
          <a:lstStyle/>
          <a:p>
            <a:pPr algn="l"/>
            <a:r>
              <a:rPr lang="en-US" sz="6600" dirty="0" smtClean="0"/>
              <a:t>Riak </a:t>
            </a:r>
            <a:r>
              <a:rPr lang="en-US" sz="6600" dirty="0" smtClean="0"/>
              <a:t>Database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6399213" cy="2971800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dirty="0"/>
              <a:t>Distributed / Highly Available</a:t>
            </a:r>
          </a:p>
          <a:p>
            <a:pPr algn="l">
              <a:buFont typeface="Arial"/>
              <a:buChar char="•"/>
            </a:pPr>
            <a:r>
              <a:rPr lang="en-US" dirty="0" err="1"/>
              <a:t>Masterless</a:t>
            </a:r>
            <a:endParaRPr lang="en-US" dirty="0"/>
          </a:p>
          <a:p>
            <a:pPr algn="l">
              <a:buFont typeface="Arial"/>
              <a:buChar char="•"/>
            </a:pPr>
            <a:r>
              <a:rPr lang="en-US" dirty="0"/>
              <a:t>Fault Tolerant</a:t>
            </a:r>
          </a:p>
          <a:p>
            <a:pPr algn="l">
              <a:buFont typeface="Arial"/>
              <a:buChar char="•"/>
            </a:pPr>
            <a:r>
              <a:rPr lang="en-US" dirty="0"/>
              <a:t>Highly Scalable</a:t>
            </a:r>
          </a:p>
          <a:p>
            <a:pPr algn="l">
              <a:buFont typeface="Arial"/>
              <a:buChar char="•"/>
            </a:pPr>
            <a:r>
              <a:rPr lang="en-US" dirty="0"/>
              <a:t>Eventually </a:t>
            </a:r>
            <a:r>
              <a:rPr lang="en-US" dirty="0" smtClean="0"/>
              <a:t>Consistent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Key-Value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41112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3987" cy="1355725"/>
          </a:xfrm>
        </p:spPr>
        <p:txBody>
          <a:bodyPr/>
          <a:lstStyle/>
          <a:p>
            <a:pPr algn="l"/>
            <a:r>
              <a:rPr lang="en-US" sz="6600" dirty="0" smtClean="0"/>
              <a:t>Native </a:t>
            </a:r>
            <a:r>
              <a:rPr lang="en-US" sz="6600" dirty="0" smtClean="0"/>
              <a:t>APIs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6018213" cy="2286000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2800" dirty="0" smtClean="0"/>
              <a:t>HTTP / REST</a:t>
            </a:r>
          </a:p>
          <a:p>
            <a:pPr algn="l">
              <a:buFont typeface="Arial"/>
              <a:buChar char="•"/>
            </a:pPr>
            <a:r>
              <a:rPr lang="en-US" sz="2800" dirty="0" smtClean="0"/>
              <a:t>Protocol Buffer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2895600"/>
            <a:ext cx="7773987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+mj-cs"/>
                <a:sym typeface="Lucida Grande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sz="6600" dirty="0" smtClean="0"/>
              <a:t>Client Libraries</a:t>
            </a:r>
            <a:endParaRPr lang="en-US" sz="4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4114800"/>
            <a:ext cx="601821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>
              <a:buFont typeface="Arial"/>
              <a:buChar char="•"/>
            </a:pPr>
            <a:r>
              <a:rPr lang="en-US" sz="2800" dirty="0" smtClean="0"/>
              <a:t>Java</a:t>
            </a:r>
          </a:p>
          <a:p>
            <a:pPr algn="l">
              <a:buFont typeface="Arial"/>
              <a:buChar char="•"/>
            </a:pPr>
            <a:r>
              <a:rPr lang="en-US" sz="2800" dirty="0" err="1" smtClean="0"/>
              <a:t>Javascript</a:t>
            </a:r>
            <a:r>
              <a:rPr lang="en-US" sz="2800" dirty="0" smtClean="0"/>
              <a:t>, Python, Ruby, …</a:t>
            </a:r>
          </a:p>
          <a:p>
            <a:pPr algn="l">
              <a:buFont typeface="Arial"/>
              <a:buChar char="•"/>
            </a:pPr>
            <a:r>
              <a:rPr lang="en-US" sz="2800" dirty="0" smtClean="0"/>
              <a:t>Your Favorite Language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2318084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Intro to </a:t>
            </a:r>
            <a:r>
              <a:rPr lang="en-US" sz="8800" dirty="0" err="1" smtClean="0"/>
              <a:t>Riak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15292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44675"/>
            <a:ext cx="8001000" cy="2041525"/>
          </a:xfrm>
        </p:spPr>
        <p:txBody>
          <a:bodyPr/>
          <a:lstStyle/>
          <a:p>
            <a:r>
              <a:rPr lang="en-US" sz="6600" dirty="0"/>
              <a:t>Dmitri Zagidulin</a:t>
            </a:r>
            <a:br>
              <a:rPr lang="en-US" sz="6600" dirty="0"/>
            </a:br>
            <a:r>
              <a:rPr lang="en-US" sz="5400" dirty="0" err="1"/>
              <a:t>dzagidulin@basho.com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Intro to </a:t>
            </a:r>
            <a:r>
              <a:rPr lang="en-US" sz="8800" dirty="0" err="1" smtClean="0"/>
              <a:t>Riak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08381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3987" cy="1203325"/>
          </a:xfrm>
        </p:spPr>
        <p:txBody>
          <a:bodyPr/>
          <a:lstStyle/>
          <a:p>
            <a:r>
              <a:rPr lang="en-US" sz="6600" dirty="0" smtClean="0"/>
              <a:t>Riak is </a:t>
            </a:r>
            <a:r>
              <a:rPr lang="en-US" sz="6600" dirty="0" smtClean="0"/>
              <a:t>a: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6399213" cy="2971800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dirty="0" smtClean="0"/>
              <a:t>Distributed / Highly Available</a:t>
            </a:r>
          </a:p>
          <a:p>
            <a:pPr algn="l">
              <a:buFont typeface="Arial"/>
              <a:buChar char="•"/>
            </a:pPr>
            <a:r>
              <a:rPr lang="en-US" dirty="0" err="1" smtClean="0"/>
              <a:t>Masterless</a:t>
            </a:r>
            <a:endParaRPr lang="en-US" dirty="0" smtClean="0"/>
          </a:p>
          <a:p>
            <a:pPr algn="l">
              <a:buFont typeface="Arial"/>
              <a:buChar char="•"/>
            </a:pPr>
            <a:r>
              <a:rPr lang="en-US" dirty="0" smtClean="0"/>
              <a:t>Fault</a:t>
            </a:r>
            <a:r>
              <a:rPr lang="en-US" dirty="0"/>
              <a:t> </a:t>
            </a:r>
            <a:r>
              <a:rPr lang="en-US" dirty="0" smtClean="0"/>
              <a:t>Tolerant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Highly Scalable</a:t>
            </a:r>
          </a:p>
          <a:p>
            <a:pPr algn="l">
              <a:buFont typeface="Arial"/>
              <a:buChar char="•"/>
            </a:pPr>
            <a:r>
              <a:rPr lang="en-US" dirty="0"/>
              <a:t>Eventually Consistent</a:t>
            </a:r>
          </a:p>
          <a:p>
            <a:pPr algn="l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5105400"/>
            <a:ext cx="4695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Key-Value </a:t>
            </a:r>
            <a:r>
              <a:rPr lang="en-US" sz="4400" dirty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06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Distributed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441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Highly Available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1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err="1" smtClean="0"/>
              <a:t>Masterless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23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Fault Tolerant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95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2600" y="838200"/>
            <a:ext cx="12877800" cy="5105399"/>
          </a:xfrm>
        </p:spPr>
        <p:txBody>
          <a:bodyPr/>
          <a:lstStyle/>
          <a:p>
            <a:r>
              <a:rPr lang="en-US" sz="24200" dirty="0" smtClean="0"/>
              <a:t>SCALES</a:t>
            </a:r>
            <a:endParaRPr lang="en-US" sz="2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470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Pages>0</Pages>
  <Words>422</Words>
  <Characters>0</Characters>
  <Application>Microsoft Macintosh PowerPoint</Application>
  <PresentationFormat>On-screen Show (4:3)</PresentationFormat>
  <Lines>0</Lines>
  <Paragraphs>93</Paragraphs>
  <Slides>26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- Title Slide</vt:lpstr>
      <vt:lpstr>PowerPoint Presentation</vt:lpstr>
      <vt:lpstr> Dmitri Zagidulin dzagidulin@basho.com </vt:lpstr>
      <vt:lpstr>Intro to Riak</vt:lpstr>
      <vt:lpstr>Riak is a:</vt:lpstr>
      <vt:lpstr>Distributed</vt:lpstr>
      <vt:lpstr>Highly Available</vt:lpstr>
      <vt:lpstr>Masterless</vt:lpstr>
      <vt:lpstr>Fault Tolerant</vt:lpstr>
      <vt:lpstr>SCALES</vt:lpstr>
      <vt:lpstr>Eventually Consistent</vt:lpstr>
      <vt:lpstr>Key-Value</vt:lpstr>
      <vt:lpstr>PowerPoint Presentation</vt:lpstr>
      <vt:lpstr>Native APIs</vt:lpstr>
      <vt:lpstr>HTTP</vt:lpstr>
      <vt:lpstr>Protocol Buffer</vt:lpstr>
      <vt:lpstr>PowerPoint Presentation</vt:lpstr>
      <vt:lpstr>Client Libraries</vt:lpstr>
      <vt:lpstr>Java</vt:lpstr>
      <vt:lpstr>Erlang</vt:lpstr>
      <vt:lpstr>Python</vt:lpstr>
      <vt:lpstr>Ruby</vt:lpstr>
      <vt:lpstr>Javascript, Node.js, Haskell, C/C++, Clojure, Scala, .Net, … </vt:lpstr>
      <vt:lpstr>Riak Database</vt:lpstr>
      <vt:lpstr>Native APIs</vt:lpstr>
      <vt:lpstr>Intro to Riak</vt:lpstr>
      <vt:lpstr>Dmitri Zagidulin dzagidulin@basho.com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Dmitri Zagidulin</cp:lastModifiedBy>
  <cp:revision>29</cp:revision>
  <dcterms:modified xsi:type="dcterms:W3CDTF">2012-08-27T15:31:01Z</dcterms:modified>
</cp:coreProperties>
</file>