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304" r:id="rId4"/>
    <p:sldId id="282" r:id="rId5"/>
    <p:sldId id="289" r:id="rId6"/>
    <p:sldId id="305" r:id="rId7"/>
    <p:sldId id="302" r:id="rId8"/>
    <p:sldId id="283" r:id="rId9"/>
    <p:sldId id="308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exclusive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key, value, and </a:t>
            </a:r>
            <a:r>
              <a:rPr lang="en-US" dirty="0" err="1" smtClean="0"/>
              <a:t>metada</a:t>
            </a:r>
            <a:r>
              <a:rPr lang="en-US" dirty="0" smtClean="0"/>
              <a:t> together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datacenter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 instance of </a:t>
            </a:r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smtClean="0"/>
              <a:t>-- an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-- almost always running on a separate server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(8/28/12 11:58) -----</a:t>
            </a:r>
          </a:p>
          <a:p>
            <a:r>
              <a:rPr lang="en-US"/>
              <a:t>Check to see if there's a way to compare checksums w/o triggering the actual sync.</a:t>
            </a:r>
          </a:p>
          <a:p>
            <a:r>
              <a:rPr lang="en-US"/>
              <a:t>What happens when there's a failure in the repication call.</a:t>
            </a:r>
          </a:p>
        </p:txBody>
      </p:sp>
    </p:spTree>
    <p:extLst>
      <p:ext uri="{BB962C8B-B14F-4D97-AF65-F5344CB8AC3E}">
        <p14:creationId xmlns:p14="http://schemas.microsoft.com/office/powerpoint/2010/main" val="14814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key, value, and </a:t>
            </a:r>
            <a:r>
              <a:rPr lang="en-US" dirty="0" err="1" smtClean="0"/>
              <a:t>metada</a:t>
            </a:r>
            <a:r>
              <a:rPr lang="en-US" dirty="0" smtClean="0"/>
              <a:t> together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key, value, and </a:t>
            </a:r>
            <a:r>
              <a:rPr lang="en-US" dirty="0" err="1" smtClean="0"/>
              <a:t>metada</a:t>
            </a:r>
            <a:r>
              <a:rPr lang="en-US" dirty="0" smtClean="0"/>
              <a:t> together make an object</a:t>
            </a:r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MDC Replication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09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Use Cases</a:t>
            </a:r>
            <a:br>
              <a:rPr lang="en-US" sz="8800" dirty="0" smtClean="0"/>
            </a:br>
            <a:r>
              <a:rPr lang="en-US" sz="4000" dirty="0" smtClean="0"/>
              <a:t>*) Geographic Locality</a:t>
            </a:r>
            <a:br>
              <a:rPr lang="en-US" sz="4000" dirty="0" smtClean="0"/>
            </a:br>
            <a:r>
              <a:rPr lang="en-US" sz="4000" dirty="0" smtClean="0"/>
              <a:t>*) Load Balancing</a:t>
            </a:r>
            <a:br>
              <a:rPr lang="en-US" sz="4000" dirty="0" smtClean="0"/>
            </a:br>
            <a:r>
              <a:rPr lang="en-US" sz="4000" dirty="0" smtClean="0"/>
              <a:t>*) Cloud Bursting</a:t>
            </a:r>
            <a:br>
              <a:rPr lang="en-US" sz="4000" dirty="0" smtClean="0"/>
            </a:br>
            <a:r>
              <a:rPr lang="en-US" sz="4000" dirty="0" smtClean="0"/>
              <a:t>*) Disaster Recovery</a:t>
            </a:r>
            <a:br>
              <a:rPr lang="en-US" sz="4000" dirty="0" smtClean="0"/>
            </a:br>
            <a:r>
              <a:rPr lang="en-US" sz="4000" dirty="0" smtClean="0"/>
              <a:t>*) Archival</a:t>
            </a:r>
            <a:br>
              <a:rPr lang="en-US" sz="4000" dirty="0" smtClean="0"/>
            </a:br>
            <a:r>
              <a:rPr lang="en-US" sz="4000" dirty="0" smtClean="0"/>
              <a:t>*) Backup</a:t>
            </a:r>
            <a:br>
              <a:rPr lang="en-US" sz="4000" dirty="0" smtClean="0"/>
            </a:br>
            <a:r>
              <a:rPr lang="en-US" sz="4000" dirty="0" smtClean="0"/>
              <a:t>*) Live Migration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65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Replication</a:t>
            </a:r>
            <a:br>
              <a:rPr lang="en-US" sz="88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Fullsync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Realtime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7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MDC</a:t>
            </a:r>
            <a:br>
              <a:rPr lang="en-US" sz="8800" dirty="0" smtClean="0"/>
            </a:br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0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MDC</a:t>
            </a:r>
            <a:br>
              <a:rPr lang="en-US" sz="8800" dirty="0" smtClean="0"/>
            </a:br>
            <a:r>
              <a:rPr lang="en-US" sz="8800" dirty="0" smtClean="0"/>
              <a:t>Replication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61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Riak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Enterprise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68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8800" dirty="0" smtClean="0"/>
              <a:t>Replication</a:t>
            </a:r>
            <a:br>
              <a:rPr lang="en-US" sz="88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Fullsync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*) </a:t>
            </a:r>
            <a:r>
              <a:rPr lang="en-US" sz="6000" dirty="0" err="1" smtClean="0"/>
              <a:t>Realtime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Fullsync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iak_MDC_FS_Replication_Non-NDA_Rand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6972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8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err="1" smtClean="0"/>
              <a:t>Realtime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93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iak_MDC_RT_Replication_Non-NDA_Rand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81000"/>
            <a:ext cx="69723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86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14713</TotalTime>
  <Pages>0</Pages>
  <Words>125</Words>
  <Characters>0</Characters>
  <Application>Microsoft Macintosh PowerPoint</Application>
  <PresentationFormat>On-screen Show (4:3)</PresentationFormat>
  <Lines>0</Lines>
  <Paragraphs>21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- Title Slide</vt:lpstr>
      <vt:lpstr>PowerPoint Presentation</vt:lpstr>
      <vt:lpstr>MDC Replication</vt:lpstr>
      <vt:lpstr>PowerPoint Presentation</vt:lpstr>
      <vt:lpstr>Riak Enterprise</vt:lpstr>
      <vt:lpstr>Replication *) Fullsync *) Realtime</vt:lpstr>
      <vt:lpstr>Fullsync</vt:lpstr>
      <vt:lpstr>PowerPoint Presentation</vt:lpstr>
      <vt:lpstr>Realtime</vt:lpstr>
      <vt:lpstr>PowerPoint Presentation</vt:lpstr>
      <vt:lpstr>Use Cases *) Geographic Locality *) Load Balancing *) Cloud Bursting *) Disaster Recovery *) Archival *) Backup *) Live Migration</vt:lpstr>
      <vt:lpstr>Replication *) Fullsync *) Realtime</vt:lpstr>
      <vt:lpstr>MDC Replication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Dmitri Zagidulin</cp:lastModifiedBy>
  <cp:revision>31</cp:revision>
  <dcterms:modified xsi:type="dcterms:W3CDTF">2012-09-04T19:57:59Z</dcterms:modified>
</cp:coreProperties>
</file>