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9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2" r:id="rId14"/>
    <p:sldId id="263" r:id="rId15"/>
    <p:sldId id="296" r:id="rId16"/>
    <p:sldId id="297" r:id="rId17"/>
    <p:sldId id="264" r:id="rId18"/>
    <p:sldId id="284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prefers bare metal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Raid-5 can cause performance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degredation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 if we can get good IO, then we can saturate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Useful for replacing Node hardware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Maybe useful for inconsistent archiving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Stop the node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Copy the data directory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Start the node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Read repair will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HAProxy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or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Time:</a:t>
            </a:r>
          </a:p>
          <a:p>
            <a:r>
              <a:rPr lang="en-US" dirty="0" smtClean="0"/>
              <a:t>-- </a:t>
            </a:r>
            <a:r>
              <a:rPr lang="en-US" dirty="0" err="1" smtClean="0"/>
              <a:t>Riak</a:t>
            </a:r>
            <a:r>
              <a:rPr lang="en-US" dirty="0" smtClean="0"/>
              <a:t> CS infrastructure</a:t>
            </a:r>
          </a:p>
          <a:p>
            <a:r>
              <a:rPr lang="en-US" baseline="0" dirty="0" smtClean="0"/>
              <a:t>-- emphasize integration with existing tools</a:t>
            </a:r>
          </a:p>
          <a:p>
            <a:r>
              <a:rPr lang="en-US" baseline="0" dirty="0" smtClean="0"/>
              <a:t>-- capacity planning: http://</a:t>
            </a:r>
            <a:r>
              <a:rPr lang="en-US" baseline="0" dirty="0" err="1" smtClean="0"/>
              <a:t>wiki.basho.com</a:t>
            </a:r>
            <a:r>
              <a:rPr lang="en-US" baseline="0" dirty="0" smtClean="0"/>
              <a:t>/Cluster-Capacity-</a:t>
            </a:r>
            <a:r>
              <a:rPr lang="en-US" baseline="0" smtClean="0"/>
              <a:t>Planning.html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3950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Emphasize that different use case scenarios can influence OS level settings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Ulimit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for number of file handles must be increased because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vnodes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like to open file handles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Noatime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saves an extra write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Swappiness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can affect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persistance</a:t>
            </a:r>
            <a:r>
              <a:rPr lang="en-US" baseline="0" dirty="0" smtClean="0"/>
              <a:t> layer</a:t>
            </a:r>
          </a:p>
          <a:p>
            <a:r>
              <a:rPr lang="en-US" baseline="0" dirty="0" smtClean="0"/>
              <a:t>-- swappable backend that stores data on the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r>
              <a:rPr lang="en-US" baseline="0" dirty="0" smtClean="0"/>
              <a:t>-- local key-value store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obviously no long-term persistence</a:t>
            </a:r>
          </a:p>
          <a:p>
            <a:r>
              <a:rPr lang="en-US" dirty="0" smtClean="0"/>
              <a:t>-- good for development and test</a:t>
            </a:r>
            <a:r>
              <a:rPr lang="en-US" baseline="0" dirty="0" smtClean="0"/>
              <a:t> environment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not seen too much in production, but exceptions include being used as a distributed cache server for an online service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homegrown solution written in </a:t>
            </a:r>
            <a:r>
              <a:rPr lang="en-US" baseline="0" dirty="0" err="1" smtClean="0"/>
              <a:t>Erlang</a:t>
            </a:r>
            <a:endParaRPr lang="en-US" baseline="0" dirty="0" smtClean="0"/>
          </a:p>
          <a:p>
            <a:r>
              <a:rPr lang="en-US" baseline="0" dirty="0" smtClean="0"/>
              <a:t>-- fast: append-only log style writes</a:t>
            </a:r>
          </a:p>
          <a:p>
            <a:r>
              <a:rPr lang="en-US" baseline="0" dirty="0" smtClean="0"/>
              <a:t>-- hash map of all keys stored in memory for fast lookups</a:t>
            </a:r>
          </a:p>
          <a:p>
            <a:r>
              <a:rPr lang="en-US" baseline="0" dirty="0" smtClean="0"/>
              <a:t>-- means all keys must be stored in memory across the cluster</a:t>
            </a:r>
          </a:p>
          <a:p>
            <a:r>
              <a:rPr lang="en-US" baseline="0" dirty="0" smtClean="0"/>
              <a:t>-- does not work with secondary indexing</a:t>
            </a:r>
          </a:p>
          <a:p>
            <a:r>
              <a:rPr lang="en-US" baseline="0" dirty="0" smtClean="0"/>
              <a:t>-- merges compact the logs and free up space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storage engine written by Google</a:t>
            </a:r>
          </a:p>
          <a:p>
            <a:r>
              <a:rPr lang="en-US" baseline="0" dirty="0" smtClean="0"/>
              <a:t>-- does not require keys to be stored in memory</a:t>
            </a:r>
          </a:p>
          <a:p>
            <a:r>
              <a:rPr lang="en-US" baseline="0" dirty="0" smtClean="0"/>
              <a:t>-- does allow secondary indexing</a:t>
            </a:r>
          </a:p>
          <a:p>
            <a:r>
              <a:rPr lang="en-US" baseline="0" dirty="0" smtClean="0"/>
              <a:t>-- compression via Snappy</a:t>
            </a:r>
          </a:p>
          <a:p>
            <a:r>
              <a:rPr lang="en-US" baseline="0" dirty="0" smtClean="0"/>
              <a:t>-- compaction reorganizes data, can cause latency variability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use different storage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 for different buckets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is built for Node failure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</a:t>
            </a:r>
            <a:r>
              <a:rPr lang="en-US" baseline="0" dirty="0" smtClean="0"/>
              <a:t> a large cluster, a Node crashing is not a big 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LevelDB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761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Multi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3252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4573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Disaster Survival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233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Backups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4127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Backups</a:t>
            </a:r>
            <a:br>
              <a:rPr lang="en-US" sz="66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Bitcask</a:t>
            </a:r>
            <a:r>
              <a:rPr lang="en-US" sz="5400" dirty="0" smtClean="0"/>
              <a:t> [./data/*]</a:t>
            </a:r>
            <a:br>
              <a:rPr lang="en-US" sz="5400" dirty="0" smtClean="0"/>
            </a:br>
            <a:r>
              <a:rPr lang="en-US" sz="5400" dirty="0" smtClean="0"/>
              <a:t>*) </a:t>
            </a:r>
            <a:r>
              <a:rPr lang="en-US" sz="5400" dirty="0" err="1" smtClean="0"/>
              <a:t>LevelDB</a:t>
            </a:r>
            <a:r>
              <a:rPr lang="en-US" sz="5400" dirty="0" smtClean="0"/>
              <a:t> [./data/*]</a:t>
            </a:r>
            <a:br>
              <a:rPr lang="en-US" sz="5400" dirty="0" smtClean="0"/>
            </a:br>
            <a:r>
              <a:rPr lang="en-US" sz="5400" dirty="0" smtClean="0"/>
              <a:t>*) Memory [n/a]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6585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2040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Reverse Proxy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5605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Deployment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529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Deployment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Bare Metal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65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OS Settings</a:t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/>
              <a:t>u</a:t>
            </a:r>
            <a:r>
              <a:rPr lang="en-US" sz="6600" dirty="0" err="1" smtClean="0"/>
              <a:t>limit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 smtClean="0"/>
              <a:t>noatime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 smtClean="0"/>
              <a:t>swappiness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243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6020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Storage</a:t>
            </a:r>
            <a:br>
              <a:rPr lang="en-US" sz="8800" dirty="0" smtClean="0"/>
            </a:br>
            <a:r>
              <a:rPr lang="en-US" sz="8800" dirty="0" smtClean="0"/>
              <a:t>Backend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192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800" dirty="0" smtClean="0"/>
              <a:t>Storage </a:t>
            </a:r>
            <a:r>
              <a:rPr lang="en-US" sz="6800" dirty="0" err="1" smtClean="0"/>
              <a:t>Backends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4800" dirty="0" smtClean="0"/>
              <a:t>*) Memory</a:t>
            </a:r>
            <a:br>
              <a:rPr lang="en-US" sz="4800" dirty="0" smtClean="0"/>
            </a:br>
            <a:r>
              <a:rPr lang="en-US" sz="4800" dirty="0"/>
              <a:t>*</a:t>
            </a:r>
            <a:r>
              <a:rPr lang="en-US" sz="4800" dirty="0" smtClean="0"/>
              <a:t>) </a:t>
            </a:r>
            <a:r>
              <a:rPr lang="en-US" sz="4800" dirty="0" err="1" smtClean="0"/>
              <a:t>Bitcask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*) </a:t>
            </a:r>
            <a:r>
              <a:rPr lang="en-US" sz="4800" dirty="0" err="1" smtClean="0"/>
              <a:t>LevelDB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*) Multi</a:t>
            </a:r>
            <a:br>
              <a:rPr lang="en-US" sz="4800" dirty="0" smtClean="0"/>
            </a:br>
            <a:r>
              <a:rPr lang="en-US" sz="4800" strike="sngStrike" dirty="0" smtClean="0"/>
              <a:t>*) </a:t>
            </a:r>
            <a:r>
              <a:rPr lang="en-US" sz="4800" strike="sngStrike" dirty="0" err="1" smtClean="0"/>
              <a:t>Innostore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55582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Memory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76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Bitcask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5210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Pages>0</Pages>
  <Words>334</Words>
  <Characters>0</Characters>
  <Application>Microsoft Macintosh PowerPoint</Application>
  <PresentationFormat>On-screen Show (4:3)</PresentationFormat>
  <Lines>0</Lines>
  <Paragraphs>53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- Title Slide</vt:lpstr>
      <vt:lpstr>PowerPoint Presentation</vt:lpstr>
      <vt:lpstr>Deployment</vt:lpstr>
      <vt:lpstr>Bare Metal</vt:lpstr>
      <vt:lpstr>OS Settings *) ulimit *) noatime *) swappiness</vt:lpstr>
      <vt:lpstr>PowerPoint Presentation</vt:lpstr>
      <vt:lpstr>Storage Backend</vt:lpstr>
      <vt:lpstr>Storage Backends *) Memory *) Bitcask *) LevelDB *) Multi *) Innostore</vt:lpstr>
      <vt:lpstr>Memory</vt:lpstr>
      <vt:lpstr>Bitcask</vt:lpstr>
      <vt:lpstr>LevelDB</vt:lpstr>
      <vt:lpstr>Multi</vt:lpstr>
      <vt:lpstr>PowerPoint Presentation</vt:lpstr>
      <vt:lpstr>Disaster Survival</vt:lpstr>
      <vt:lpstr>Backups</vt:lpstr>
      <vt:lpstr>Backups *) Bitcask [./data/*] *) LevelDB [./data/*] *) Memory [n/a]</vt:lpstr>
      <vt:lpstr>PowerPoint Presentation</vt:lpstr>
      <vt:lpstr>Reverse Proxy</vt:lpstr>
      <vt:lpstr>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26</cp:revision>
  <dcterms:modified xsi:type="dcterms:W3CDTF">2012-08-29T16:17:47Z</dcterms:modified>
</cp:coreProperties>
</file>