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300" r:id="rId4"/>
    <p:sldId id="301" r:id="rId5"/>
    <p:sldId id="303" r:id="rId6"/>
    <p:sldId id="304" r:id="rId7"/>
    <p:sldId id="305" r:id="rId8"/>
    <p:sldId id="306" r:id="rId9"/>
    <p:sldId id="308" r:id="rId10"/>
    <p:sldId id="307" r:id="rId11"/>
    <p:sldId id="302" r:id="rId12"/>
    <p:sldId id="309" r:id="rId13"/>
    <p:sldId id="284" r:id="rId1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4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Time:</a:t>
            </a:r>
          </a:p>
          <a:p>
            <a:r>
              <a:rPr lang="en-US" dirty="0" smtClean="0"/>
              <a:t>-- result sets can be passed</a:t>
            </a:r>
            <a:r>
              <a:rPr lang="en-US" baseline="0" dirty="0" smtClean="0"/>
              <a:t> to map</a:t>
            </a:r>
            <a:r>
              <a:rPr lang="en-US" baseline="0" smtClean="0"/>
              <a:t>/reduce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3950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Added as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By exact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By range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Links and Secondary Indexes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09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Fetching</a:t>
            </a:r>
            <a:br>
              <a:rPr lang="en-US" sz="6600" dirty="0" smtClean="0"/>
            </a:br>
            <a:r>
              <a:rPr lang="en-US" sz="6600" dirty="0" smtClean="0"/>
              <a:t>Secondary Indexes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2200" dirty="0" smtClean="0"/>
              <a:t>/buckets/person/index/</a:t>
            </a:r>
            <a:r>
              <a:rPr lang="en-US" sz="2200" dirty="0" err="1" smtClean="0"/>
              <a:t>employee_int</a:t>
            </a:r>
            <a:r>
              <a:rPr lang="en-US" sz="2200" dirty="0" smtClean="0"/>
              <a:t>/60/65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270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 smtClean="0"/>
              <a:t>Links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*) Creating</a:t>
            </a:r>
            <a:br>
              <a:rPr lang="en-US" sz="5400" dirty="0" smtClean="0"/>
            </a:br>
            <a:r>
              <a:rPr lang="en-US" sz="5400" dirty="0" smtClean="0"/>
              <a:t>*) Fetching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294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 smtClean="0"/>
              <a:t>Secondary Indexes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*) Creating</a:t>
            </a:r>
            <a:br>
              <a:rPr lang="en-US" sz="5400" dirty="0" smtClean="0"/>
            </a:br>
            <a:r>
              <a:rPr lang="en-US" sz="5400" dirty="0" smtClean="0"/>
              <a:t>*) Fetching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60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Links and Secondary Indexes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15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Secondary </a:t>
            </a:r>
            <a:r>
              <a:rPr lang="en-US" sz="8800" dirty="0" smtClean="0"/>
              <a:t>Indexes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8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Lookup by</a:t>
            </a:r>
            <a:br>
              <a:rPr lang="en-US" sz="6600" dirty="0" smtClean="0"/>
            </a:br>
            <a:r>
              <a:rPr lang="en-US" sz="6600" dirty="0" smtClean="0"/>
              <a:t>Non-Primary Key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52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dirty="0" smtClean="0"/>
              <a:t>Types: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*) Binary</a:t>
            </a:r>
            <a:br>
              <a:rPr lang="en-US" sz="5400" dirty="0" smtClean="0"/>
            </a:br>
            <a:r>
              <a:rPr lang="en-US" sz="5400" dirty="0" smtClean="0"/>
              <a:t>*) Integer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5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Creating </a:t>
            </a:r>
            <a:r>
              <a:rPr lang="en-US" sz="6600" dirty="0" smtClean="0"/>
              <a:t>Secondary Indexes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2600" dirty="0"/>
              <a:t>-H 'x-</a:t>
            </a:r>
            <a:r>
              <a:rPr lang="en-US" sz="2600" dirty="0" err="1"/>
              <a:t>riak</a:t>
            </a:r>
            <a:r>
              <a:rPr lang="en-US" sz="2600" dirty="0"/>
              <a:t>-index</a:t>
            </a:r>
            <a:r>
              <a:rPr lang="en-US" sz="2600" dirty="0" smtClean="0"/>
              <a:t>-</a:t>
            </a:r>
            <a:r>
              <a:rPr lang="en-US" sz="2600" dirty="0" err="1" smtClean="0"/>
              <a:t>email_bin</a:t>
            </a:r>
            <a:r>
              <a:rPr lang="en-US" sz="2600" dirty="0"/>
              <a:t>: </a:t>
            </a:r>
            <a:r>
              <a:rPr lang="en-US" sz="2600" dirty="0" err="1" smtClean="0"/>
              <a:t>dzagidulin@basho.com</a:t>
            </a:r>
            <a:r>
              <a:rPr lang="en-US" sz="2600" dirty="0" smtClean="0"/>
              <a:t>’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19800"/>
            <a:ext cx="6399213" cy="2971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604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Creating </a:t>
            </a:r>
            <a:r>
              <a:rPr lang="en-US" sz="6600" dirty="0" smtClean="0"/>
              <a:t>Secondary Indexes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2600" dirty="0"/>
              <a:t>-H 'x-</a:t>
            </a:r>
            <a:r>
              <a:rPr lang="en-US" sz="2600" dirty="0" err="1"/>
              <a:t>riak</a:t>
            </a:r>
            <a:r>
              <a:rPr lang="en-US" sz="2600" dirty="0"/>
              <a:t>-index</a:t>
            </a:r>
            <a:r>
              <a:rPr lang="en-US" sz="2600" dirty="0" smtClean="0"/>
              <a:t>-</a:t>
            </a:r>
            <a:r>
              <a:rPr lang="en-US" sz="2600" dirty="0" err="1" smtClean="0"/>
              <a:t>email_bin</a:t>
            </a:r>
            <a:r>
              <a:rPr lang="en-US" sz="2600" dirty="0"/>
              <a:t>: </a:t>
            </a:r>
            <a:r>
              <a:rPr lang="en-US" sz="2600" dirty="0" err="1" smtClean="0"/>
              <a:t>dzagidulin@basho.com</a:t>
            </a:r>
            <a:r>
              <a:rPr lang="en-US" sz="2600" dirty="0" smtClean="0"/>
              <a:t>’</a:t>
            </a:r>
            <a:br>
              <a:rPr lang="en-US" sz="2600" dirty="0" smtClean="0"/>
            </a:br>
            <a:r>
              <a:rPr lang="en-US" sz="2600" dirty="0"/>
              <a:t>-H 'x-</a:t>
            </a:r>
            <a:r>
              <a:rPr lang="en-US" sz="2600" dirty="0" err="1"/>
              <a:t>riak</a:t>
            </a:r>
            <a:r>
              <a:rPr lang="en-US" sz="2600" dirty="0"/>
              <a:t>-index-</a:t>
            </a:r>
            <a:r>
              <a:rPr lang="en-US" sz="2600" dirty="0" err="1"/>
              <a:t>email_bin</a:t>
            </a:r>
            <a:r>
              <a:rPr lang="en-US" sz="2600" dirty="0"/>
              <a:t>: </a:t>
            </a:r>
            <a:r>
              <a:rPr lang="en-US" sz="2600" dirty="0" err="1" smtClean="0"/>
              <a:t>dz@</a:t>
            </a:r>
            <a:r>
              <a:rPr lang="en-US" sz="2600" dirty="0" err="1"/>
              <a:t>basho.com</a:t>
            </a:r>
            <a:r>
              <a:rPr lang="en-US" sz="2600" dirty="0" smtClean="0"/>
              <a:t>’</a:t>
            </a:r>
            <a:br>
              <a:rPr lang="en-US" sz="2600" dirty="0" smtClean="0"/>
            </a:br>
            <a:r>
              <a:rPr lang="en-US" sz="2600" dirty="0"/>
              <a:t>-H 'x-</a:t>
            </a:r>
            <a:r>
              <a:rPr lang="en-US" sz="2600" dirty="0" err="1"/>
              <a:t>riak</a:t>
            </a:r>
            <a:r>
              <a:rPr lang="en-US" sz="2600" dirty="0"/>
              <a:t>-index-</a:t>
            </a:r>
            <a:r>
              <a:rPr lang="en-US" sz="2600" dirty="0" err="1" smtClean="0"/>
              <a:t>employee_int</a:t>
            </a:r>
            <a:r>
              <a:rPr lang="en-US" sz="2600" dirty="0" smtClean="0"/>
              <a:t>: 64’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86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Fetching</a:t>
            </a:r>
            <a:br>
              <a:rPr lang="en-US" sz="6600" dirty="0" smtClean="0"/>
            </a:br>
            <a:r>
              <a:rPr lang="en-US" sz="6600" dirty="0" smtClean="0"/>
              <a:t>Secondary Indexes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2200" dirty="0" smtClean="0"/>
              <a:t>/buckets/</a:t>
            </a:r>
            <a:r>
              <a:rPr lang="en-US" sz="2200" i="1" dirty="0" smtClean="0"/>
              <a:t>bucket</a:t>
            </a:r>
            <a:r>
              <a:rPr lang="en-US" sz="2200" dirty="0" smtClean="0"/>
              <a:t>/index/</a:t>
            </a:r>
            <a:r>
              <a:rPr lang="en-US" sz="2200" i="1" dirty="0" smtClean="0"/>
              <a:t>index</a:t>
            </a:r>
            <a:r>
              <a:rPr lang="en-US" sz="2200" dirty="0" smtClean="0"/>
              <a:t>/</a:t>
            </a:r>
            <a:r>
              <a:rPr lang="en-US" sz="2200" i="1" dirty="0" smtClean="0"/>
              <a:t>value</a:t>
            </a:r>
            <a:endParaRPr lang="en-US" sz="2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72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Fetching</a:t>
            </a:r>
            <a:br>
              <a:rPr lang="en-US" sz="6600" dirty="0" smtClean="0"/>
            </a:br>
            <a:r>
              <a:rPr lang="en-US" sz="6600" dirty="0" smtClean="0"/>
              <a:t>Secondary Indexes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2200" dirty="0" smtClean="0"/>
              <a:t>/buckets/person/index/</a:t>
            </a:r>
            <a:r>
              <a:rPr lang="en-US" sz="2200" dirty="0" err="1" smtClean="0"/>
              <a:t>email_bin</a:t>
            </a:r>
            <a:r>
              <a:rPr lang="en-US" sz="2200" dirty="0" smtClean="0"/>
              <a:t>/</a:t>
            </a:r>
            <a:r>
              <a:rPr lang="en-US" sz="2200" dirty="0" err="1" smtClean="0"/>
              <a:t>dzagidulin@basho.com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393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Fetching</a:t>
            </a:r>
            <a:br>
              <a:rPr lang="en-US" sz="6600" dirty="0" smtClean="0"/>
            </a:br>
            <a:r>
              <a:rPr lang="en-US" sz="6600" dirty="0" smtClean="0"/>
              <a:t>Secondary Indexes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2200" dirty="0" smtClean="0"/>
              <a:t>/buckets/</a:t>
            </a:r>
            <a:r>
              <a:rPr lang="en-US" sz="2200" i="1" dirty="0" smtClean="0"/>
              <a:t>bucket</a:t>
            </a:r>
            <a:r>
              <a:rPr lang="en-US" sz="2200" dirty="0" smtClean="0"/>
              <a:t>/index/</a:t>
            </a:r>
            <a:r>
              <a:rPr lang="en-US" sz="2200" i="1" dirty="0" smtClean="0"/>
              <a:t>index</a:t>
            </a:r>
            <a:r>
              <a:rPr lang="en-US" sz="2200" dirty="0" smtClean="0"/>
              <a:t>/</a:t>
            </a:r>
            <a:r>
              <a:rPr lang="en-US" sz="2200" i="1" dirty="0" smtClean="0"/>
              <a:t>start</a:t>
            </a:r>
            <a:r>
              <a:rPr lang="en-US" sz="2200" u="sng" dirty="0" smtClean="0"/>
              <a:t>/</a:t>
            </a:r>
            <a:r>
              <a:rPr lang="en-US" sz="2200" i="1" u="sng" dirty="0" smtClean="0"/>
              <a:t>stop</a:t>
            </a:r>
            <a:endParaRPr lang="en-US" sz="2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98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Pages>0</Pages>
  <Words>60</Words>
  <Characters>0</Characters>
  <Application>Microsoft Macintosh PowerPoint</Application>
  <PresentationFormat>On-screen Show (4:3)</PresentationFormat>
  <Lines>0</Lines>
  <Paragraphs>22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- Title Slide</vt:lpstr>
      <vt:lpstr>PowerPoint Presentation</vt:lpstr>
      <vt:lpstr>Secondary Indexes</vt:lpstr>
      <vt:lpstr>Lookup by Non-Primary Key</vt:lpstr>
      <vt:lpstr>Types: *) Binary *) Integer</vt:lpstr>
      <vt:lpstr>Creating Secondary Indexes -H 'x-riak-index-email_bin: dzagidulin@basho.com’</vt:lpstr>
      <vt:lpstr>Creating Secondary Indexes -H 'x-riak-index-email_bin: dzagidulin@basho.com’ -H 'x-riak-index-email_bin: dz@basho.com’ -H 'x-riak-index-employee_int: 64’</vt:lpstr>
      <vt:lpstr>Fetching Secondary Indexes /buckets/bucket/index/index/value</vt:lpstr>
      <vt:lpstr>Fetching Secondary Indexes /buckets/person/index/email_bin/dzagidulin@basho.com</vt:lpstr>
      <vt:lpstr>Fetching Secondary Indexes /buckets/bucket/index/index/start/stop</vt:lpstr>
      <vt:lpstr>Fetching Secondary Indexes /buckets/person/index/employee_int/60/65</vt:lpstr>
      <vt:lpstr>Links *) Creating *) Fetching</vt:lpstr>
      <vt:lpstr>Secondary Indexes *) Creating *) Fetching</vt:lpstr>
      <vt:lpstr>Links and Secondary Indexes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30</cp:revision>
  <dcterms:modified xsi:type="dcterms:W3CDTF">2012-08-29T15:42:57Z</dcterms:modified>
</cp:coreProperties>
</file>