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0"/>
  </p:notesMasterIdLst>
  <p:sldIdLst>
    <p:sldId id="396" r:id="rId2"/>
    <p:sldId id="308" r:id="rId3"/>
    <p:sldId id="327" r:id="rId4"/>
    <p:sldId id="359" r:id="rId5"/>
    <p:sldId id="386" r:id="rId6"/>
    <p:sldId id="376" r:id="rId7"/>
    <p:sldId id="387" r:id="rId8"/>
    <p:sldId id="395" r:id="rId9"/>
    <p:sldId id="368" r:id="rId10"/>
    <p:sldId id="369" r:id="rId11"/>
    <p:sldId id="370" r:id="rId12"/>
    <p:sldId id="371" r:id="rId13"/>
    <p:sldId id="397" r:id="rId14"/>
    <p:sldId id="398" r:id="rId15"/>
    <p:sldId id="399" r:id="rId16"/>
    <p:sldId id="400" r:id="rId17"/>
    <p:sldId id="328" r:id="rId18"/>
    <p:sldId id="307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174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W, 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PR,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39145" y="2549082"/>
            <a:ext cx="3289905" cy="2458348"/>
            <a:chOff x="2745619" y="2374701"/>
            <a:chExt cx="3652762" cy="272948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745619" y="3035905"/>
              <a:ext cx="1028095" cy="532191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5" name="Picture 6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84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998574" y="2549082"/>
            <a:ext cx="2230473" cy="2458348"/>
            <a:chOff x="3921899" y="2374701"/>
            <a:chExt cx="2476482" cy="272948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7" name="Picture 66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70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43050" y="2549082"/>
            <a:ext cx="2286001" cy="2591394"/>
            <a:chOff x="3860248" y="2374701"/>
            <a:chExt cx="2538133" cy="287720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3860248" y="4701310"/>
              <a:ext cx="295441" cy="5506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1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972" y="4453469"/>
            <a:ext cx="138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not 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gonna</a:t>
            </a:r>
            <a:r>
              <a:rPr lang="en-US" sz="1800" dirty="0" smtClean="0">
                <a:latin typeface="Franklin Gothic Medium"/>
                <a:cs typeface="Franklin Gothic Medium"/>
              </a:rPr>
              <a:t> happen!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98576" y="2549082"/>
            <a:ext cx="2230474" cy="2458348"/>
            <a:chOff x="3921899" y="2374701"/>
            <a:chExt cx="2476482" cy="272948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982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89" y="610960"/>
            <a:ext cx="7773987" cy="2041525"/>
          </a:xfrm>
        </p:spPr>
        <p:txBody>
          <a:bodyPr/>
          <a:lstStyle/>
          <a:p>
            <a:r>
              <a:rPr lang="en-US" sz="4000" dirty="0" smtClean="0"/>
              <a:t>Read/Write Quorums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787" y="2507343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Acknowledge (R, W)</a:t>
            </a:r>
          </a:p>
          <a:p>
            <a:pPr algn="l">
              <a:buFont typeface="Arial"/>
              <a:buChar char="•"/>
            </a:pPr>
            <a:r>
              <a:rPr lang="en-US" dirty="0" err="1" smtClean="0"/>
              <a:t>Ack</a:t>
            </a:r>
            <a:r>
              <a:rPr lang="en-US" dirty="0" smtClean="0"/>
              <a:t> + Write to Backend (DW)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Primary-only (PR, PW)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Quorums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Quorums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8471" y="2313805"/>
            <a:ext cx="832765" cy="166552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68508" y="157238"/>
            <a:ext cx="2137613" cy="2291647"/>
            <a:chOff x="472540" y="501322"/>
            <a:chExt cx="2599484" cy="27867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501322"/>
              <a:ext cx="1464246" cy="2051062"/>
            </a:xfrm>
            <a:prstGeom prst="rect">
              <a:avLst/>
            </a:prstGeom>
          </p:spPr>
        </p:pic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48288" y="197830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16689" y="203944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2540" y="23588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210219" y="247294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348643" y="2406953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1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99974" y="138466"/>
            <a:ext cx="2007082" cy="1941915"/>
            <a:chOff x="5766259" y="501322"/>
            <a:chExt cx="2868206" cy="277507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501322"/>
              <a:ext cx="1464246" cy="2051062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701366" y="195137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66259" y="198969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009616" y="244601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879130" y="24612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7540472" y="2111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2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3420359"/>
            <a:ext cx="2484051" cy="2246403"/>
            <a:chOff x="467187" y="3650170"/>
            <a:chExt cx="2949613" cy="2667424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3650170"/>
              <a:ext cx="1464246" cy="2051062"/>
            </a:xfrm>
            <a:prstGeom prst="rect">
              <a:avLst/>
            </a:prstGeom>
          </p:spPr>
        </p:pic>
        <p:pic>
          <p:nvPicPr>
            <p:cNvPr id="66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67187" y="51294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26848" y="516018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8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779291" y="548720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9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661465" y="55024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730852" y="5667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3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881114" y="3517122"/>
            <a:ext cx="2262886" cy="2082973"/>
            <a:chOff x="5734675" y="3650170"/>
            <a:chExt cx="2979730" cy="2742824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3650170"/>
              <a:ext cx="1464246" cy="2051062"/>
            </a:xfrm>
            <a:prstGeom prst="rect">
              <a:avLst/>
            </a:prstGeom>
          </p:spPr>
        </p:pic>
        <p:pic>
          <p:nvPicPr>
            <p:cNvPr id="7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662177" y="512881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34675" y="509868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879168" y="551697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959070" y="55778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7547728" y="5662991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4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060" y="2830283"/>
            <a:ext cx="210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PUT “cowboy”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1" name="Picture 2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5994" y="1997835"/>
            <a:ext cx="629756" cy="1259511"/>
          </a:xfrm>
          <a:prstGeom prst="rect">
            <a:avLst/>
          </a:prstGeom>
        </p:spPr>
      </p:pic>
      <p:sp>
        <p:nvSpPr>
          <p:cNvPr id="22" name="Cloud Callout 21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27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886" y="3898776"/>
            <a:ext cx="745684" cy="14913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1809" y="229810"/>
            <a:ext cx="5173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When to report success?</a:t>
            </a:r>
            <a:endParaRPr lang="en-US" sz="3800" dirty="0"/>
          </a:p>
        </p:txBody>
      </p:sp>
      <p:sp>
        <p:nvSpPr>
          <p:cNvPr id="24" name="TextBox 23"/>
          <p:cNvSpPr txBox="1"/>
          <p:nvPr/>
        </p:nvSpPr>
        <p:spPr>
          <a:xfrm>
            <a:off x="731391" y="4281715"/>
            <a:ext cx="1261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client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6821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2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486124" y="40307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942" y="5491237"/>
            <a:ext cx="61627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W=3 (all 3 acknowledge a write)</a:t>
            </a: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731391" y="4281715"/>
            <a:ext cx="1261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client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509114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029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4314371" y="3785810"/>
            <a:ext cx="1007534" cy="580571"/>
          </a:xfrm>
          <a:prstGeom prst="cloudCallout">
            <a:avLst>
              <a:gd name="adj1" fmla="val -55278"/>
              <a:gd name="adj2" fmla="val 6695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zzz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…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1803401" y="3462868"/>
            <a:ext cx="1718732" cy="812799"/>
          </a:xfrm>
          <a:prstGeom prst="cloudCallout">
            <a:avLst>
              <a:gd name="adj1" fmla="val -45517"/>
              <a:gd name="adj2" fmla="val -8683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meh, good enough.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391" y="4281715"/>
            <a:ext cx="1261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client</a:t>
            </a:r>
            <a:endParaRPr lang="en-US" sz="3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15850" y="5491237"/>
            <a:ext cx="11388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W=2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6546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Quorum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0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16536</TotalTime>
  <Pages>0</Pages>
  <Words>144</Words>
  <Characters>0</Characters>
  <Application>Microsoft Macintosh PowerPoint</Application>
  <PresentationFormat>On-screen Show (4:3)</PresentationFormat>
  <Lines>0</Lines>
  <Paragraphs>54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Quorum</vt:lpstr>
      <vt:lpstr>R</vt:lpstr>
      <vt:lpstr>W, DW</vt:lpstr>
      <vt:lpstr>PR, PW</vt:lpstr>
      <vt:lpstr>PowerPoint Presentation</vt:lpstr>
      <vt:lpstr>PowerPoint Presentation</vt:lpstr>
      <vt:lpstr>PowerPoint Presentation</vt:lpstr>
      <vt:lpstr>PowerPoint Presentation</vt:lpstr>
      <vt:lpstr>Read/Write Quorums</vt:lpstr>
      <vt:lpstr>Quorums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ProServ</cp:lastModifiedBy>
  <cp:revision>172</cp:revision>
  <dcterms:modified xsi:type="dcterms:W3CDTF">2015-10-05T11:12:02Z</dcterms:modified>
</cp:coreProperties>
</file>