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6"/>
  </p:notesMasterIdLst>
  <p:sldIdLst>
    <p:sldId id="396" r:id="rId2"/>
    <p:sldId id="308" r:id="rId3"/>
    <p:sldId id="327" r:id="rId4"/>
    <p:sldId id="411" r:id="rId5"/>
    <p:sldId id="404" r:id="rId6"/>
    <p:sldId id="381" r:id="rId7"/>
    <p:sldId id="383" r:id="rId8"/>
    <p:sldId id="384" r:id="rId9"/>
    <p:sldId id="410" r:id="rId10"/>
    <p:sldId id="380" r:id="rId11"/>
    <p:sldId id="406" r:id="rId12"/>
    <p:sldId id="385" r:id="rId13"/>
    <p:sldId id="376" r:id="rId14"/>
    <p:sldId id="307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105" d="100"/>
          <a:sy n="105" d="100"/>
        </p:scale>
        <p:origin x="-1744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replication, read repair, siblings, quorums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let’s say LWW / timestamp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Read repair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microsoft.com/office/2007/relationships/hdphoto" Target="../media/hdphoto1.wdp"/><Relationship Id="rId8" Type="http://schemas.openxmlformats.org/officeDocument/2006/relationships/image" Target="../media/image6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4" name="Picture 3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35" name="Picture 34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pic>
        <p:nvPicPr>
          <p:cNvPr id="39" name="Picture 38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947738"/>
            <a:ext cx="460666" cy="818506"/>
          </a:xfrm>
          <a:prstGeom prst="rect">
            <a:avLst/>
          </a:prstGeom>
        </p:spPr>
      </p:pic>
      <p:pic>
        <p:nvPicPr>
          <p:cNvPr id="41" name="Picture 40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1741189"/>
            <a:ext cx="460666" cy="818506"/>
          </a:xfrm>
          <a:prstGeom prst="rect">
            <a:avLst/>
          </a:prstGeom>
        </p:spPr>
      </p:pic>
      <p:pic>
        <p:nvPicPr>
          <p:cNvPr id="42" name="Picture 41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2433038"/>
            <a:ext cx="460666" cy="818506"/>
          </a:xfrm>
          <a:prstGeom prst="rect">
            <a:avLst/>
          </a:prstGeom>
        </p:spPr>
      </p:pic>
      <p:pic>
        <p:nvPicPr>
          <p:cNvPr id="45" name="Picture 44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3253095"/>
            <a:ext cx="460666" cy="818506"/>
          </a:xfrm>
          <a:prstGeom prst="rect">
            <a:avLst/>
          </a:prstGeom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3978813"/>
            <a:ext cx="460666" cy="818506"/>
          </a:xfrm>
          <a:prstGeom prst="rect">
            <a:avLst/>
          </a:prstGeom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4765001"/>
            <a:ext cx="460666" cy="818506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6544735" y="372532"/>
            <a:ext cx="1388534" cy="440270"/>
          </a:xfrm>
          <a:prstGeom prst="wedgeRoundRectCallout">
            <a:avLst>
              <a:gd name="adj1" fmla="val -40791"/>
              <a:gd name="adj2" fmla="val 118699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makin</a:t>
            </a:r>
            <a:r>
              <a:rPr lang="en-US" sz="1600" dirty="0">
                <a:latin typeface="Franklin Gothic Medium"/>
                <a:cs typeface="Franklin Gothic Medium"/>
              </a:rPr>
              <a:t>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 a list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012265" y="3471332"/>
            <a:ext cx="1388534" cy="482601"/>
          </a:xfrm>
          <a:prstGeom prst="wedgeRoundRectCallout">
            <a:avLst>
              <a:gd name="adj1" fmla="val 41526"/>
              <a:gd name="adj2" fmla="val 948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checking it twice</a:t>
            </a:r>
          </a:p>
        </p:txBody>
      </p:sp>
    </p:spTree>
    <p:extLst>
      <p:ext uri="{BB962C8B-B14F-4D97-AF65-F5344CB8AC3E}">
        <p14:creationId xmlns:p14="http://schemas.microsoft.com/office/powerpoint/2010/main" val="342951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store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40" name="Picture 3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30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Active</a:t>
            </a:r>
            <a:br>
              <a:rPr lang="en-US" sz="8800" dirty="0" smtClean="0"/>
            </a:br>
            <a:r>
              <a:rPr lang="en-US" sz="8800" dirty="0" smtClean="0"/>
              <a:t>Anti-Entropy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803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Consistency, Eventually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Consistency, Eventually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8471" y="2313805"/>
            <a:ext cx="832765" cy="166552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168508" y="157238"/>
            <a:ext cx="2137613" cy="2291647"/>
            <a:chOff x="472540" y="501322"/>
            <a:chExt cx="2599484" cy="278679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553" y="501322"/>
              <a:ext cx="1464246" cy="2051062"/>
            </a:xfrm>
            <a:prstGeom prst="rect">
              <a:avLst/>
            </a:prstGeom>
          </p:spPr>
        </p:pic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48288" y="1978307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6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316689" y="2039446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2540" y="235886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210219" y="247294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</p:grpSp>
      <p:sp>
        <p:nvSpPr>
          <p:cNvPr id="3" name="TextBox 2"/>
          <p:cNvSpPr txBox="1"/>
          <p:nvPr/>
        </p:nvSpPr>
        <p:spPr>
          <a:xfrm>
            <a:off x="348643" y="2406953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1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99974" y="138466"/>
            <a:ext cx="2007082" cy="1941915"/>
            <a:chOff x="5766259" y="501322"/>
            <a:chExt cx="2868206" cy="277507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3994" y="501322"/>
              <a:ext cx="1464246" cy="2051062"/>
            </a:xfrm>
            <a:prstGeom prst="rect">
              <a:avLst/>
            </a:prstGeom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701366" y="195137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766259" y="1989697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009616" y="2446010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879130" y="24612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7540472" y="2111829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2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0" y="3420359"/>
            <a:ext cx="2484051" cy="2246403"/>
            <a:chOff x="467187" y="3650170"/>
            <a:chExt cx="2949613" cy="2667424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553" y="3650170"/>
              <a:ext cx="1464246" cy="2051062"/>
            </a:xfrm>
            <a:prstGeom prst="rect">
              <a:avLst/>
            </a:prstGeom>
          </p:spPr>
        </p:pic>
        <p:pic>
          <p:nvPicPr>
            <p:cNvPr id="66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67187" y="512946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7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326848" y="5160180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8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779291" y="548720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9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661465" y="550241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69"/>
          <p:cNvSpPr txBox="1"/>
          <p:nvPr/>
        </p:nvSpPr>
        <p:spPr>
          <a:xfrm>
            <a:off x="730852" y="5667829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3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881114" y="3517122"/>
            <a:ext cx="2262886" cy="2082973"/>
            <a:chOff x="5734675" y="3650170"/>
            <a:chExt cx="2979730" cy="2742824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3994" y="3650170"/>
              <a:ext cx="1464246" cy="2051062"/>
            </a:xfrm>
            <a:prstGeom prst="rect">
              <a:avLst/>
            </a:prstGeom>
          </p:spPr>
        </p:pic>
        <p:pic>
          <p:nvPicPr>
            <p:cNvPr id="7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662177" y="512881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734675" y="5098686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5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879168" y="551697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6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959070" y="557781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7547728" y="5662991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4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3060" y="2830283"/>
            <a:ext cx="210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PUT “cowboy”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3333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4" name="Picture 2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2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store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sp>
        <p:nvSpPr>
          <p:cNvPr id="22" name="Multiply 21"/>
          <p:cNvSpPr/>
          <p:nvPr/>
        </p:nvSpPr>
        <p:spPr bwMode="auto">
          <a:xfrm>
            <a:off x="4434113" y="3635833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969933" y="1820333"/>
            <a:ext cx="2226734" cy="997857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961467" y="1828800"/>
            <a:ext cx="2247295" cy="2452914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2" name="Multiply 1"/>
          <p:cNvSpPr/>
          <p:nvPr/>
        </p:nvSpPr>
        <p:spPr bwMode="auto">
          <a:xfrm>
            <a:off x="4451047" y="2128765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store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40" name="Picture 3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0958" y="3689048"/>
            <a:ext cx="155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repair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517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Read-Repair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7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3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16475</TotalTime>
  <Pages>0</Pages>
  <Words>78</Words>
  <Characters>0</Characters>
  <Application>Microsoft Macintosh PowerPoint</Application>
  <PresentationFormat>On-screen Show (4:3)</PresentationFormat>
  <Lines>0</Lines>
  <Paragraphs>26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Read-Repair</vt:lpstr>
      <vt:lpstr>PowerPoint Presentation</vt:lpstr>
      <vt:lpstr>PowerPoint Presentation</vt:lpstr>
      <vt:lpstr>PowerPoint Presentation</vt:lpstr>
      <vt:lpstr>Active Anti-Entropy</vt:lpstr>
      <vt:lpstr>PowerPoint Presentation</vt:lpstr>
      <vt:lpstr>Consistency, Eventually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ProServ</cp:lastModifiedBy>
  <cp:revision>160</cp:revision>
  <dcterms:modified xsi:type="dcterms:W3CDTF">2015-10-05T11:14:09Z</dcterms:modified>
</cp:coreProperties>
</file>