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6" r:id="rId4"/>
    <p:sldId id="260" r:id="rId5"/>
    <p:sldId id="287" r:id="rId6"/>
    <p:sldId id="288" r:id="rId7"/>
    <p:sldId id="289" r:id="rId8"/>
    <p:sldId id="261" r:id="rId9"/>
    <p:sldId id="290" r:id="rId10"/>
    <p:sldId id="285" r:id="rId11"/>
    <p:sldId id="291" r:id="rId12"/>
    <p:sldId id="265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console.log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Info, Debug, Error log levels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crash.log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Detailed crash information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error.log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Will note crashes, but not the details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run_erl.log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start and stop of the master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value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both in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etc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/ by default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vm.args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has some virtual machine arguments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app.config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has the 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only call attention to name and </a:t>
            </a:r>
            <a:r>
              <a:rPr lang="en-US" dirty="0" err="1" smtClean="0"/>
              <a:t>setcookie</a:t>
            </a:r>
            <a:endParaRPr lang="en-US" dirty="0" smtClean="0"/>
          </a:p>
          <a:p>
            <a:r>
              <a:rPr lang="en-US" dirty="0" smtClean="0"/>
              <a:t>-- name of</a:t>
            </a:r>
            <a:r>
              <a:rPr lang="en-US" baseline="0" dirty="0" smtClean="0"/>
              <a:t> the node is important; identity of node on the ring</a:t>
            </a:r>
          </a:p>
          <a:p>
            <a:r>
              <a:rPr lang="en-US" baseline="0" dirty="0" smtClean="0"/>
              <a:t>-- beware changes to name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setcookie</a:t>
            </a:r>
            <a:r>
              <a:rPr lang="en-US" baseline="0" dirty="0" smtClean="0"/>
              <a:t> will prevent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vms</a:t>
            </a:r>
            <a:r>
              <a:rPr lang="en-US" baseline="0" dirty="0" smtClean="0"/>
              <a:t> from talking to each other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setcookie</a:t>
            </a:r>
            <a:r>
              <a:rPr lang="en-US" baseline="0" dirty="0" smtClean="0"/>
              <a:t> is NOT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ode_2_13805@127.0.0.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Logs, </a:t>
            </a:r>
            <a:r>
              <a:rPr lang="en-US" dirty="0" err="1" smtClean="0"/>
              <a:t>Config</a:t>
            </a:r>
            <a:r>
              <a:rPr lang="en-US" dirty="0" smtClean="0"/>
              <a:t>, and Status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vm.args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000" dirty="0"/>
              <a:t>## Name of the </a:t>
            </a:r>
            <a:r>
              <a:rPr lang="en-US" sz="2000" dirty="0" err="1"/>
              <a:t>riak</a:t>
            </a:r>
            <a:r>
              <a:rPr lang="en-US" sz="2000" dirty="0"/>
              <a:t> node</a:t>
            </a:r>
            <a:br>
              <a:rPr lang="en-US" sz="2000" dirty="0"/>
            </a:br>
            <a:r>
              <a:rPr lang="en-US" sz="2000" dirty="0"/>
              <a:t>-name dev1@127.0.0.1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Cookie for distributed </a:t>
            </a:r>
            <a:r>
              <a:rPr lang="en-US" sz="2000" dirty="0" err="1"/>
              <a:t>erlang</a:t>
            </a:r>
            <a:r>
              <a:rPr lang="en-US" sz="2000" dirty="0"/>
              <a:t>.  All nodes in the same cluster</a:t>
            </a:r>
            <a:br>
              <a:rPr lang="en-US" sz="2000" dirty="0"/>
            </a:br>
            <a:r>
              <a:rPr lang="en-US" sz="2000" dirty="0"/>
              <a:t>## should use the same cookie or they will not be able to communicate.</a:t>
            </a: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dirty="0" err="1"/>
              <a:t>setcookie</a:t>
            </a:r>
            <a:r>
              <a:rPr lang="en-US" sz="2000" dirty="0"/>
              <a:t> </a:t>
            </a:r>
            <a:r>
              <a:rPr lang="en-US" sz="2000" dirty="0" err="1"/>
              <a:t>riak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Heartbeat management; auto-restarts VM if it dies or becomes unresponsive</a:t>
            </a:r>
            <a:br>
              <a:rPr lang="en-US" sz="2000" dirty="0"/>
            </a:br>
            <a:r>
              <a:rPr lang="en-US" sz="2000" dirty="0"/>
              <a:t>## (Disabled by </a:t>
            </a:r>
            <a:r>
              <a:rPr lang="en-US" sz="2000" dirty="0" err="1"/>
              <a:t>default..use</a:t>
            </a:r>
            <a:r>
              <a:rPr lang="en-US" sz="2000" dirty="0"/>
              <a:t> with caution!)</a:t>
            </a:r>
            <a:br>
              <a:rPr lang="en-US" sz="2000" dirty="0"/>
            </a:br>
            <a:r>
              <a:rPr lang="en-US" sz="2000" dirty="0"/>
              <a:t>##-heart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Enable kernel poll and a few </a:t>
            </a:r>
            <a:r>
              <a:rPr lang="en-US" sz="2000" dirty="0" err="1"/>
              <a:t>async</a:t>
            </a:r>
            <a:r>
              <a:rPr lang="en-US" sz="2000" dirty="0"/>
              <a:t> threads</a:t>
            </a:r>
            <a:br>
              <a:rPr lang="en-US" sz="2000" dirty="0"/>
            </a:br>
            <a:r>
              <a:rPr lang="en-US" sz="2000" dirty="0"/>
              <a:t>+K </a:t>
            </a:r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4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vm.args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000" dirty="0"/>
              <a:t>## Name of the </a:t>
            </a:r>
            <a:r>
              <a:rPr lang="en-US" sz="2000" dirty="0" err="1"/>
              <a:t>riak</a:t>
            </a:r>
            <a:r>
              <a:rPr lang="en-US" sz="2000" dirty="0"/>
              <a:t> node</a:t>
            </a: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name dev1@127.0.0.1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## Cookie for distributed </a:t>
            </a:r>
            <a:r>
              <a:rPr lang="en-US" sz="2000" dirty="0" err="1"/>
              <a:t>erlang</a:t>
            </a:r>
            <a:r>
              <a:rPr lang="en-US" sz="2000" dirty="0"/>
              <a:t>.  All nodes in the same cluster</a:t>
            </a:r>
            <a:br>
              <a:rPr lang="en-US" sz="2000" dirty="0"/>
            </a:br>
            <a:r>
              <a:rPr lang="en-US" sz="2000" dirty="0"/>
              <a:t>## should use the same cookie or they will not be able to communicate.</a:t>
            </a: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b="1" dirty="0" err="1">
                <a:solidFill>
                  <a:srgbClr val="FF0000"/>
                </a:solidFill>
              </a:rPr>
              <a:t>setcookie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Heartbeat management; auto-restarts VM if it dies or becomes unresponsive</a:t>
            </a:r>
            <a:br>
              <a:rPr lang="en-US" sz="2000" dirty="0"/>
            </a:br>
            <a:r>
              <a:rPr lang="en-US" sz="2000" dirty="0"/>
              <a:t>## (Disabled by </a:t>
            </a:r>
            <a:r>
              <a:rPr lang="en-US" sz="2000" dirty="0" err="1"/>
              <a:t>default..use</a:t>
            </a:r>
            <a:r>
              <a:rPr lang="en-US" sz="2000" dirty="0"/>
              <a:t> with caution!)</a:t>
            </a:r>
            <a:br>
              <a:rPr lang="en-US" sz="2000" dirty="0"/>
            </a:br>
            <a:r>
              <a:rPr lang="en-US" sz="2000" dirty="0"/>
              <a:t>##-heart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Enable kernel poll and a few </a:t>
            </a:r>
            <a:r>
              <a:rPr lang="en-US" sz="2000" dirty="0" err="1"/>
              <a:t>async</a:t>
            </a:r>
            <a:r>
              <a:rPr lang="en-US" sz="2000" dirty="0"/>
              <a:t> threads</a:t>
            </a:r>
            <a:br>
              <a:rPr lang="en-US" sz="2000" dirty="0"/>
            </a:br>
            <a:r>
              <a:rPr lang="en-US" sz="2000" dirty="0"/>
              <a:t>+K </a:t>
            </a:r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1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app.config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000" dirty="0"/>
              <a:t>[</a:t>
            </a:r>
            <a:br>
              <a:rPr lang="en-US" sz="2000" dirty="0"/>
            </a:br>
            <a:r>
              <a:rPr lang="en-US" sz="2000" dirty="0"/>
              <a:t> %% </a:t>
            </a:r>
            <a:r>
              <a:rPr lang="en-US" sz="2000" dirty="0" err="1"/>
              <a:t>Riak</a:t>
            </a:r>
            <a:r>
              <a:rPr lang="en-US" sz="2000" dirty="0"/>
              <a:t> Core </a:t>
            </a:r>
            <a:r>
              <a:rPr lang="en-US" sz="2000" dirty="0" err="1"/>
              <a:t>config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{</a:t>
            </a:r>
            <a:r>
              <a:rPr lang="en-US" sz="2000" dirty="0" err="1"/>
              <a:t>riak_core</a:t>
            </a:r>
            <a:r>
              <a:rPr lang="en-US" sz="2000" dirty="0"/>
              <a:t>, [</a:t>
            </a:r>
            <a:br>
              <a:rPr lang="en-US" sz="2000" dirty="0"/>
            </a:br>
            <a:r>
              <a:rPr lang="en-US" sz="2000" dirty="0"/>
              <a:t>              %% Default location of </a:t>
            </a:r>
            <a:r>
              <a:rPr lang="en-US" sz="2000" dirty="0" err="1"/>
              <a:t>ringstate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{</a:t>
            </a:r>
            <a:r>
              <a:rPr lang="en-US" sz="2000" dirty="0" err="1"/>
              <a:t>ring_state_dir</a:t>
            </a:r>
            <a:r>
              <a:rPr lang="en-US" sz="2000" dirty="0"/>
              <a:t>, "./data/ring"},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%% http is a list of IP addresses and TCP ports </a:t>
            </a:r>
            <a:r>
              <a:rPr lang="en-US" sz="2000" dirty="0" smtClean="0"/>
              <a:t>that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dirty="0"/>
              <a:t>%% HTTP interface will bind.</a:t>
            </a:r>
            <a:br>
              <a:rPr lang="en-US" sz="2000" dirty="0"/>
            </a:br>
            <a:r>
              <a:rPr lang="en-US" sz="2000" dirty="0"/>
              <a:t>              {http, [ {"127.0.0.1", 8091 } ]},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%% https is a list of IP addresses and TCP ports </a:t>
            </a:r>
            <a:r>
              <a:rPr lang="en-US" sz="2000" dirty="0" smtClean="0"/>
              <a:t>that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%% HTTPS interface will bind.</a:t>
            </a:r>
            <a:br>
              <a:rPr lang="en-US" sz="2000" dirty="0"/>
            </a:br>
            <a:r>
              <a:rPr lang="en-US" sz="2000" dirty="0"/>
              <a:t>              %{https, [{ "127.0.0.1", 8091 }]},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%% Default cert and key locations for https can be </a:t>
            </a:r>
            <a:br>
              <a:rPr lang="en-US" sz="2000" dirty="0"/>
            </a:br>
            <a:r>
              <a:rPr lang="en-US" sz="2000" dirty="0"/>
              <a:t>              %% with the </a:t>
            </a:r>
            <a:r>
              <a:rPr lang="en-US" sz="2000" dirty="0" err="1"/>
              <a:t>ssl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variable, for example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Logs, Config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Logs</a:t>
            </a:r>
            <a:br>
              <a:rPr lang="en-US" sz="88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console.log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crash.log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error.log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run_erl.log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5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/>
              <a:t>c</a:t>
            </a:r>
            <a:r>
              <a:rPr lang="en-US" sz="6600" dirty="0" err="1" smtClean="0"/>
              <a:t>onsole.log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000" dirty="0"/>
              <a:t>2012-04-18 07:21:32.858 [info] &lt;0.7.0&gt; Application lager started on node '</a:t>
            </a:r>
            <a:r>
              <a:rPr lang="en-US" sz="2000" u="sng" dirty="0">
                <a:hlinkClick r:id="rId3"/>
              </a:rPr>
              <a:t>node_2_13805@</a:t>
            </a:r>
            <a:r>
              <a:rPr lang="en-US" sz="2000" u="sng" dirty="0" smtClean="0">
                <a:hlinkClick r:id="rId3"/>
              </a:rPr>
              <a:t>127.0.0.1</a:t>
            </a:r>
            <a:r>
              <a:rPr lang="en-US" sz="2000" dirty="0" smtClean="0">
                <a:hlinkClick r:id="rId3"/>
              </a:rPr>
              <a:t>’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2012-04-18 07:21:32.889 [info] &lt;0.7.0&gt; Application </a:t>
            </a:r>
            <a:r>
              <a:rPr lang="en-US" sz="2000" dirty="0" err="1"/>
              <a:t>sasl</a:t>
            </a:r>
            <a:r>
              <a:rPr lang="en-US" sz="2000" dirty="0"/>
              <a:t> started on node '</a:t>
            </a:r>
            <a:r>
              <a:rPr lang="en-US" sz="2000" u="sng" dirty="0">
                <a:hlinkClick r:id="rId3"/>
              </a:rPr>
              <a:t>node_2_13805@</a:t>
            </a:r>
            <a:r>
              <a:rPr lang="en-US" sz="2000" u="sng" dirty="0" smtClean="0">
                <a:hlinkClick r:id="rId3"/>
              </a:rPr>
              <a:t>127.0.0.1</a:t>
            </a:r>
            <a:r>
              <a:rPr lang="en-US" sz="2000" dirty="0" smtClean="0">
                <a:hlinkClick r:id="rId3"/>
              </a:rPr>
              <a:t>’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2012-04-18 07:21:32.896 [info] &lt;0.7.0&gt; Application </a:t>
            </a:r>
            <a:r>
              <a:rPr lang="en-US" sz="2000" dirty="0" err="1"/>
              <a:t>cluster_info</a:t>
            </a:r>
            <a:r>
              <a:rPr lang="en-US" sz="2000" dirty="0"/>
              <a:t> started on node '</a:t>
            </a:r>
            <a:r>
              <a:rPr lang="en-US" sz="2000" u="sng" dirty="0">
                <a:hlinkClick r:id="rId3"/>
              </a:rPr>
              <a:t>node_2_13805@</a:t>
            </a:r>
            <a:r>
              <a:rPr lang="en-US" sz="2000" u="sng" dirty="0" smtClean="0">
                <a:hlinkClick r:id="rId3"/>
              </a:rPr>
              <a:t>127.0.0.1</a:t>
            </a:r>
            <a:r>
              <a:rPr lang="en-US" sz="2000" dirty="0" smtClean="0">
                <a:hlinkClick r:id="rId3"/>
              </a:rPr>
              <a:t>’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2012-04-18 07:21:32.915 [info] &lt;0.7.0&gt; Application </a:t>
            </a:r>
            <a:r>
              <a:rPr lang="en-US" sz="2000" dirty="0" err="1"/>
              <a:t>os_mon</a:t>
            </a:r>
            <a:r>
              <a:rPr lang="en-US" sz="2000" dirty="0"/>
              <a:t> started on node '</a:t>
            </a:r>
            <a:r>
              <a:rPr lang="en-US" sz="2000" u="sng" dirty="0">
                <a:hlinkClick r:id="rId3"/>
              </a:rPr>
              <a:t>node_2_13805@127.0.0.1</a:t>
            </a:r>
            <a:r>
              <a:rPr lang="en-US" sz="2000" dirty="0">
                <a:hlinkClick r:id="rId3"/>
              </a:rPr>
              <a:t>'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tr-TR" sz="2000" dirty="0" smtClean="0"/>
              <a:t>2012</a:t>
            </a:r>
            <a:r>
              <a:rPr lang="tr-TR" sz="2000" dirty="0"/>
              <a:t>-04-18 07:21:32.919 [</a:t>
            </a:r>
            <a:r>
              <a:rPr lang="tr-TR" sz="2000" dirty="0" err="1"/>
              <a:t>info</a:t>
            </a:r>
            <a:r>
              <a:rPr lang="tr-TR" sz="2000" dirty="0"/>
              <a:t>] &lt;0.56.0&gt; </a:t>
            </a:r>
            <a:r>
              <a:rPr lang="tr-TR" sz="2000" dirty="0" err="1"/>
              <a:t>alarm_handler</a:t>
            </a:r>
            <a:r>
              <a:rPr lang="tr-TR" sz="2000" dirty="0"/>
              <a:t>: {set,{{</a:t>
            </a:r>
            <a:r>
              <a:rPr lang="tr-TR" sz="2000" dirty="0" err="1"/>
              <a:t>disk_almost_full</a:t>
            </a:r>
            <a:r>
              <a:rPr lang="tr-TR" sz="2000" dirty="0"/>
              <a:t>,"/</a:t>
            </a:r>
            <a:r>
              <a:rPr lang="tr-TR" sz="2000" dirty="0" err="1"/>
              <a:t>Volumes</a:t>
            </a:r>
            <a:r>
              <a:rPr lang="tr-TR" sz="2000" dirty="0"/>
              <a:t>/</a:t>
            </a:r>
            <a:r>
              <a:rPr lang="tr-TR" sz="2000" dirty="0" err="1"/>
              <a:t>Adium</a:t>
            </a:r>
            <a:r>
              <a:rPr lang="tr-TR" sz="2000" dirty="0"/>
              <a:t>"},[]}}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crash.log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000" dirty="0"/>
              <a:t>2012-04-18 07:22:08 =CRASH REPORT====</a:t>
            </a:r>
            <a:br>
              <a:rPr lang="en-US" sz="2000" dirty="0"/>
            </a:br>
            <a:r>
              <a:rPr lang="en-US" sz="2000" dirty="0"/>
              <a:t>  crasher:</a:t>
            </a:r>
            <a:br>
              <a:rPr lang="en-US" sz="2000" dirty="0"/>
            </a:br>
            <a:r>
              <a:rPr lang="en-US" sz="2000" dirty="0"/>
              <a:t>    initial call: </a:t>
            </a:r>
            <a:r>
              <a:rPr lang="en-US" sz="2000" dirty="0" err="1"/>
              <a:t>mochiweb_socket_server:init</a:t>
            </a:r>
            <a:r>
              <a:rPr lang="en-US" sz="2000" dirty="0"/>
              <a:t>/1</a:t>
            </a:r>
            <a:br>
              <a:rPr lang="en-US" sz="2000" dirty="0"/>
            </a:br>
            <a:r>
              <a:rPr lang="fi-FI" sz="2000" dirty="0"/>
              <a:t>    </a:t>
            </a:r>
            <a:r>
              <a:rPr lang="fi-FI" sz="2000" dirty="0" err="1"/>
              <a:t>pid</a:t>
            </a:r>
            <a:r>
              <a:rPr lang="fi-FI" sz="2000" dirty="0"/>
              <a:t>: &lt;0.108.0&gt;</a:t>
            </a:r>
            <a:br>
              <a:rPr lang="fi-FI" sz="2000" dirty="0"/>
            </a:br>
            <a:r>
              <a:rPr lang="fi-FI" sz="2000" dirty="0"/>
              <a:t>    </a:t>
            </a:r>
            <a:r>
              <a:rPr lang="fi-FI" sz="2000" dirty="0" err="1"/>
              <a:t>registered_name</a:t>
            </a:r>
            <a:r>
              <a:rPr lang="fi-FI" sz="2000" dirty="0"/>
              <a:t>: []</a:t>
            </a:r>
            <a:br>
              <a:rPr lang="fi-FI" sz="2000" dirty="0"/>
            </a:br>
            <a:r>
              <a:rPr lang="fi-FI" sz="2000" dirty="0"/>
              <a:t>    </a:t>
            </a:r>
            <a:r>
              <a:rPr lang="fi-FI" sz="2000" dirty="0" err="1"/>
              <a:t>exception</a:t>
            </a:r>
            <a:r>
              <a:rPr lang="fi-FI" sz="2000" dirty="0"/>
              <a:t> </a:t>
            </a:r>
            <a:r>
              <a:rPr lang="fi-FI" sz="2000" dirty="0" err="1"/>
              <a:t>exit</a:t>
            </a:r>
            <a:r>
              <a:rPr lang="fi-FI" sz="2000" dirty="0"/>
              <a:t>: </a:t>
            </a:r>
            <a:r>
              <a:rPr lang="fi-FI" sz="2000" dirty="0" err="1"/>
              <a:t>fdsrv_start_failed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/>
              <a:t>      in </a:t>
            </a:r>
            <a:r>
              <a:rPr lang="fi-FI" sz="2000" dirty="0" err="1"/>
              <a:t>function</a:t>
            </a:r>
            <a:r>
              <a:rPr lang="fi-FI" sz="2000" dirty="0"/>
              <a:t>  gen_server:init_it/6</a:t>
            </a:r>
            <a:br>
              <a:rPr lang="fi-FI" sz="2000" dirty="0"/>
            </a:br>
            <a:r>
              <a:rPr lang="fi-FI" sz="2000" dirty="0"/>
              <a:t>      in </a:t>
            </a:r>
            <a:r>
              <a:rPr lang="fi-FI" sz="2000" dirty="0" err="1"/>
              <a:t>call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proc_lib:init_p_do_apply/3</a:t>
            </a:r>
            <a:br>
              <a:rPr lang="fi-FI" sz="2000" dirty="0"/>
            </a:br>
            <a:r>
              <a:rPr lang="en-US" sz="2000" dirty="0"/>
              <a:t>    ancestors: [</a:t>
            </a:r>
            <a:r>
              <a:rPr lang="en-US" sz="2000" dirty="0" err="1"/>
              <a:t>riak_core_sup</a:t>
            </a:r>
            <a:r>
              <a:rPr lang="en-US" sz="2000" dirty="0"/>
              <a:t>,&lt;0.92.0&gt;]</a:t>
            </a:r>
            <a:br>
              <a:rPr lang="en-US" sz="2000" dirty="0"/>
            </a:br>
            <a:r>
              <a:rPr lang="fi-FI" sz="2000" dirty="0"/>
              <a:t>    </a:t>
            </a:r>
            <a:r>
              <a:rPr lang="fi-FI" sz="2000" dirty="0" err="1"/>
              <a:t>messages</a:t>
            </a:r>
            <a:r>
              <a:rPr lang="fi-FI" sz="2000" dirty="0"/>
              <a:t>: []</a:t>
            </a:r>
            <a:br>
              <a:rPr lang="fi-FI" sz="2000" dirty="0"/>
            </a:br>
            <a:r>
              <a:rPr lang="fi-FI" sz="2000" dirty="0"/>
              <a:t>    </a:t>
            </a:r>
            <a:r>
              <a:rPr lang="fi-FI" sz="2000" dirty="0" err="1"/>
              <a:t>links</a:t>
            </a:r>
            <a:r>
              <a:rPr lang="fi-FI" sz="2000" dirty="0"/>
              <a:t>: [&lt;0.93.0&gt;]</a:t>
            </a:r>
            <a:br>
              <a:rPr lang="fi-FI" sz="2000" dirty="0"/>
            </a:br>
            <a:r>
              <a:rPr lang="fi-FI" sz="2000" dirty="0"/>
              <a:t>    </a:t>
            </a:r>
            <a:r>
              <a:rPr lang="fi-FI" sz="2000" dirty="0" err="1"/>
              <a:t>dictionary</a:t>
            </a:r>
            <a:r>
              <a:rPr lang="fi-FI" sz="2000" dirty="0"/>
              <a:t>: []</a:t>
            </a:r>
            <a:br>
              <a:rPr lang="fi-FI" sz="2000" dirty="0"/>
            </a:br>
            <a:r>
              <a:rPr lang="fi-FI" sz="2000" dirty="0"/>
              <a:t>    </a:t>
            </a:r>
            <a:r>
              <a:rPr lang="fi-FI" sz="2000" dirty="0" err="1"/>
              <a:t>trap_exit</a:t>
            </a:r>
            <a:r>
              <a:rPr lang="fi-FI" sz="2000" dirty="0"/>
              <a:t>: </a:t>
            </a:r>
            <a:r>
              <a:rPr lang="fi-FI" sz="2000" dirty="0" err="1" smtClean="0"/>
              <a:t>true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    status: </a:t>
            </a:r>
            <a:r>
              <a:rPr lang="fi-FI" sz="2000" dirty="0" err="1" smtClean="0"/>
              <a:t>running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error.log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000" dirty="0"/>
              <a:t>2012-04-18 07:20:48.553 [error] &lt;0.113.0&gt; CRASH REPORT Process &lt;0.113.0&gt; with 0 </a:t>
            </a:r>
            <a:r>
              <a:rPr lang="en-US" sz="2000" dirty="0" err="1"/>
              <a:t>neighbours</a:t>
            </a:r>
            <a:r>
              <a:rPr lang="en-US" sz="2000" dirty="0"/>
              <a:t> crashed with reason: </a:t>
            </a:r>
            <a:r>
              <a:rPr lang="en-US" sz="2000" dirty="0" err="1" smtClean="0"/>
              <a:t>fdsrv_start_failed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2012-04-18 07:20:48.554 [error] &lt;0.98.0&gt; Supervisor </a:t>
            </a:r>
            <a:r>
              <a:rPr lang="en-US" sz="2000" dirty="0" err="1"/>
              <a:t>riak_core_sup</a:t>
            </a:r>
            <a:r>
              <a:rPr lang="en-US" sz="2000" dirty="0"/>
              <a:t> had child [104,116,116,112,95,49,50,55,46,48,46,48,46,49,58,49,51,51] started with </a:t>
            </a:r>
            <a:r>
              <a:rPr lang="en-US" sz="2000" dirty="0" err="1"/>
              <a:t>webmachine_mochiweb:start</a:t>
            </a:r>
            <a:r>
              <a:rPr lang="en-US" sz="2000" dirty="0"/>
              <a:t>([{name,"http_127.0.0.1:133"},{ip,"127.0.0.1"},{port,133},{</a:t>
            </a:r>
            <a:r>
              <a:rPr lang="en-US" sz="2000" dirty="0" err="1"/>
              <a:t>nodelay,false</a:t>
            </a:r>
            <a:r>
              <a:rPr lang="en-US" sz="2000" dirty="0"/>
              <a:t>},{log_</a:t>
            </a:r>
            <a:r>
              <a:rPr lang="en-US" sz="2000" dirty="0" err="1"/>
              <a:t>dir</a:t>
            </a:r>
            <a:r>
              <a:rPr lang="en-US" sz="2000" dirty="0"/>
              <a:t>,"log"},{backlog...}...]) at undefined exit with reason </a:t>
            </a:r>
            <a:r>
              <a:rPr lang="en-US" sz="2000" dirty="0" err="1"/>
              <a:t>fdsrv_start_failed</a:t>
            </a:r>
            <a:r>
              <a:rPr lang="en-US" sz="2000" dirty="0"/>
              <a:t> in context </a:t>
            </a:r>
            <a:r>
              <a:rPr lang="en-US" sz="2000" dirty="0" err="1" smtClean="0"/>
              <a:t>start_error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2012-04-18 07:22:08.263 [error] &lt;0.108.0&gt; CRASH </a:t>
            </a:r>
            <a:r>
              <a:rPr lang="en-US" sz="2000" dirty="0" smtClean="0"/>
              <a:t>REPORT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err="1" smtClean="0"/>
              <a:t>run_erl.log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cs-CZ" sz="2000" dirty="0" err="1"/>
              <a:t>run_erl</a:t>
            </a:r>
            <a:r>
              <a:rPr lang="cs-CZ" sz="2000" dirty="0"/>
              <a:t> [17937] </a:t>
            </a:r>
            <a:r>
              <a:rPr lang="cs-CZ" sz="2000" dirty="0" err="1"/>
              <a:t>Wed</a:t>
            </a:r>
            <a:r>
              <a:rPr lang="cs-CZ" sz="2000" dirty="0"/>
              <a:t> </a:t>
            </a:r>
            <a:r>
              <a:rPr lang="cs-CZ" sz="2000" dirty="0" err="1"/>
              <a:t>Apr</a:t>
            </a:r>
            <a:r>
              <a:rPr lang="cs-CZ" sz="2000" dirty="0"/>
              <a:t> 18 07:24:14 2012</a:t>
            </a:r>
            <a:br>
              <a:rPr lang="cs-CZ" sz="2000" dirty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err="1" smtClean="0"/>
              <a:t>Args</a:t>
            </a:r>
            <a:r>
              <a:rPr lang="cs-CZ" sz="2000" dirty="0" smtClean="0"/>
              <a:t> </a:t>
            </a:r>
            <a:r>
              <a:rPr lang="cs-CZ" sz="2000" dirty="0" err="1"/>
              <a:t>before</a:t>
            </a:r>
            <a:r>
              <a:rPr lang="cs-CZ" sz="2000" dirty="0"/>
              <a:t> </a:t>
            </a:r>
            <a:r>
              <a:rPr lang="cs-CZ" sz="2000" dirty="0" err="1"/>
              <a:t>exec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shell</a:t>
            </a:r>
            <a:r>
              <a:rPr lang="cs-CZ" sz="2000" dirty="0"/>
              <a:t>:</a:t>
            </a:r>
            <a:br>
              <a:rPr lang="cs-CZ" sz="2000" dirty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err="1" smtClean="0"/>
              <a:t>run_erl</a:t>
            </a:r>
            <a:r>
              <a:rPr lang="cs-CZ" sz="2000" dirty="0" smtClean="0"/>
              <a:t> </a:t>
            </a:r>
            <a:r>
              <a:rPr lang="cs-CZ" sz="2000" dirty="0"/>
              <a:t>[17937] </a:t>
            </a:r>
            <a:r>
              <a:rPr lang="cs-CZ" sz="2000" dirty="0" err="1"/>
              <a:t>Wed</a:t>
            </a:r>
            <a:r>
              <a:rPr lang="cs-CZ" sz="2000" dirty="0"/>
              <a:t> </a:t>
            </a:r>
            <a:r>
              <a:rPr lang="cs-CZ" sz="2000" dirty="0" err="1"/>
              <a:t>Apr</a:t>
            </a:r>
            <a:r>
              <a:rPr lang="cs-CZ" sz="2000" dirty="0"/>
              <a:t> 18 07:24:14 2012</a:t>
            </a:r>
            <a:br>
              <a:rPr lang="cs-CZ" sz="2000" dirty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en-US" sz="2000" dirty="0" err="1" smtClean="0"/>
              <a:t>argv</a:t>
            </a:r>
            <a:r>
              <a:rPr lang="en-US" sz="2000" dirty="0"/>
              <a:t>[0] = </a:t>
            </a:r>
            <a:r>
              <a:rPr lang="en-US" sz="2000" dirty="0" err="1"/>
              <a:t>sh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cs-CZ" sz="2000" dirty="0" err="1" smtClean="0"/>
              <a:t>run_erl</a:t>
            </a:r>
            <a:r>
              <a:rPr lang="cs-CZ" sz="2000" dirty="0" smtClean="0"/>
              <a:t> </a:t>
            </a:r>
            <a:r>
              <a:rPr lang="cs-CZ" sz="2000" dirty="0"/>
              <a:t>[17937] </a:t>
            </a:r>
            <a:r>
              <a:rPr lang="cs-CZ" sz="2000" dirty="0" err="1"/>
              <a:t>Wed</a:t>
            </a:r>
            <a:r>
              <a:rPr lang="cs-CZ" sz="2000" dirty="0"/>
              <a:t> </a:t>
            </a:r>
            <a:r>
              <a:rPr lang="cs-CZ" sz="2000" dirty="0" err="1"/>
              <a:t>Apr</a:t>
            </a:r>
            <a:r>
              <a:rPr lang="cs-CZ" sz="2000" dirty="0"/>
              <a:t> 18 07:24:14 2012</a:t>
            </a:r>
            <a:br>
              <a:rPr lang="cs-CZ" sz="2000" dirty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err="1" smtClean="0"/>
              <a:t>argv</a:t>
            </a:r>
            <a:r>
              <a:rPr lang="cs-CZ" sz="2000" dirty="0"/>
              <a:t>[1] = -c</a:t>
            </a:r>
            <a:br>
              <a:rPr lang="cs-CZ" sz="2000" dirty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err="1" smtClean="0"/>
              <a:t>run_erl</a:t>
            </a:r>
            <a:r>
              <a:rPr lang="cs-CZ" sz="2000" dirty="0" smtClean="0"/>
              <a:t> </a:t>
            </a:r>
            <a:r>
              <a:rPr lang="cs-CZ" sz="2000" dirty="0"/>
              <a:t>[17937] </a:t>
            </a:r>
            <a:r>
              <a:rPr lang="cs-CZ" sz="2000" dirty="0" err="1"/>
              <a:t>Wed</a:t>
            </a:r>
            <a:r>
              <a:rPr lang="cs-CZ" sz="2000" dirty="0"/>
              <a:t> </a:t>
            </a:r>
            <a:r>
              <a:rPr lang="cs-CZ" sz="2000" dirty="0" err="1"/>
              <a:t>Apr</a:t>
            </a:r>
            <a:r>
              <a:rPr lang="cs-CZ" sz="2000" dirty="0"/>
              <a:t> 18 07:24:14 </a:t>
            </a:r>
            <a:r>
              <a:rPr lang="cs-CZ" sz="2000" dirty="0" smtClean="0"/>
              <a:t>2012</a:t>
            </a:r>
            <a:br>
              <a:rPr lang="cs-CZ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75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err="1" smtClean="0"/>
              <a:t>Config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vm.args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app.config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3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10239</TotalTime>
  <Pages>0</Pages>
  <Words>237</Words>
  <Characters>0</Characters>
  <Application>Microsoft Macintosh PowerPoint</Application>
  <PresentationFormat>On-screen Show (4:3)</PresentationFormat>
  <Lines>0</Lines>
  <Paragraphs>38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- Title Slide</vt:lpstr>
      <vt:lpstr>PowerPoint Presentation</vt:lpstr>
      <vt:lpstr>Logs, Config</vt:lpstr>
      <vt:lpstr>Logs *) console.log *) crash.log *) error.log *) run_erl.log</vt:lpstr>
      <vt:lpstr>console.log 2012-04-18 07:21:32.858 [info] &lt;0.7.0&gt; Application lager started on node 'node_2_13805@127.0.0.1’  2012-04-18 07:21:32.889 [info] &lt;0.7.0&gt; Application sasl started on node 'node_2_13805@127.0.0.1’  2012-04-18 07:21:32.896 [info] &lt;0.7.0&gt; Application cluster_info started on node 'node_2_13805@127.0.0.1’  2012-04-18 07:21:32.915 [info] &lt;0.7.0&gt; Application os_mon started on node 'node_2_13805@127.0.0.1'  2012-04-18 07:21:32.919 [info] &lt;0.56.0&gt; alarm_handler: {set,{{disk_almost_full,"/Volumes/Adium"},[]}}</vt:lpstr>
      <vt:lpstr>crash.log 2012-04-18 07:22:08 =CRASH REPORT====   crasher:     initial call: mochiweb_socket_server:init/1     pid: &lt;0.108.0&gt;     registered_name: []     exception exit: fdsrv_start_failed       in function  gen_server:init_it/6       in call from proc_lib:init_p_do_apply/3     ancestors: [riak_core_sup,&lt;0.92.0&gt;]     messages: []     links: [&lt;0.93.0&gt;]     dictionary: []     trap_exit: true     status: running</vt:lpstr>
      <vt:lpstr>error.log 2012-04-18 07:20:48.553 [error] &lt;0.113.0&gt; CRASH REPORT Process &lt;0.113.0&gt; with 0 neighbours crashed with reason: fdsrv_start_failed  2012-04-18 07:20:48.554 [error] &lt;0.98.0&gt; Supervisor riak_core_sup had child [104,116,116,112,95,49,50,55,46,48,46,48,46,49,58,49,51,51] started with webmachine_mochiweb:start([{name,"http_127.0.0.1:133"},{ip,"127.0.0.1"},{port,133},{nodelay,false},{log_dir,"log"},{backlog...}...]) at undefined exit with reason fdsrv_start_failed in context start_error  2012-04-18 07:22:08.263 [error] &lt;0.108.0&gt; CRASH REPORT</vt:lpstr>
      <vt:lpstr>run_erl.log run_erl [17937] Wed Apr 18 07:24:14 2012  Args before exec of shell:  run_erl [17937] Wed Apr 18 07:24:14 2012  argv[0] = sh  run_erl [17937] Wed Apr 18 07:24:14 2012  argv[1] = -c  run_erl [17937] Wed Apr 18 07:24:14 2012 </vt:lpstr>
      <vt:lpstr>PowerPoint Presentation</vt:lpstr>
      <vt:lpstr>Config *) vm.args *) app.config </vt:lpstr>
      <vt:lpstr>vm.args ## Name of the riak node -name dev1@127.0.0.1  ## Cookie for distributed erlang.  All nodes in the same cluster ## should use the same cookie or they will not be able to communicate. -setcookie riak  ## Heartbeat management; auto-restarts VM if it dies or becomes unresponsive ## (Disabled by default..use with caution!) ##-heart  ## Enable kernel poll and a few async threads +K true</vt:lpstr>
      <vt:lpstr>vm.args ## Name of the riak node -name dev1@127.0.0.1  ## Cookie for distributed erlang.  All nodes in the same cluster ## should use the same cookie or they will not be able to communicate. -setcookie riak  ## Heartbeat management; auto-restarts VM if it dies or becomes unresponsive ## (Disabled by default..use with caution!) ##-heart  ## Enable kernel poll and a few async threads +K true</vt:lpstr>
      <vt:lpstr>app.config [  %% Riak Core config  {riak_core, [               %% Default location of ringstate               {ring_state_dir, "./data/ring"},                %% http is a list of IP addresses and TCP ports that               %% HTTP interface will bind.               {http, [ {"127.0.0.1", 8091 } ]},                %% https is a list of IP addresses and TCP ports that               %% HTTPS interface will bind.               %{https, [{ "127.0.0.1", 8091 }]},                %% Default cert and key locations for https can be                %% with the ssl config variable, for 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38</cp:revision>
  <dcterms:modified xsi:type="dcterms:W3CDTF">2012-09-04T19:57:53Z</dcterms:modified>
</cp:coreProperties>
</file>