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sldIdLst>
    <p:sldId id="257" r:id="rId2"/>
    <p:sldId id="314" r:id="rId3"/>
    <p:sldId id="302" r:id="rId4"/>
    <p:sldId id="313" r:id="rId5"/>
    <p:sldId id="315" r:id="rId6"/>
    <p:sldId id="312" r:id="rId7"/>
    <p:sldId id="258" r:id="rId8"/>
    <p:sldId id="303" r:id="rId9"/>
    <p:sldId id="301" r:id="rId10"/>
    <p:sldId id="259" r:id="rId11"/>
    <p:sldId id="260" r:id="rId12"/>
    <p:sldId id="279" r:id="rId13"/>
    <p:sldId id="261" r:id="rId14"/>
    <p:sldId id="262" r:id="rId15"/>
    <p:sldId id="264" r:id="rId16"/>
    <p:sldId id="265" r:id="rId17"/>
    <p:sldId id="266" r:id="rId18"/>
    <p:sldId id="267" r:id="rId19"/>
    <p:sldId id="278" r:id="rId20"/>
    <p:sldId id="268" r:id="rId21"/>
    <p:sldId id="271" r:id="rId22"/>
    <p:sldId id="273" r:id="rId23"/>
    <p:sldId id="274" r:id="rId24"/>
    <p:sldId id="276" r:id="rId25"/>
    <p:sldId id="275" r:id="rId26"/>
    <p:sldId id="277" r:id="rId27"/>
    <p:sldId id="272" r:id="rId28"/>
    <p:sldId id="269" r:id="rId29"/>
    <p:sldId id="283" r:id="rId30"/>
    <p:sldId id="280" r:id="rId31"/>
    <p:sldId id="281" r:id="rId32"/>
    <p:sldId id="282" r:id="rId33"/>
    <p:sldId id="284" r:id="rId34"/>
    <p:sldId id="285" r:id="rId35"/>
    <p:sldId id="27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5" r:id="rId44"/>
    <p:sldId id="294" r:id="rId45"/>
    <p:sldId id="293" r:id="rId46"/>
    <p:sldId id="263" r:id="rId47"/>
    <p:sldId id="296" r:id="rId48"/>
    <p:sldId id="297" r:id="rId49"/>
    <p:sldId id="298" r:id="rId50"/>
    <p:sldId id="305" r:id="rId51"/>
    <p:sldId id="304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9" autoAdjust="0"/>
  </p:normalViewPr>
  <p:slideViewPr>
    <p:cSldViewPr>
      <p:cViewPr varScale="1">
        <p:scale>
          <a:sx n="86" d="100"/>
          <a:sy n="86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9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write to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get from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delete from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to return</a:t>
            </a:r>
            <a:r>
              <a:rPr lang="en-US" baseline="0" dirty="0" smtClean="0"/>
              <a:t> expected error code on fetch to missing object</a:t>
            </a:r>
            <a:r>
              <a:rPr lang="en-US" dirty="0" smtClean="0"/>
              <a:t> to </a:t>
            </a:r>
            <a:r>
              <a:rPr lang="en-US" dirty="0" err="1" smtClean="0"/>
              <a:t>Riak</a:t>
            </a:r>
            <a:r>
              <a:rPr lang="en-US" dirty="0" smtClean="0"/>
              <a:t>. Investigate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Else, everything is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9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baseline="0" dirty="0" smtClean="0"/>
              <a:t> from any script to 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 with correct return code.</a:t>
            </a:r>
            <a:br>
              <a:rPr lang="en-US" baseline="0" dirty="0" smtClean="0"/>
            </a:br>
            <a:r>
              <a:rPr lang="en-US" baseline="0" dirty="0" smtClean="0"/>
              <a:t>Any scripting language.</a:t>
            </a:r>
          </a:p>
          <a:p>
            <a:r>
              <a:rPr lang="en-US" baseline="0" dirty="0" smtClean="0"/>
              <a:t>Perl is standard; bash and python common; ruby less so because not always preinstalled.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5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Comprised of shell script 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Tracking disk utilization over time is important for knowing when additional nodes will be required.  The free space percentage threshold will depend on how quickly a new node can be added and whether or not on-disk backups during upgrades is important to Workday.  If it is, then &gt;50% free space should be reserved.</a:t>
            </a:r>
          </a:p>
          <a:p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Riak system should never swap.  Riak should generally use up to 65% total system memory with the remainder reserved for disk cache.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Load - baseline thresholds will need to be determined post-launch.  Initial 15 minute thresholds of warning=3, critical=6 are appropriate. This metric will be the primary non-Riak indicator of abnormal behavior.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File descriptor -: Riak will crash if it exhausts the available file descriptors.  Thresholds of warning=50%, critical=75% of </a:t>
            </a:r>
            <a:r>
              <a:rPr lang="en-US" sz="12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ulimit</a:t>
            </a: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are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24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app.config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basho</a:t>
            </a:r>
            <a:r>
              <a:rPr lang="en-US" dirty="0" smtClean="0"/>
              <a:t>/</a:t>
            </a:r>
            <a:r>
              <a:rPr lang="en-US" dirty="0" err="1" smtClean="0"/>
              <a:t>riak_ee</a:t>
            </a:r>
            <a:r>
              <a:rPr lang="en-US" dirty="0" smtClean="0"/>
              <a:t>/blob/master/doc/</a:t>
            </a:r>
            <a:r>
              <a:rPr lang="en-US" dirty="0" err="1" smtClean="0"/>
              <a:t>jmx.org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network</a:t>
            </a:r>
            <a:r>
              <a:rPr lang="en-US" baseline="0" dirty="0" smtClean="0"/>
              <a:t> management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files to export per your settings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help.basho.com</a:t>
            </a:r>
            <a:r>
              <a:rPr lang="en-US" dirty="0" smtClean="0"/>
              <a:t>/entries/218384-snmp-setup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emphasize stable production environments</a:t>
            </a:r>
          </a:p>
          <a:p>
            <a:r>
              <a:rPr lang="en-US" baseline="0" dirty="0" smtClean="0"/>
              <a:t>-- emphasize playing well with the rest of a production deployment stack</a:t>
            </a:r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Emphasize that different use case scenarios can influence OS level settings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Ulimit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for number of file handles must be increased because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vnodes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like to open file handles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Noatime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saves an extra write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Swappiness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can affect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emphasize stable production environments</a:t>
            </a:r>
          </a:p>
          <a:p>
            <a:r>
              <a:rPr lang="en-US" baseline="0" dirty="0" smtClean="0"/>
              <a:t>-- emphasize playing well with the rest of a production deployment stack</a:t>
            </a:r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emphasize stable production environments</a:t>
            </a:r>
          </a:p>
          <a:p>
            <a:r>
              <a:rPr lang="en-US" baseline="0" dirty="0" smtClean="0"/>
              <a:t>-- emphasize playing well with the rest of a production deployment stack</a:t>
            </a:r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Comprised of shell script 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baseline="0" dirty="0" smtClean="0"/>
              <a:t> from any script to 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 with correct return code.</a:t>
            </a:r>
            <a:br>
              <a:rPr lang="en-US" baseline="0" dirty="0" smtClean="0"/>
            </a:br>
            <a:r>
              <a:rPr lang="en-US" baseline="0" dirty="0" smtClean="0"/>
              <a:t>Any scripting language.</a:t>
            </a:r>
          </a:p>
          <a:p>
            <a:r>
              <a:rPr lang="en-US" baseline="0" dirty="0" smtClean="0"/>
              <a:t>Perl is standard; bash and python common; ruby less so because not always preinstalled.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 if </a:t>
            </a:r>
            <a:r>
              <a:rPr lang="en-US" dirty="0" err="1" smtClean="0"/>
              <a:t>Riak</a:t>
            </a:r>
            <a:r>
              <a:rPr lang="en-US" dirty="0" smtClean="0"/>
              <a:t> responds.</a:t>
            </a:r>
          </a:p>
          <a:p>
            <a:r>
              <a:rPr lang="en-US" dirty="0" smtClean="0"/>
              <a:t>If yes =&gt; Ok.</a:t>
            </a:r>
          </a:p>
          <a:p>
            <a:r>
              <a:rPr lang="en-US" dirty="0" smtClean="0"/>
              <a:t>If no =&gt;</a:t>
            </a:r>
            <a:r>
              <a:rPr lang="en-US" baseline="0" dirty="0" smtClean="0"/>
              <a:t> Critical.</a:t>
            </a:r>
          </a:p>
          <a:p>
            <a:r>
              <a:rPr lang="en-US" baseline="0" dirty="0" smtClean="0"/>
              <a:t>Do Not Panic.</a:t>
            </a:r>
          </a:p>
          <a:p>
            <a:r>
              <a:rPr lang="en-US" baseline="0" dirty="0" smtClean="0"/>
              <a:t>Critical does not mean cluster is down, just one unresponsive node.  Could be down for maintenance, really slow, out of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encounter this “It’s down!” critical alert, then we go to the server running that node and investigate.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Return Codes: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0 Okay</a:t>
            </a:r>
            <a:br>
              <a:rPr lang="en-US" sz="5400" dirty="0" smtClean="0"/>
            </a:br>
            <a:r>
              <a:rPr lang="en-US" sz="5400" dirty="0" smtClean="0"/>
              <a:t>1 Warning</a:t>
            </a:r>
            <a:br>
              <a:rPr lang="en-US" sz="5400" dirty="0" smtClean="0"/>
            </a:br>
            <a:r>
              <a:rPr lang="en-US" sz="5400" dirty="0" smtClean="0"/>
              <a:t>2 Critical</a:t>
            </a:r>
            <a:br>
              <a:rPr lang="en-US" sz="5400" dirty="0" smtClean="0"/>
            </a:br>
            <a:r>
              <a:rPr lang="en-US" sz="5400" dirty="0" smtClean="0"/>
              <a:t>3 Unknown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0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err="1" smtClean="0"/>
              <a:t>Riak</a:t>
            </a:r>
            <a:r>
              <a:rPr lang="en-US" sz="5400" dirty="0"/>
              <a:t> </a:t>
            </a:r>
            <a:r>
              <a:rPr lang="en-US" sz="5400" dirty="0" err="1" smtClean="0"/>
              <a:t>Nagios</a:t>
            </a:r>
            <a:r>
              <a:rPr lang="en-US" sz="5400" dirty="0" smtClean="0"/>
              <a:t> Checks: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1) Ping</a:t>
            </a:r>
            <a:br>
              <a:rPr lang="en-US" sz="5400" dirty="0" smtClean="0"/>
            </a:br>
            <a:r>
              <a:rPr lang="en-US" sz="5400" dirty="0" smtClean="0"/>
              <a:t>2) HTTP REST Cycle</a:t>
            </a:r>
            <a:br>
              <a:rPr lang="en-US" sz="5400" dirty="0" smtClean="0"/>
            </a:br>
            <a:r>
              <a:rPr lang="en-US" sz="5400" dirty="0" smtClean="0"/>
              <a:t>3) Server Status</a:t>
            </a:r>
            <a:br>
              <a:rPr lang="en-US" sz="5400" dirty="0" smtClean="0"/>
            </a:br>
            <a:r>
              <a:rPr lang="en-US" sz="5400" dirty="0" smtClean="0"/>
              <a:t>4) Replication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6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1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 smtClean="0"/>
              <a:t>Ping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6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9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</a:t>
            </a:r>
            <a:r>
              <a:rPr lang="en-US" sz="2200" b="1" dirty="0">
                <a:solidFill>
                  <a:srgbClr val="FF0000"/>
                </a:solidFill>
              </a:rPr>
              <a:t> ping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93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</a:t>
            </a:r>
            <a:r>
              <a:rPr lang="en-US" sz="2200" b="1" dirty="0">
                <a:solidFill>
                  <a:srgbClr val="FF0000"/>
                </a:solidFill>
              </a:rPr>
              <a:t>pong</a:t>
            </a:r>
            <a:r>
              <a:rPr lang="en-US" sz="2200" dirty="0"/>
              <a:t>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80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true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_ -&gt; </a:t>
            </a:r>
            <a:r>
              <a:rPr lang="en-US" sz="2200" dirty="0" err="1"/>
              <a:t>riak_nagios:critical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3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Ping Code: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200" dirty="0" smtClean="0"/>
              <a:t>-</a:t>
            </a:r>
            <a:r>
              <a:rPr lang="en-US" sz="2200" dirty="0"/>
              <a:t>module(</a:t>
            </a:r>
            <a:r>
              <a:rPr lang="en-US" sz="2200" dirty="0" err="1"/>
              <a:t>check_riak_up</a:t>
            </a:r>
            <a:r>
              <a:rPr lang="en-US" sz="2200" dirty="0"/>
              <a:t>)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-export([main/1]).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main(_) -&gt;</a:t>
            </a:r>
            <a:br>
              <a:rPr lang="en-US" sz="2200" dirty="0"/>
            </a:br>
            <a:r>
              <a:rPr lang="en-US" sz="2200" dirty="0"/>
              <a:t>    Status 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 ping"), "\n"),</a:t>
            </a:r>
            <a:br>
              <a:rPr lang="en-US" sz="2200" dirty="0"/>
            </a:br>
            <a:r>
              <a:rPr lang="en-US" sz="2200" dirty="0"/>
              <a:t>    case </a:t>
            </a:r>
            <a:r>
              <a:rPr lang="en-US" sz="2200" dirty="0" err="1"/>
              <a:t>lists:any</a:t>
            </a:r>
            <a:r>
              <a:rPr lang="en-US" sz="2200" dirty="0"/>
              <a:t>(fun(X) -&gt; X == "pong" end, Status) of</a:t>
            </a:r>
            <a:br>
              <a:rPr lang="en-US" sz="2200" dirty="0"/>
            </a:br>
            <a:r>
              <a:rPr lang="en-US" sz="2200" dirty="0"/>
              <a:t>        true -&gt; </a:t>
            </a:r>
            <a:r>
              <a:rPr lang="en-US" sz="2200" dirty="0" err="1"/>
              <a:t>riak_nagios:okay</a:t>
            </a:r>
            <a:r>
              <a:rPr lang="en-US" sz="2200" dirty="0"/>
              <a:t>("It's up!");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_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("It's down!")</a:t>
            </a:r>
            <a:br>
              <a:rPr lang="en-US" sz="2200" dirty="0"/>
            </a:br>
            <a:r>
              <a:rPr lang="en-US" sz="2200" dirty="0"/>
              <a:t>    end.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82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core metrics to monitor?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4474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/>
              <a:t>HTTP REST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5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PUT data</a:t>
            </a:r>
            <a:br>
              <a:rPr lang="en-US" dirty="0" smtClean="0"/>
            </a:br>
            <a:r>
              <a:rPr lang="en-US" dirty="0" smtClean="0"/>
              <a:t>2) confirm GET data</a:t>
            </a:r>
            <a:br>
              <a:rPr lang="en-US" dirty="0" smtClean="0"/>
            </a:br>
            <a:r>
              <a:rPr lang="en-US" dirty="0" smtClean="0"/>
              <a:t>3) DELETE data</a:t>
            </a:r>
            <a:br>
              <a:rPr lang="en-US" dirty="0" smtClean="0"/>
            </a:br>
            <a:r>
              <a:rPr lang="en-US" dirty="0" smtClean="0"/>
              <a:t>4) confirm GET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PUT</a:t>
            </a:r>
            <a:br>
              <a:rPr lang="en-US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C1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-X </a:t>
            </a:r>
            <a:r>
              <a:rPr lang="en-US" sz="2200" b="1" dirty="0">
                <a:solidFill>
                  <a:srgbClr val="FF0000"/>
                </a:solidFill>
              </a:rPr>
              <a:t>PUT</a:t>
            </a:r>
            <a:r>
              <a:rPr lang="en-US" sz="2200" dirty="0"/>
              <a:t> -d \'Hello World\' -H \"content-type: text/plain\" ",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</a:t>
            </a:r>
            <a:r>
              <a:rPr lang="en-US" sz="2200" dirty="0"/>
              <a:t>Stat1, 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(Cmd1), "\n"))),</a:t>
            </a:r>
            <a:br>
              <a:rPr lang="en-US" sz="2200" dirty="0"/>
            </a:br>
            <a:r>
              <a:rPr lang="en-US" sz="2200" dirty="0" smtClean="0"/>
              <a:t>if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Stat1 </a:t>
            </a:r>
            <a:r>
              <a:rPr lang="en-US" sz="2200" b="1" dirty="0">
                <a:solidFill>
                  <a:srgbClr val="FF0000"/>
                </a:solidFill>
              </a:rPr>
              <a:t>=/= 204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("Write Failed");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true </a:t>
            </a:r>
            <a:r>
              <a:rPr lang="en-US" sz="2200" dirty="0"/>
              <a:t>-&gt; true</a:t>
            </a:r>
            <a:br>
              <a:rPr lang="en-US" sz="2200" dirty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GET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C2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</a:t>
            </a:r>
            <a:r>
              <a:rPr lang="en-US" sz="2200" dirty="0" smtClean="0"/>
              <a:t>–X </a:t>
            </a:r>
            <a:r>
              <a:rPr lang="en-US" sz="2200" b="1" dirty="0" smtClean="0">
                <a:solidFill>
                  <a:srgbClr val="FF0000"/>
                </a:solidFill>
              </a:rPr>
              <a:t>GET</a:t>
            </a:r>
            <a:r>
              <a:rPr lang="en-US" sz="2200" dirty="0" smtClean="0"/>
              <a:t> "</a:t>
            </a:r>
            <a:r>
              <a:rPr lang="en-US" sz="2200" dirty="0"/>
              <a:t>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</a:t>
            </a:r>
            <a:r>
              <a:rPr lang="en-US" sz="2200" dirty="0"/>
              <a:t>Stat2, 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(Cmd2), "\n"))),</a:t>
            </a:r>
            <a:br>
              <a:rPr lang="en-US" sz="2200" dirty="0"/>
            </a:br>
            <a:r>
              <a:rPr lang="en-US" sz="2200" dirty="0" smtClean="0"/>
              <a:t>if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Stat2 </a:t>
            </a:r>
            <a:r>
              <a:rPr lang="en-US" sz="2200" b="1" dirty="0">
                <a:solidFill>
                  <a:srgbClr val="FF0000"/>
                </a:solidFill>
              </a:rPr>
              <a:t>=/= 200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("First Read Failed");</a:t>
            </a:r>
            <a:br>
              <a:rPr lang="en-US" sz="2200" dirty="0"/>
            </a:br>
            <a:r>
              <a:rPr lang="en-US" sz="2200" dirty="0" smtClean="0"/>
              <a:t>  true </a:t>
            </a:r>
            <a:r>
              <a:rPr lang="en-US" sz="2200" dirty="0"/>
              <a:t>-&gt; </a:t>
            </a:r>
            <a:r>
              <a:rPr lang="en-US" sz="2200" dirty="0" smtClean="0"/>
              <a:t>true</a:t>
            </a:r>
            <a:br>
              <a:rPr lang="en-US" sz="2200" dirty="0" smtClean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9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DELETE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C3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</a:t>
            </a:r>
            <a:r>
              <a:rPr lang="en-US" sz="2200" dirty="0" smtClean="0"/>
              <a:t>–X </a:t>
            </a:r>
            <a:r>
              <a:rPr lang="en-US" sz="2200" b="1" dirty="0" smtClean="0">
                <a:solidFill>
                  <a:srgbClr val="FF0000"/>
                </a:solidFill>
              </a:rPr>
              <a:t>DELETE</a:t>
            </a:r>
            <a:r>
              <a:rPr lang="en-US" sz="2200" dirty="0" smtClean="0"/>
              <a:t> "</a:t>
            </a:r>
            <a:r>
              <a:rPr lang="en-US" sz="2200" dirty="0"/>
              <a:t>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{Stat3, </a:t>
            </a:r>
            <a:r>
              <a:rPr lang="en-US" sz="2200" dirty="0"/>
              <a:t>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</a:t>
            </a:r>
            <a:r>
              <a:rPr lang="en-US" sz="2200" dirty="0" smtClean="0"/>
              <a:t>Cmd3)</a:t>
            </a:r>
            <a:r>
              <a:rPr lang="en-US" sz="2200" dirty="0"/>
              <a:t>, "\n"))),</a:t>
            </a:r>
            <a:br>
              <a:rPr lang="en-US" sz="2200" dirty="0"/>
            </a:br>
            <a:r>
              <a:rPr lang="en-US" sz="2200" dirty="0" smtClean="0"/>
              <a:t>if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</a:t>
            </a:r>
            <a:r>
              <a:rPr lang="en-US" sz="2200" dirty="0"/>
              <a:t> Stat3 </a:t>
            </a:r>
            <a:r>
              <a:rPr lang="en-US" sz="2200" b="1" dirty="0">
                <a:solidFill>
                  <a:srgbClr val="FF0000"/>
                </a:solidFill>
              </a:rPr>
              <a:t>=/= 204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("Delete Failed");</a:t>
            </a:r>
            <a:br>
              <a:rPr lang="en-US" sz="2200" dirty="0"/>
            </a:br>
            <a:r>
              <a:rPr lang="en-US" sz="2200" dirty="0" smtClean="0"/>
              <a:t>  true </a:t>
            </a:r>
            <a:r>
              <a:rPr lang="en-US" sz="2200" dirty="0"/>
              <a:t>-&gt; </a:t>
            </a:r>
            <a:r>
              <a:rPr lang="en-US" sz="2200" dirty="0" smtClean="0"/>
              <a:t>true</a:t>
            </a:r>
            <a:br>
              <a:rPr lang="en-US" sz="2200" dirty="0" smtClean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2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HTTP REST Cycle: GET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C2 </a:t>
            </a:r>
            <a:r>
              <a:rPr lang="en-US" sz="2200" dirty="0"/>
              <a:t>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</a:t>
            </a:r>
            <a:r>
              <a:rPr lang="en-US" sz="2200" dirty="0" smtClean="0"/>
              <a:t>–X </a:t>
            </a:r>
            <a:r>
              <a:rPr lang="en-US" sz="2200" b="1" dirty="0" smtClean="0">
                <a:solidFill>
                  <a:srgbClr val="FF0000"/>
                </a:solidFill>
              </a:rPr>
              <a:t>GET</a:t>
            </a:r>
            <a:r>
              <a:rPr lang="en-US" sz="2200" dirty="0" smtClean="0"/>
              <a:t> "</a:t>
            </a:r>
            <a:r>
              <a:rPr lang="en-US" sz="2200" dirty="0"/>
              <a:t>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 smtClean="0"/>
              <a:t>{Stat4, </a:t>
            </a:r>
            <a:r>
              <a:rPr lang="en-US" sz="2200" dirty="0"/>
              <a:t>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(Cmd2), "\n"))),</a:t>
            </a:r>
            <a:br>
              <a:rPr lang="en-US" sz="2200" dirty="0"/>
            </a:br>
            <a:r>
              <a:rPr lang="en-US" sz="2200" dirty="0" smtClean="0"/>
              <a:t>if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</a:t>
            </a:r>
            <a:r>
              <a:rPr lang="en-US" sz="2200" dirty="0"/>
              <a:t> </a:t>
            </a:r>
            <a:r>
              <a:rPr lang="en-US" sz="2200" dirty="0" smtClean="0"/>
              <a:t>Stat4 </a:t>
            </a:r>
            <a:r>
              <a:rPr lang="en-US" sz="2200" b="1" dirty="0">
                <a:solidFill>
                  <a:srgbClr val="FF0000"/>
                </a:solidFill>
              </a:rPr>
              <a:t>=/= 404</a:t>
            </a:r>
            <a:r>
              <a:rPr lang="en-US" sz="2200" dirty="0"/>
              <a:t>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("Second Read Failed");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true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("Test Passed")</a:t>
            </a:r>
            <a:br>
              <a:rPr lang="en-US" sz="2200" dirty="0"/>
            </a:br>
            <a:r>
              <a:rPr lang="en-US" sz="2200" dirty="0" smtClean="0"/>
              <a:t>end</a:t>
            </a:r>
            <a:r>
              <a:rPr lang="en-US" sz="2200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18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HTTP REST Cycle: GET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C2 = </a:t>
            </a:r>
            <a:r>
              <a:rPr lang="en-US" sz="2200" dirty="0" err="1"/>
              <a:t>string:concat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("curl -v –X GET ", Path), "/</a:t>
            </a:r>
            <a:r>
              <a:rPr lang="en-US" sz="2200" dirty="0" err="1"/>
              <a:t>tb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"),</a:t>
            </a:r>
            <a:br>
              <a:rPr lang="en-US" sz="2200" dirty="0"/>
            </a:br>
            <a:r>
              <a:rPr lang="en-US" sz="2200" dirty="0"/>
              <a:t>{Stat4, _} = </a:t>
            </a:r>
            <a:r>
              <a:rPr lang="en-US" sz="2200" dirty="0" err="1"/>
              <a:t>string:to_integer</a:t>
            </a:r>
            <a:r>
              <a:rPr lang="en-US" sz="2200" dirty="0"/>
              <a:t>(</a:t>
            </a:r>
            <a:r>
              <a:rPr lang="en-US" sz="2200" dirty="0" err="1"/>
              <a:t>return_code</a:t>
            </a:r>
            <a:r>
              <a:rPr lang="en-US" sz="2200" dirty="0"/>
              <a:t>(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(Cmd2), "\n"))),</a:t>
            </a:r>
            <a:br>
              <a:rPr lang="en-US" sz="2200" dirty="0"/>
            </a:br>
            <a:r>
              <a:rPr lang="en-US" sz="2200" dirty="0"/>
              <a:t>if  </a:t>
            </a:r>
            <a:br>
              <a:rPr lang="en-US" sz="2200" dirty="0"/>
            </a:br>
            <a:r>
              <a:rPr lang="en-US" sz="2200" dirty="0"/>
              <a:t>  Stat4 =/= 404 -&gt; </a:t>
            </a:r>
            <a:r>
              <a:rPr lang="en-US" sz="2200" dirty="0" err="1"/>
              <a:t>riak_nagios:critical</a:t>
            </a:r>
            <a:r>
              <a:rPr lang="en-US" sz="2200" dirty="0"/>
              <a:t>("Second Read Failed");</a:t>
            </a:r>
            <a:br>
              <a:rPr lang="en-US" sz="2200" dirty="0"/>
            </a:br>
            <a:r>
              <a:rPr lang="en-US" sz="2200" dirty="0"/>
              <a:t>  true 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("Test Passed")</a:t>
            </a:r>
            <a:br>
              <a:rPr lang="en-US" sz="2200" dirty="0"/>
            </a:br>
            <a:r>
              <a:rPr lang="en-US" sz="2200" dirty="0"/>
              <a:t>end,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5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3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 smtClean="0"/>
              <a:t>Server Status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Memory</a:t>
            </a:r>
            <a:br>
              <a:rPr lang="en-US" dirty="0" smtClean="0"/>
            </a:br>
            <a:r>
              <a:rPr lang="en-US" dirty="0" smtClean="0"/>
              <a:t>2) Sibling Traffic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1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3987" cy="2041525"/>
          </a:xfrm>
        </p:spPr>
        <p:txBody>
          <a:bodyPr/>
          <a:lstStyle/>
          <a:p>
            <a:r>
              <a:rPr lang="en-US" dirty="0" smtClean="0"/>
              <a:t>System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/>
              <a:t>Disk </a:t>
            </a:r>
            <a:r>
              <a:rPr lang="en-US" dirty="0" smtClean="0"/>
              <a:t>Space</a:t>
            </a:r>
          </a:p>
          <a:p>
            <a:pPr algn="l">
              <a:buFont typeface="Arial"/>
              <a:buChar char="•"/>
            </a:pPr>
            <a:r>
              <a:rPr lang="en-US" dirty="0"/>
              <a:t>Memory / </a:t>
            </a:r>
            <a:r>
              <a:rPr lang="en-US" dirty="0" smtClean="0"/>
              <a:t>Swap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Load</a:t>
            </a:r>
          </a:p>
          <a:p>
            <a:pPr algn="l">
              <a:buFont typeface="Arial"/>
              <a:buChar char="•"/>
            </a:pPr>
            <a:r>
              <a:rPr lang="en-US" dirty="0"/>
              <a:t>File </a:t>
            </a:r>
            <a:r>
              <a:rPr lang="en-US" dirty="0" smtClean="0"/>
              <a:t>descriptors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711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Memory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-admin status"),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 "</a:t>
            </a:r>
            <a:r>
              <a:rPr lang="en-US" sz="2200" dirty="0"/>
              <a:t>memory"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 smtClean="0"/>
              <a:t>      "</a:t>
            </a:r>
            <a:r>
              <a:rPr lang="en-US" sz="2200" dirty="0"/>
              <a:t>Memory",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dirty="0" err="1"/>
              <a:t>mem_allocated</a:t>
            </a:r>
            <a:r>
              <a:rPr lang="en-US" sz="2200" dirty="0"/>
              <a:t>", Status) / </a:t>
            </a:r>
            <a:r>
              <a:rPr lang="en-US" sz="2200" dirty="0" err="1"/>
              <a:t>get_property</a:t>
            </a:r>
            <a:r>
              <a:rPr lang="en-US" sz="2200" dirty="0"/>
              <a:t>("</a:t>
            </a:r>
            <a:r>
              <a:rPr lang="en-US" sz="2200" dirty="0" err="1"/>
              <a:t>mem_total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4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Memory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</a:t>
            </a:r>
            <a:r>
              <a:rPr lang="en-US" sz="2200" b="1" dirty="0">
                <a:solidFill>
                  <a:srgbClr val="FF0000"/>
                </a:solidFill>
              </a:rPr>
              <a:t>-admin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 "</a:t>
            </a:r>
            <a:r>
              <a:rPr lang="en-US" sz="2200" dirty="0"/>
              <a:t>memory"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 smtClean="0"/>
              <a:t>      "</a:t>
            </a:r>
            <a:r>
              <a:rPr lang="en-US" sz="2200" dirty="0"/>
              <a:t>Memory",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mem_allocated</a:t>
            </a:r>
            <a:r>
              <a:rPr lang="en-US" sz="2200" dirty="0"/>
              <a:t>", Status) </a:t>
            </a:r>
            <a:r>
              <a:rPr lang="en-US" sz="2200" b="1" dirty="0">
                <a:solidFill>
                  <a:srgbClr val="FF0000"/>
                </a:solidFill>
              </a:rPr>
              <a:t>/</a:t>
            </a:r>
            <a:r>
              <a:rPr lang="en-US" sz="2200" dirty="0"/>
              <a:t> </a:t>
            </a:r>
            <a:r>
              <a:rPr lang="en-US" sz="2200" dirty="0" err="1"/>
              <a:t>get_property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mem_total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6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Sibling Traffic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</a:t>
            </a:r>
            <a:r>
              <a:rPr lang="en-US" sz="2200" dirty="0"/>
              <a:t>-admin status"),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</a:t>
            </a:r>
            <a:r>
              <a:rPr lang="en-US" sz="2200" dirty="0"/>
              <a:t> "siblings"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smtClean="0"/>
              <a:t>  "</a:t>
            </a:r>
            <a:r>
              <a:rPr lang="en-US" sz="2200" dirty="0"/>
              <a:t>Siblings",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dirty="0" err="1"/>
              <a:t>node_get_fsm_siblings_mean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5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Status: Sibling Traffic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Status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</a:t>
            </a:r>
            <a:r>
              <a:rPr lang="en-US" sz="2200" b="1" dirty="0">
                <a:solidFill>
                  <a:srgbClr val="FF0000"/>
                </a:solidFill>
              </a:rPr>
              <a:t>-admin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case </a:t>
            </a:r>
            <a:r>
              <a:rPr lang="en-US" sz="2200" dirty="0"/>
              <a:t>Property of</a:t>
            </a:r>
            <a:br>
              <a:rPr lang="en-US" sz="2200" dirty="0"/>
            </a:br>
            <a:r>
              <a:rPr lang="en-US" sz="2200" dirty="0" smtClean="0"/>
              <a:t>   </a:t>
            </a:r>
            <a:r>
              <a:rPr lang="en-US" sz="2200" dirty="0"/>
              <a:t> "siblings" -&gt; </a:t>
            </a:r>
            <a:r>
              <a:rPr lang="en-US" sz="2200" dirty="0" err="1"/>
              <a:t>riak_nagios:decide</a:t>
            </a:r>
            <a:r>
              <a:rPr lang="en-US" sz="2200" dirty="0"/>
              <a:t>(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smtClean="0"/>
              <a:t>  "</a:t>
            </a:r>
            <a:r>
              <a:rPr lang="en-US" sz="2200" dirty="0"/>
              <a:t>Siblings",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 smtClean="0"/>
              <a:t>get_property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node_get_fsm_siblings_mean</a:t>
            </a:r>
            <a:r>
              <a:rPr lang="en-US" sz="2200" dirty="0"/>
              <a:t>", Status),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WarnThreshold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 err="1" smtClean="0"/>
              <a:t>CriticalThreshold</a:t>
            </a:r>
            <a:r>
              <a:rPr lang="en-US" sz="2200" dirty="0"/>
              <a:t>)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8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Riak</a:t>
            </a:r>
            <a:r>
              <a:rPr lang="en-US" sz="6000" dirty="0" smtClean="0"/>
              <a:t> </a:t>
            </a:r>
            <a:r>
              <a:rPr lang="en-US" sz="6000" dirty="0" err="1" smtClean="0"/>
              <a:t>Nagios</a:t>
            </a:r>
            <a:r>
              <a:rPr lang="en-US" sz="6000" dirty="0" smtClean="0"/>
              <a:t> Check:</a:t>
            </a:r>
            <a:br>
              <a:rPr lang="en-US" sz="6000" dirty="0" smtClean="0"/>
            </a:br>
            <a:r>
              <a:rPr lang="en-US" sz="6000" dirty="0" smtClean="0"/>
              <a:t>Replication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Client</a:t>
            </a:r>
            <a:br>
              <a:rPr lang="en-US" dirty="0" smtClean="0"/>
            </a:br>
            <a:r>
              <a:rPr lang="en-US" dirty="0" smtClean="0"/>
              <a:t>2) Server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0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riak-repl</a:t>
            </a:r>
            <a:r>
              <a:rPr lang="en-US" sz="2200" dirty="0"/>
              <a:t> status"),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disconnected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connecting    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9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disconnected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connecting    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1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disconnected</a:t>
            </a:r>
            <a:r>
              <a:rPr lang="en-US" sz="2200" dirty="0" smtClean="0"/>
              <a:t>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connecting</a:t>
            </a:r>
            <a:r>
              <a:rPr lang="en-US" sz="2200" dirty="0" smtClean="0"/>
              <a:t> 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9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Riak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The Riak Process itself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Verb latencies (GETs, PUTs,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24474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Client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/>
              <a:t>{state, </a:t>
            </a:r>
            <a:r>
              <a:rPr lang="en-US" sz="2200" dirty="0" err="1"/>
              <a:t>ConnectionState</a:t>
            </a:r>
            <a:r>
              <a:rPr lang="en-US" sz="2200" dirty="0"/>
              <a:t>} = Stats,</a:t>
            </a:r>
            <a:br>
              <a:rPr lang="en-US" sz="2200" dirty="0"/>
            </a:br>
            <a:r>
              <a:rPr lang="en-US" sz="2200" dirty="0" smtClean="0"/>
              <a:t>case </a:t>
            </a:r>
            <a:r>
              <a:rPr lang="en-US" sz="2200" dirty="0" err="1"/>
              <a:t>ConnectionState</a:t>
            </a:r>
            <a:r>
              <a:rPr lang="en-US" sz="2200" dirty="0"/>
              <a:t> of</a:t>
            </a:r>
            <a:br>
              <a:rPr lang="en-US" sz="2200" dirty="0"/>
            </a:br>
            <a:r>
              <a:rPr lang="en-US" sz="2200" dirty="0" smtClean="0"/>
              <a:t>  disconnected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("Disconnected"); 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smtClean="0"/>
              <a:t>connecting     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("Connecting");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wait_peerinfo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("Wait </a:t>
            </a:r>
            <a:r>
              <a:rPr lang="en-US" sz="2200" dirty="0" err="1"/>
              <a:t>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merkle_recv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err="1"/>
              <a:t>Recv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merkle_diff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Diff");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merkle_exchange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</a:t>
            </a:r>
            <a:r>
              <a:rPr lang="en-US" sz="2200" dirty="0"/>
              <a:t> Exchange");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dirty="0" err="1"/>
              <a:t>riak-repl</a:t>
            </a:r>
            <a:r>
              <a:rPr lang="en-US" sz="2200" dirty="0"/>
              <a:t> status"),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4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6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connected</a:t>
            </a:r>
            <a:r>
              <a:rPr lang="en-US" sz="2200" dirty="0" smtClean="0"/>
              <a:t>      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16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Response </a:t>
            </a:r>
            <a:r>
              <a:rPr lang="en-US" sz="2200" dirty="0"/>
              <a:t>-&gt; </a:t>
            </a:r>
            <a:r>
              <a:rPr lang="en-US" sz="2200" dirty="0" err="1"/>
              <a:t>riak_nagios:unknown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8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Replication: Server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 smtClean="0"/>
              <a:t>StringStatus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string:tokens</a:t>
            </a:r>
            <a:r>
              <a:rPr lang="en-US" sz="2200" dirty="0"/>
              <a:t>(</a:t>
            </a:r>
            <a:r>
              <a:rPr lang="en-US" sz="2200" dirty="0" err="1"/>
              <a:t>os:cmd</a:t>
            </a:r>
            <a:r>
              <a:rPr lang="en-US" sz="2200" dirty="0"/>
              <a:t>("</a:t>
            </a:r>
            <a:r>
              <a:rPr lang="en-US" sz="2200" b="1" dirty="0" err="1">
                <a:solidFill>
                  <a:srgbClr val="FF0000"/>
                </a:solidFill>
              </a:rPr>
              <a:t>riak-repl</a:t>
            </a:r>
            <a:r>
              <a:rPr lang="en-US" sz="2200" b="1" dirty="0">
                <a:solidFill>
                  <a:srgbClr val="FF0000"/>
                </a:solidFill>
              </a:rPr>
              <a:t> status</a:t>
            </a:r>
            <a:r>
              <a:rPr lang="en-US" sz="2200" dirty="0"/>
              <a:t>"), "\n"),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send_peerinfo</a:t>
            </a:r>
            <a:r>
              <a:rPr lang="en-US" sz="2200" dirty="0" smtClean="0"/>
              <a:t>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send_peerinfo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merkle_send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merkle_send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merkle_build</a:t>
            </a:r>
            <a:r>
              <a:rPr lang="en-US" sz="2200" dirty="0" smtClean="0"/>
              <a:t>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merkle_build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merkle_xfer</a:t>
            </a:r>
            <a:r>
              <a:rPr lang="en-US" sz="2200" dirty="0" smtClean="0"/>
              <a:t>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/>
              <a:t>merkle_xfer</a:t>
            </a:r>
            <a:r>
              <a:rPr lang="en-US" sz="2200" dirty="0"/>
              <a:t>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merkle_wait_ack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</a:t>
            </a:r>
            <a:r>
              <a:rPr lang="en-US" sz="2200" dirty="0" err="1" smtClean="0"/>
              <a:t>merkle</a:t>
            </a:r>
            <a:r>
              <a:rPr lang="en-US" sz="2200" dirty="0" smtClean="0"/>
              <a:t>_..."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connected       </a:t>
            </a:r>
            <a:r>
              <a:rPr lang="en-US" sz="2200" dirty="0"/>
              <a:t>-&gt; </a:t>
            </a:r>
            <a:r>
              <a:rPr lang="en-US" sz="2200" dirty="0" err="1"/>
              <a:t>riak_nagios:okay</a:t>
            </a:r>
            <a:r>
              <a:rPr lang="en-US" sz="2200" dirty="0"/>
              <a:t>("connected");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 err="1" smtClean="0"/>
              <a:t>server_not_found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riak_nagios:critical</a:t>
            </a:r>
            <a:r>
              <a:rPr lang="en-US" sz="2200" dirty="0"/>
              <a:t>("Server Not Found");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Response</a:t>
            </a:r>
            <a:r>
              <a:rPr lang="en-US" sz="2200" dirty="0" smtClean="0"/>
              <a:t> </a:t>
            </a:r>
            <a:r>
              <a:rPr lang="en-US" sz="2200" dirty="0"/>
              <a:t>-&gt; </a:t>
            </a:r>
            <a:r>
              <a:rPr lang="en-US" sz="2200" dirty="0" err="1"/>
              <a:t>riak_nagios:</a:t>
            </a:r>
            <a:r>
              <a:rPr lang="en-US" sz="2200" b="1" dirty="0" err="1">
                <a:solidFill>
                  <a:srgbClr val="FF0000"/>
                </a:solidFill>
              </a:rPr>
              <a:t>unknown</a:t>
            </a:r>
            <a:r>
              <a:rPr lang="en-US" sz="2200" dirty="0"/>
              <a:t>(</a:t>
            </a:r>
            <a:r>
              <a:rPr lang="en-US" sz="2200" dirty="0" err="1"/>
              <a:t>string:concat</a:t>
            </a:r>
            <a:r>
              <a:rPr lang="en-US" sz="2200" dirty="0"/>
              <a:t>("I don't know what to make of ", Response))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6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err="1" smtClean="0"/>
              <a:t>Riak</a:t>
            </a:r>
            <a:r>
              <a:rPr lang="en-US" sz="5400" dirty="0"/>
              <a:t> </a:t>
            </a:r>
            <a:r>
              <a:rPr lang="en-US" sz="5400" dirty="0" err="1" smtClean="0"/>
              <a:t>Nagios</a:t>
            </a:r>
            <a:r>
              <a:rPr lang="en-US" sz="5400" dirty="0" smtClean="0"/>
              <a:t> Checks: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1) Ping</a:t>
            </a:r>
            <a:br>
              <a:rPr lang="en-US" sz="5400" dirty="0" smtClean="0"/>
            </a:br>
            <a:r>
              <a:rPr lang="en-US" sz="5400" dirty="0" smtClean="0"/>
              <a:t>2) HTTP REST Cycle</a:t>
            </a:r>
            <a:br>
              <a:rPr lang="en-US" sz="5400" dirty="0" smtClean="0"/>
            </a:br>
            <a:r>
              <a:rPr lang="en-US" sz="5400" dirty="0" smtClean="0"/>
              <a:t>3) Server Status</a:t>
            </a:r>
            <a:br>
              <a:rPr lang="en-US" sz="5400" dirty="0" smtClean="0"/>
            </a:br>
            <a:r>
              <a:rPr lang="en-US" sz="5400" dirty="0" smtClean="0"/>
              <a:t>4) Replication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2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Return Codes: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0 Okay</a:t>
            </a:r>
            <a:br>
              <a:rPr lang="en-US" sz="5400" dirty="0" smtClean="0"/>
            </a:br>
            <a:r>
              <a:rPr lang="en-US" sz="5400" dirty="0" smtClean="0"/>
              <a:t>1 Warning</a:t>
            </a:r>
            <a:br>
              <a:rPr lang="en-US" sz="5400" dirty="0" smtClean="0"/>
            </a:br>
            <a:r>
              <a:rPr lang="en-US" sz="5400" dirty="0" smtClean="0"/>
              <a:t>2 Critical</a:t>
            </a:r>
            <a:br>
              <a:rPr lang="en-US" sz="5400" dirty="0" smtClean="0"/>
            </a:br>
            <a:r>
              <a:rPr lang="en-US" sz="5400" dirty="0" smtClean="0"/>
              <a:t>3 Unknown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8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 smtClean="0"/>
              <a:t>Nagios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8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Also:</a:t>
            </a:r>
          </a:p>
          <a:p>
            <a:pPr algn="l">
              <a:buFont typeface="Arial"/>
              <a:buChar char="•"/>
            </a:pPr>
            <a:r>
              <a:rPr lang="en-US" dirty="0" err="1" smtClean="0"/>
              <a:t>Munin</a:t>
            </a: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SNMP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JMX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8665"/>
      </p:ext>
    </p:extLst>
  </p:cSld>
  <p:clrMapOvr>
    <a:masterClrMapping/>
  </p:clrMapOvr>
  <p:transition xmlns:p14="http://schemas.microsoft.com/office/powerpoint/2010/main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081"/>
      </p:ext>
    </p:extLst>
  </p:cSld>
  <p:clrMapOvr>
    <a:masterClrMapping/>
  </p:clrMapOvr>
  <p:transition xmlns:p14="http://schemas.microsoft.com/office/powerpoint/2010/main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JMX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4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9600" dirty="0" smtClean="0"/>
              <a:t>JMX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r>
              <a:rPr lang="en-US" dirty="0" err="1" smtClean="0"/>
              <a:t>riak_jmx</a:t>
            </a:r>
            <a:r>
              <a:rPr lang="en-US" dirty="0" smtClean="0"/>
              <a:t>, [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{enabled, true},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{port, 41110} </a:t>
            </a:r>
            <a:br>
              <a:rPr lang="en-US" dirty="0" smtClean="0"/>
            </a:br>
            <a:r>
              <a:rPr lang="en-US" dirty="0" smtClean="0"/>
              <a:t>]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6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045"/>
      </p:ext>
    </p:extLst>
  </p:cSld>
  <p:clrMapOvr>
    <a:masterClrMapping/>
  </p:clrMapOvr>
  <p:transition xmlns:p14="http://schemas.microsoft.com/office/powerpoint/2010/main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SNMP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2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9600" dirty="0" smtClean="0"/>
              <a:t>SNMP</a:t>
            </a:r>
            <a:br>
              <a:rPr lang="en-US" sz="96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agent.conf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community.conf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standard.conf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app.config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6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5727"/>
      </p:ext>
    </p:extLst>
  </p:cSld>
  <p:clrMapOvr>
    <a:masterClrMapping/>
  </p:clrMapOvr>
  <p:transition xmlns:p14="http://schemas.microsoft.com/office/powerpoint/2010/main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9600" dirty="0" smtClean="0"/>
              <a:t>Monitoring</a:t>
            </a:r>
            <a:br>
              <a:rPr lang="en-US" sz="96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Nagios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SNMP</a:t>
            </a:r>
            <a:br>
              <a:rPr lang="en-US" sz="6000" dirty="0" smtClean="0"/>
            </a:br>
            <a:r>
              <a:rPr lang="en-US" sz="6000" dirty="0" smtClean="0"/>
              <a:t>*) JMX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5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smtClean="0"/>
              <a:t>OS Settings</a:t>
            </a:r>
            <a:br>
              <a:rPr lang="en-US" sz="6600" dirty="0" smtClean="0"/>
            </a:br>
            <a:r>
              <a:rPr lang="en-US" sz="6600" dirty="0" smtClean="0"/>
              <a:t>*) </a:t>
            </a:r>
            <a:r>
              <a:rPr lang="en-US" sz="6600" dirty="0" err="1"/>
              <a:t>u</a:t>
            </a:r>
            <a:r>
              <a:rPr lang="en-US" sz="6600" dirty="0" err="1" smtClean="0"/>
              <a:t>limit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*) </a:t>
            </a:r>
            <a:r>
              <a:rPr lang="en-US" sz="6600" dirty="0" err="1" smtClean="0"/>
              <a:t>noatime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*) </a:t>
            </a:r>
            <a:r>
              <a:rPr lang="en-US" sz="6600" dirty="0" err="1" smtClean="0"/>
              <a:t>swappiness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7569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Monitoring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3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9600" dirty="0" smtClean="0"/>
              <a:t>Monitoring</a:t>
            </a:r>
            <a:br>
              <a:rPr lang="en-US" sz="96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Nagios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SNMP</a:t>
            </a:r>
            <a:br>
              <a:rPr lang="en-US" sz="6000" dirty="0" smtClean="0"/>
            </a:br>
            <a:r>
              <a:rPr lang="en-US" sz="6000" dirty="0" smtClean="0"/>
              <a:t>*) JMX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5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 smtClean="0"/>
              <a:t>Nagios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0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4813</TotalTime>
  <Pages>0</Pages>
  <Words>629</Words>
  <Characters>0</Characters>
  <Application>Microsoft Macintosh PowerPoint</Application>
  <PresentationFormat>On-screen Show (4:3)</PresentationFormat>
  <Lines>0</Lines>
  <Paragraphs>113</Paragraphs>
  <Slides>57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- Title Slide</vt:lpstr>
      <vt:lpstr>PowerPoint Presentation</vt:lpstr>
      <vt:lpstr>What core metrics to monitor?</vt:lpstr>
      <vt:lpstr>System Resources</vt:lpstr>
      <vt:lpstr>Riak Checks</vt:lpstr>
      <vt:lpstr>Nagios</vt:lpstr>
      <vt:lpstr>OS Settings *) ulimit *) noatime *) swappiness</vt:lpstr>
      <vt:lpstr>Monitoring</vt:lpstr>
      <vt:lpstr>Monitoring *) Nagios *) SNMP *) JMX</vt:lpstr>
      <vt:lpstr>Nagios</vt:lpstr>
      <vt:lpstr>Return Codes:  0 Okay 1 Warning 2 Critical 3 Unknown</vt:lpstr>
      <vt:lpstr>Riak Nagios Checks:  1) Ping 2) HTTP REST Cycle 3) Server Status 4) Replication</vt:lpstr>
      <vt:lpstr>PowerPoint Presentation</vt:lpstr>
      <vt:lpstr>Riak Nagios Check: Ping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Ping Code:  -module(check_riak_up). -export([main/1]).  main(_) -&gt;     Status = string:tokens(os:cmd("riak ping"), "\n"),     case lists:any(fun(X) -&gt; X == "pong" end, Status) of         true -&gt; riak_nagios:okay("It's up!");         _ -&gt; riak_nagios:critical("It's down!")     end.</vt:lpstr>
      <vt:lpstr>PowerPoint Presentation</vt:lpstr>
      <vt:lpstr>Riak Nagios Check: HTTP REST Cycle</vt:lpstr>
      <vt:lpstr>HTTP REST Cycle:  1) PUT data 2) confirm GET data 3) DELETE data 4) confirm GET null</vt:lpstr>
      <vt:lpstr>HTTP REST Cycle: PUT  C1 = string:concat(string:concat("curl -v -X PUT -d \'Hello World\' -H \"content-type: text/plain\" ", Path), "/tb/tk"), {Stat1, _} = string:to_integer(return_code(string:tokens(os:cmd(Cmd1), "\n"))), if    Stat1 =/= 204 -&gt; riak_nagios:critical("Write Failed");    true -&gt; true end,</vt:lpstr>
      <vt:lpstr>HTTP REST Cycle: GET  C2 = string:concat(string:concat("curl -v –X GET ", Path), "/tb/tk"), {Stat2, _} = string:to_integer(return_code(string:tokens(os:cmd(Cmd2), "\n"))), if     Stat2 =/= 200 -&gt; riak_nagios:critical("First Read Failed");   true -&gt; true end,</vt:lpstr>
      <vt:lpstr>HTTP REST Cycle: DELETE  C3 = string:concat(string:concat("curl -v –X DELETE ", Path), "/tb/tk"), {Stat3, _} = string:to_integer(return_code(string:tokens(os:cmd(Cmd3), "\n"))), if     Stat3 =/= 204 -&gt; riak_nagios:critical("Delete Failed");   true -&gt; true end,</vt:lpstr>
      <vt:lpstr>HTTP REST Cycle: GET  C2 = string:concat(string:concat("curl -v –X GET ", Path), "/tb/tk"), {Stat4, _} = string:to_integer(return_code(string:tokens(os:cmd(Cmd2), "\n"))), if     Stat4 =/= 404 -&gt; riak_nagios:critical("Second Read Failed");   true -&gt; riak_nagios:okay("Test Passed") end,</vt:lpstr>
      <vt:lpstr>HTTP REST Cycle: GET  C2 = string:concat(string:concat("curl -v –X GET ", Path), "/tb/tk"), {Stat4, _} = string:to_integer(return_code(string:tokens(os:cmd(Cmd2), "\n"))), if     Stat4 =/= 404 -&gt; riak_nagios:critical("Second Read Failed");   true -&gt; riak_nagios:okay("Test Passed") end,</vt:lpstr>
      <vt:lpstr>PowerPoint Presentation</vt:lpstr>
      <vt:lpstr>Riak Nagios Check: Server Status</vt:lpstr>
      <vt:lpstr>Server Status:  1) Memory 2) Sibling Traffic  </vt:lpstr>
      <vt:lpstr>Server Status: Memory  Status = string:tokens(os:cmd("riak-admin status"), "\n"),   case Property of     "memory" -&gt; riak_nagios:decide(       "Memory",        get_property("mem_allocated", Status) / get_property("mem_total", Status),        WarnThreshold,        CriticalThreshold);</vt:lpstr>
      <vt:lpstr>Server Status: Memory  Status = string:tokens(os:cmd("riak-admin status"), "\n"),   case Property of     "memory" -&gt; riak_nagios:decide(       "Memory",        get_property("mem_allocated", Status) / get_property("mem_total", Status),        WarnThreshold,        CriticalThreshold);</vt:lpstr>
      <vt:lpstr>Server Status: Sibling Traffic  Status = string:tokens(os:cmd("riak-admin status"), "\n"),   case Property of     "siblings" -&gt; riak_nagios:decide(       "Siblings",     get_property("node_get_fsm_siblings_mean", Status),        WarnThreshold,        CriticalThreshold) </vt:lpstr>
      <vt:lpstr>Server Status: Sibling Traffic  Status = string:tokens(os:cmd("riak-admin status"), "\n"),   case Property of     "siblings" -&gt; riak_nagios:decide(       "Siblings",     get_property("node_get_fsm_siblings_mean", Status),        WarnThreshold,        CriticalThreshold) </vt:lpstr>
      <vt:lpstr>PowerPoint Presentation</vt:lpstr>
      <vt:lpstr>Riak Nagios Check: Replication</vt:lpstr>
      <vt:lpstr>Replication:  1) Client 2) Server  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Client  StringStatus = string:tokens(os:cmd("riak-repl status"), "\n"), {state, ConnectionState} = Stats, case ConnectionState of   disconnected  -&gt; riak_nagios:critical("Disconnected");    connecting      -&gt; riak_nagios:critical("Connecting");   wait_peerinfo   -&gt; riak_nagios:okay("Wait PeerInfo");   merkle_recv     -&gt; riak_nagios:okay("Merkle Recv");   merkle_diff     -&gt; riak_nagios:okay("Merkle Diff");   merkle_exchange -&gt; riak_nagios:okay("Merkle Exchange");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Replication: Server  StringStatus = string:tokens(os:cmd("riak-repl status"), "\n"),   send_peerinfo   -&gt; riak_nagios:okay("send_peerinfo");   merkle_send     -&gt; riak_nagios:okay("merkle_send");   merkle_build    -&gt; riak_nagios:okay("merkle_build");   merkle_xfer     -&gt; riak_nagios:okay("merkle_xfer");   merkle_wait_ack -&gt; riak_nagios:okay("merkle_...");   connected       -&gt; riak_nagios:okay("connected");   server_not_found -&gt; riak_nagios:critical("Server Not Found");   Response -&gt; riak_nagios:unknown(string:concat("I don't know what to make of ", Response))</vt:lpstr>
      <vt:lpstr>PowerPoint Presentation</vt:lpstr>
      <vt:lpstr>Riak Nagios Checks:  1) Ping 2) HTTP REST Cycle 3) Server Status 4) Replication</vt:lpstr>
      <vt:lpstr>Return Codes:  0 Okay 1 Warning 2 Critical 3 Unknown</vt:lpstr>
      <vt:lpstr>Nagios</vt:lpstr>
      <vt:lpstr>PowerPoint Presentation</vt:lpstr>
      <vt:lpstr>JMX</vt:lpstr>
      <vt:lpstr>JMX {riak_jmx, [  {enabled, true},  {port, 41110}  ] }</vt:lpstr>
      <vt:lpstr>PowerPoint Presentation</vt:lpstr>
      <vt:lpstr>SNMP</vt:lpstr>
      <vt:lpstr>SNMP *) agent.conf *) community.conf *) standard.conf *) app.config</vt:lpstr>
      <vt:lpstr>PowerPoint Presentation</vt:lpstr>
      <vt:lpstr>Monitoring *) Nagios *) SNMP *) JMX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28</cp:revision>
  <dcterms:modified xsi:type="dcterms:W3CDTF">2012-08-29T20:20:31Z</dcterms:modified>
</cp:coreProperties>
</file>