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4"/>
  </p:notesMasterIdLst>
  <p:sldIdLst>
    <p:sldId id="257" r:id="rId2"/>
    <p:sldId id="258" r:id="rId3"/>
    <p:sldId id="259" r:id="rId4"/>
    <p:sldId id="260" r:id="rId5"/>
    <p:sldId id="279" r:id="rId6"/>
    <p:sldId id="261" r:id="rId7"/>
    <p:sldId id="262" r:id="rId8"/>
    <p:sldId id="264" r:id="rId9"/>
    <p:sldId id="265" r:id="rId10"/>
    <p:sldId id="266" r:id="rId11"/>
    <p:sldId id="267" r:id="rId12"/>
    <p:sldId id="278" r:id="rId13"/>
    <p:sldId id="268" r:id="rId14"/>
    <p:sldId id="271" r:id="rId15"/>
    <p:sldId id="273" r:id="rId16"/>
    <p:sldId id="274" r:id="rId17"/>
    <p:sldId id="276" r:id="rId18"/>
    <p:sldId id="275" r:id="rId19"/>
    <p:sldId id="277" r:id="rId20"/>
    <p:sldId id="272" r:id="rId21"/>
    <p:sldId id="269" r:id="rId22"/>
    <p:sldId id="283" r:id="rId23"/>
    <p:sldId id="280" r:id="rId24"/>
    <p:sldId id="281" r:id="rId25"/>
    <p:sldId id="282" r:id="rId26"/>
    <p:sldId id="284" r:id="rId27"/>
    <p:sldId id="285" r:id="rId28"/>
    <p:sldId id="270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5" r:id="rId37"/>
    <p:sldId id="294" r:id="rId38"/>
    <p:sldId id="293" r:id="rId39"/>
    <p:sldId id="263" r:id="rId40"/>
    <p:sldId id="296" r:id="rId41"/>
    <p:sldId id="297" r:id="rId42"/>
    <p:sldId id="298" r:id="rId43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4572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9144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13716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8288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-2424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esProps" Target="presProps.xml"/><Relationship Id="rId47" Type="http://schemas.openxmlformats.org/officeDocument/2006/relationships/viewProps" Target="viewProps.xml"/><Relationship Id="rId48" Type="http://schemas.openxmlformats.org/officeDocument/2006/relationships/theme" Target="theme/theme1.xml"/><Relationship Id="rId49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notesMaster" Target="notesMasters/notesMaster1.xml"/><Relationship Id="rId45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7410" name="Rectangle 2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60023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6921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Failed to return</a:t>
            </a:r>
            <a:r>
              <a:rPr lang="en-US" baseline="0" dirty="0" smtClean="0"/>
              <a:t> expected error code on fetch to missing object</a:t>
            </a:r>
            <a:r>
              <a:rPr lang="en-US" dirty="0" smtClean="0"/>
              <a:t> to </a:t>
            </a:r>
            <a:r>
              <a:rPr lang="en-US" dirty="0" err="1" smtClean="0"/>
              <a:t>Riak</a:t>
            </a:r>
            <a:r>
              <a:rPr lang="en-US" dirty="0" smtClean="0"/>
              <a:t>. Investigate that node.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9493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Else, everything is ok.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9493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Checks if </a:t>
            </a:r>
            <a:r>
              <a:rPr lang="en-US" dirty="0" err="1" smtClean="0"/>
              <a:t>Riak</a:t>
            </a:r>
            <a:r>
              <a:rPr lang="en-US" dirty="0" smtClean="0"/>
              <a:t> responds.</a:t>
            </a:r>
          </a:p>
          <a:p>
            <a:r>
              <a:rPr lang="en-US" dirty="0" smtClean="0"/>
              <a:t>If yes =&gt; Ok.</a:t>
            </a:r>
          </a:p>
          <a:p>
            <a:r>
              <a:rPr lang="en-US" dirty="0" smtClean="0"/>
              <a:t>If no =&gt;</a:t>
            </a:r>
            <a:r>
              <a:rPr lang="en-US" baseline="0" dirty="0" smtClean="0"/>
              <a:t> Critical.</a:t>
            </a:r>
          </a:p>
          <a:p>
            <a:r>
              <a:rPr lang="en-US" baseline="0" dirty="0" smtClean="0"/>
              <a:t>Do Not Panic.</a:t>
            </a:r>
          </a:p>
          <a:p>
            <a:r>
              <a:rPr lang="en-US" baseline="0" dirty="0" smtClean="0"/>
              <a:t>Critical does not mean cluster is down, just one unresponsive node.  Could be down for maintenance, really slow, out of memory.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3944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Checks if </a:t>
            </a:r>
            <a:r>
              <a:rPr lang="en-US" dirty="0" err="1" smtClean="0"/>
              <a:t>Riak</a:t>
            </a:r>
            <a:r>
              <a:rPr lang="en-US" dirty="0" smtClean="0"/>
              <a:t> responds.</a:t>
            </a:r>
          </a:p>
          <a:p>
            <a:r>
              <a:rPr lang="en-US" dirty="0" smtClean="0"/>
              <a:t>If yes =&gt; Ok.</a:t>
            </a:r>
          </a:p>
          <a:p>
            <a:r>
              <a:rPr lang="en-US" dirty="0" smtClean="0"/>
              <a:t>If no =&gt;</a:t>
            </a:r>
            <a:r>
              <a:rPr lang="en-US" baseline="0" dirty="0" smtClean="0"/>
              <a:t> Critical.</a:t>
            </a:r>
          </a:p>
          <a:p>
            <a:r>
              <a:rPr lang="en-US" baseline="0" dirty="0" smtClean="0"/>
              <a:t>Do Not Panic.</a:t>
            </a:r>
          </a:p>
          <a:p>
            <a:r>
              <a:rPr lang="en-US" baseline="0" dirty="0" smtClean="0"/>
              <a:t>Critical does not mean cluster is down, just one unresponsive node.  Could be down for maintenance, really slow, out of memory.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3944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Interface</a:t>
            </a:r>
            <a:r>
              <a:rPr lang="en-US" baseline="0" dirty="0" smtClean="0"/>
              <a:t> from any script to </a:t>
            </a:r>
            <a:r>
              <a:rPr lang="en-US" baseline="0" dirty="0" err="1" smtClean="0"/>
              <a:t>Nagios</a:t>
            </a:r>
            <a:r>
              <a:rPr lang="en-US" baseline="0" dirty="0" smtClean="0"/>
              <a:t> with correct return code.</a:t>
            </a:r>
            <a:br>
              <a:rPr lang="en-US" baseline="0" dirty="0" smtClean="0"/>
            </a:br>
            <a:r>
              <a:rPr lang="en-US" baseline="0" dirty="0" smtClean="0"/>
              <a:t>Any scripting language.</a:t>
            </a:r>
          </a:p>
          <a:p>
            <a:r>
              <a:rPr lang="en-US" baseline="0" dirty="0" smtClean="0"/>
              <a:t>Perl is standard; bash and python common; ruby less so because not always preinstalled.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5052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Comprised of shell script checks.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0320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Comprised of shell script checks.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0320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Interface</a:t>
            </a:r>
            <a:r>
              <a:rPr lang="en-US" baseline="0" dirty="0" smtClean="0"/>
              <a:t> from any script to </a:t>
            </a:r>
            <a:r>
              <a:rPr lang="en-US" baseline="0" dirty="0" err="1" smtClean="0"/>
              <a:t>Nagios</a:t>
            </a:r>
            <a:r>
              <a:rPr lang="en-US" baseline="0" dirty="0" smtClean="0"/>
              <a:t> with correct return code.</a:t>
            </a:r>
            <a:br>
              <a:rPr lang="en-US" baseline="0" dirty="0" smtClean="0"/>
            </a:br>
            <a:r>
              <a:rPr lang="en-US" baseline="0" dirty="0" smtClean="0"/>
              <a:t>Any scripting language.</a:t>
            </a:r>
          </a:p>
          <a:p>
            <a:r>
              <a:rPr lang="en-US" baseline="0" dirty="0" smtClean="0"/>
              <a:t>Perl is standard; bash and python common; ruby less so because not always preinstalled.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5052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Checks if </a:t>
            </a:r>
            <a:r>
              <a:rPr lang="en-US" dirty="0" err="1" smtClean="0"/>
              <a:t>Riak</a:t>
            </a:r>
            <a:r>
              <a:rPr lang="en-US" dirty="0" smtClean="0"/>
              <a:t> responds.</a:t>
            </a:r>
          </a:p>
          <a:p>
            <a:r>
              <a:rPr lang="en-US" dirty="0" smtClean="0"/>
              <a:t>If yes =&gt; Ok.</a:t>
            </a:r>
          </a:p>
          <a:p>
            <a:r>
              <a:rPr lang="en-US" dirty="0" smtClean="0"/>
              <a:t>If no =&gt;</a:t>
            </a:r>
            <a:r>
              <a:rPr lang="en-US" baseline="0" dirty="0" smtClean="0"/>
              <a:t> Critical.</a:t>
            </a:r>
          </a:p>
          <a:p>
            <a:r>
              <a:rPr lang="en-US" baseline="0" dirty="0" smtClean="0"/>
              <a:t>Do Not Panic.</a:t>
            </a:r>
          </a:p>
          <a:p>
            <a:r>
              <a:rPr lang="en-US" baseline="0" dirty="0" smtClean="0"/>
              <a:t>Critical does not mean cluster is down, just one unresponsive node.  Could be down for maintenance, really slow, out of memory.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3944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</a:t>
            </a:r>
            <a:r>
              <a:rPr lang="en-US" baseline="0" dirty="0" smtClean="0"/>
              <a:t> we encounter this “It’s down!” critical alert, then we go to the server running that node and investigate.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908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Checks if </a:t>
            </a:r>
            <a:r>
              <a:rPr lang="en-US" dirty="0" err="1" smtClean="0"/>
              <a:t>Riak</a:t>
            </a:r>
            <a:r>
              <a:rPr lang="en-US" dirty="0" smtClean="0"/>
              <a:t> responds.</a:t>
            </a:r>
          </a:p>
          <a:p>
            <a:r>
              <a:rPr lang="en-US" dirty="0" smtClean="0"/>
              <a:t>If yes =&gt; Ok.</a:t>
            </a:r>
          </a:p>
          <a:p>
            <a:r>
              <a:rPr lang="en-US" dirty="0" smtClean="0"/>
              <a:t>If no =&gt;</a:t>
            </a:r>
            <a:r>
              <a:rPr lang="en-US" baseline="0" dirty="0" smtClean="0"/>
              <a:t> Critical.</a:t>
            </a:r>
          </a:p>
          <a:p>
            <a:r>
              <a:rPr lang="en-US" baseline="0" dirty="0" smtClean="0"/>
              <a:t>Do Not Panic.</a:t>
            </a:r>
          </a:p>
          <a:p>
            <a:r>
              <a:rPr lang="en-US" baseline="0" dirty="0" smtClean="0"/>
              <a:t>Critical does not mean cluster is down, just one unresponsive node.  Could be down for maintenance, really slow, out of memory.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3944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Failed to write to </a:t>
            </a:r>
            <a:r>
              <a:rPr lang="en-US" dirty="0" err="1" smtClean="0"/>
              <a:t>Riak</a:t>
            </a:r>
            <a:r>
              <a:rPr lang="en-US" dirty="0" smtClean="0"/>
              <a:t>. Investigate that node.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9493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Failed to get from </a:t>
            </a:r>
            <a:r>
              <a:rPr lang="en-US" dirty="0" err="1" smtClean="0"/>
              <a:t>Riak</a:t>
            </a:r>
            <a:r>
              <a:rPr lang="en-US" dirty="0" smtClean="0"/>
              <a:t>. Investigate that node.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9493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Failed to delete from </a:t>
            </a:r>
            <a:r>
              <a:rPr lang="en-US" dirty="0" err="1" smtClean="0"/>
              <a:t>Riak</a:t>
            </a:r>
            <a:r>
              <a:rPr lang="en-US" dirty="0" smtClean="0"/>
              <a:t>. Investigate that node.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949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/>
          </p:cNvSpPr>
          <p:nvPr userDrawn="1"/>
        </p:nvSpPr>
        <p:spPr bwMode="auto">
          <a:xfrm>
            <a:off x="0" y="6438900"/>
            <a:ext cx="9156700" cy="419100"/>
          </a:xfrm>
          <a:prstGeom prst="rect">
            <a:avLst/>
          </a:prstGeom>
          <a:solidFill>
            <a:srgbClr val="D8D8D8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1"/>
          <p:cNvSpPr>
            <a:spLocks/>
          </p:cNvSpPr>
          <p:nvPr userDrawn="1"/>
        </p:nvSpPr>
        <p:spPr bwMode="auto">
          <a:xfrm>
            <a:off x="0" y="6321425"/>
            <a:ext cx="9156700" cy="1555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" y="6107113"/>
            <a:ext cx="642938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1066800" y="5521906"/>
            <a:ext cx="7086600" cy="764470"/>
          </a:xfrm>
          <a:noFill/>
          <a:ln>
            <a:solidFill>
              <a:schemeClr val="bg1"/>
            </a:solidFill>
          </a:ln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066800" y="4953000"/>
            <a:ext cx="7086600" cy="526964"/>
          </a:xfrm>
          <a:ln>
            <a:solidFill>
              <a:schemeClr val="bg1"/>
            </a:solidFill>
          </a:ln>
        </p:spPr>
        <p:txBody>
          <a:bodyPr/>
          <a:lstStyle>
            <a:lvl1pPr marL="6350" indent="0" algn="l">
              <a:buNone/>
              <a:defRPr sz="3600" b="1">
                <a:solidFill>
                  <a:srgbClr val="FE9A25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Basho Technologies</a:t>
            </a:r>
          </a:p>
        </p:txBody>
      </p:sp>
    </p:spTree>
    <p:extLst>
      <p:ext uri="{BB962C8B-B14F-4D97-AF65-F5344CB8AC3E}">
        <p14:creationId xmlns:p14="http://schemas.microsoft.com/office/powerpoint/2010/main" val="1359487834"/>
      </p:ext>
    </p:extLst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833450"/>
      </p:ext>
    </p:extLst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844675"/>
            <a:ext cx="1943100" cy="50133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4213" y="1844675"/>
            <a:ext cx="5678487" cy="50133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269896"/>
      </p:ext>
    </p:extLst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422161"/>
      </p:ext>
    </p:extLst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41704211"/>
      </p:ext>
    </p:extLst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3886200"/>
            <a:ext cx="3122613" cy="2971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3886200"/>
            <a:ext cx="3124200" cy="2971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444443"/>
      </p:ext>
    </p:extLst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647108"/>
      </p:ext>
    </p:extLst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513227"/>
      </p:ext>
    </p:extLst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5903268"/>
      </p:ext>
    </p:extLst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95694309"/>
      </p:ext>
    </p:extLst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Lucida Grande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33870976"/>
      </p:ext>
    </p:extLst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1844675"/>
            <a:ext cx="7773987" cy="204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25400" tIns="25400" rIns="25400" bIns="254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Lucida Grande" charset="0"/>
              </a:rPr>
              <a:t>Click to edit Master title style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1600" y="3886200"/>
            <a:ext cx="6399213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25400" tIns="25400" rIns="25400" bIns="254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Lucida Grande" charset="0"/>
              </a:rPr>
              <a:t>Click to edit Master text styles</a:t>
            </a:r>
          </a:p>
          <a:p>
            <a:pPr lvl="1"/>
            <a:r>
              <a:rPr lang="en-US" smtClean="0">
                <a:sym typeface="Lucida Grande" charset="0"/>
              </a:rPr>
              <a:t>Second level</a:t>
            </a:r>
          </a:p>
          <a:p>
            <a:pPr lvl="2"/>
            <a:r>
              <a:rPr lang="en-US" smtClean="0">
                <a:sym typeface="Lucida Grande" charset="0"/>
              </a:rPr>
              <a:t>Third level</a:t>
            </a:r>
          </a:p>
          <a:p>
            <a:pPr lvl="3"/>
            <a:r>
              <a:rPr lang="en-US" smtClean="0">
                <a:sym typeface="Lucida Grande" charset="0"/>
              </a:rPr>
              <a:t>Fourth level</a:t>
            </a:r>
          </a:p>
          <a:p>
            <a:pPr lvl="4"/>
            <a:r>
              <a:rPr lang="en-US" smtClean="0">
                <a:sym typeface="Lucida Grande" charset="0"/>
              </a:rPr>
              <a:t>Fifth level</a:t>
            </a:r>
          </a:p>
        </p:txBody>
      </p:sp>
      <p:sp>
        <p:nvSpPr>
          <p:cNvPr id="1028" name="Rectangle 1"/>
          <p:cNvSpPr>
            <a:spLocks/>
          </p:cNvSpPr>
          <p:nvPr userDrawn="1"/>
        </p:nvSpPr>
        <p:spPr bwMode="auto">
          <a:xfrm>
            <a:off x="0" y="6321425"/>
            <a:ext cx="9156700" cy="1555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9" name="Rectangle 2"/>
          <p:cNvSpPr>
            <a:spLocks/>
          </p:cNvSpPr>
          <p:nvPr userDrawn="1"/>
        </p:nvSpPr>
        <p:spPr bwMode="auto">
          <a:xfrm>
            <a:off x="0" y="6438900"/>
            <a:ext cx="9156700" cy="419100"/>
          </a:xfrm>
          <a:prstGeom prst="rect">
            <a:avLst/>
          </a:prstGeom>
          <a:solidFill>
            <a:srgbClr val="D8D8D8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1030" name="Picture 3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" y="6107113"/>
            <a:ext cx="642938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ransition xmlns:p14="http://schemas.microsoft.com/office/powerpoint/2010/main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+mj-lt"/>
          <a:ea typeface="+mj-ea"/>
          <a:cs typeface="+mj-cs"/>
          <a:sym typeface="Lucida Grande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9pPr>
    </p:titleStyle>
    <p:bodyStyle>
      <a:lvl1pPr marL="342900" indent="-342900" algn="ctr" rtl="0" eaLnBrk="0" fontAlgn="base" hangingPunct="0">
        <a:spcBef>
          <a:spcPts val="2600"/>
        </a:spcBef>
        <a:spcAft>
          <a:spcPct val="0"/>
        </a:spcAft>
        <a:defRPr sz="2200">
          <a:solidFill>
            <a:srgbClr val="595959"/>
          </a:solidFill>
          <a:latin typeface="+mn-lt"/>
          <a:ea typeface="+mn-ea"/>
          <a:cs typeface="+mn-cs"/>
          <a:sym typeface="Lucida Grande" charset="0"/>
        </a:defRPr>
      </a:lvl1pPr>
      <a:lvl2pPr marL="295275" indent="161925" algn="ctr" rtl="0" eaLnBrk="0" fontAlgn="base" hangingPunct="0">
        <a:spcBef>
          <a:spcPts val="2600"/>
        </a:spcBef>
        <a:spcAft>
          <a:spcPct val="0"/>
        </a:spcAft>
        <a:defRPr sz="2200">
          <a:solidFill>
            <a:srgbClr val="595959"/>
          </a:solidFill>
          <a:latin typeface="+mn-lt"/>
          <a:ea typeface="+mn-ea"/>
          <a:cs typeface="+mn-cs"/>
          <a:sym typeface="Lucida Grande" charset="0"/>
        </a:defRPr>
      </a:lvl2pPr>
      <a:lvl3pPr marL="615950" indent="298450" algn="ctr" rtl="0" eaLnBrk="0" fontAlgn="base" hangingPunct="0">
        <a:spcBef>
          <a:spcPts val="2600"/>
        </a:spcBef>
        <a:spcAft>
          <a:spcPct val="0"/>
        </a:spcAft>
        <a:defRPr sz="2200">
          <a:solidFill>
            <a:srgbClr val="595959"/>
          </a:solidFill>
          <a:latin typeface="+mn-lt"/>
          <a:ea typeface="+mn-ea"/>
          <a:cs typeface="+mn-cs"/>
          <a:sym typeface="Lucida Grande" charset="0"/>
        </a:defRPr>
      </a:lvl3pPr>
      <a:lvl4pPr marL="938213" indent="433388" algn="ctr" rtl="0" eaLnBrk="0" fontAlgn="base" hangingPunct="0">
        <a:spcBef>
          <a:spcPts val="2600"/>
        </a:spcBef>
        <a:spcAft>
          <a:spcPct val="0"/>
        </a:spcAft>
        <a:defRPr sz="2200">
          <a:solidFill>
            <a:srgbClr val="595959"/>
          </a:solidFill>
          <a:latin typeface="+mn-lt"/>
          <a:ea typeface="+mn-ea"/>
          <a:cs typeface="+mn-cs"/>
          <a:sym typeface="Lucida Grande" charset="0"/>
        </a:defRPr>
      </a:lvl4pPr>
      <a:lvl5pPr marL="1258888" indent="569913" algn="ctr" rtl="0" eaLnBrk="0" fontAlgn="base" hangingPunct="0">
        <a:spcBef>
          <a:spcPts val="2600"/>
        </a:spcBef>
        <a:spcAft>
          <a:spcPct val="0"/>
        </a:spcAft>
        <a:defRPr sz="2200">
          <a:solidFill>
            <a:srgbClr val="595959"/>
          </a:solidFill>
          <a:latin typeface="+mn-lt"/>
          <a:ea typeface="+mn-ea"/>
          <a:cs typeface="+mn-cs"/>
          <a:sym typeface="Lucida Grande" charset="0"/>
        </a:defRPr>
      </a:lvl5pPr>
      <a:lvl6pPr marL="1716088" algn="ctr" rtl="0" fontAlgn="base">
        <a:spcBef>
          <a:spcPts val="260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Lucida Grande" charset="0"/>
        </a:defRPr>
      </a:lvl6pPr>
      <a:lvl7pPr marL="2173288" algn="ctr" rtl="0" fontAlgn="base">
        <a:spcBef>
          <a:spcPts val="260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Lucida Grande" charset="0"/>
        </a:defRPr>
      </a:lvl7pPr>
      <a:lvl8pPr marL="2630488" algn="ctr" rtl="0" fontAlgn="base">
        <a:spcBef>
          <a:spcPts val="260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Lucida Grande" charset="0"/>
        </a:defRPr>
      </a:lvl8pPr>
      <a:lvl9pPr marL="3087688" algn="ctr" rtl="0" fontAlgn="base">
        <a:spcBef>
          <a:spcPts val="260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Lucida Grande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Nagios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32095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6000" dirty="0"/>
              <a:t>Ping Code:</a:t>
            </a:r>
            <a:r>
              <a:rPr lang="en-US" sz="5400" dirty="0"/>
              <a:t/>
            </a:r>
            <a:br>
              <a:rPr lang="en-US" sz="5400" dirty="0"/>
            </a:b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2200" dirty="0" smtClean="0"/>
              <a:t>-</a:t>
            </a:r>
            <a:r>
              <a:rPr lang="en-US" sz="2200" dirty="0"/>
              <a:t>module(</a:t>
            </a:r>
            <a:r>
              <a:rPr lang="en-US" sz="2200" dirty="0" err="1"/>
              <a:t>check_riak_up</a:t>
            </a:r>
            <a:r>
              <a:rPr lang="en-US" sz="2200" dirty="0"/>
              <a:t>)</a:t>
            </a:r>
            <a:r>
              <a:rPr lang="en-US" sz="2200" dirty="0" smtClean="0"/>
              <a:t>.</a:t>
            </a: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/>
              <a:t>-export([main/1]).</a:t>
            </a:r>
            <a:br>
              <a:rPr lang="en-US" sz="2200" dirty="0"/>
            </a:b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/>
              <a:t>main(_) -&gt;</a:t>
            </a:r>
            <a:br>
              <a:rPr lang="en-US" sz="2200" dirty="0"/>
            </a:br>
            <a:r>
              <a:rPr lang="en-US" sz="2200" dirty="0"/>
              <a:t>    Status = </a:t>
            </a:r>
            <a:r>
              <a:rPr lang="en-US" sz="2200" dirty="0" err="1"/>
              <a:t>string:tokens</a:t>
            </a:r>
            <a:r>
              <a:rPr lang="en-US" sz="2200" dirty="0"/>
              <a:t>(</a:t>
            </a:r>
            <a:r>
              <a:rPr lang="en-US" sz="2200" dirty="0" err="1"/>
              <a:t>os:cmd</a:t>
            </a:r>
            <a:r>
              <a:rPr lang="en-US" sz="2200" dirty="0"/>
              <a:t>("</a:t>
            </a:r>
            <a:r>
              <a:rPr lang="en-US" sz="2200" dirty="0" err="1"/>
              <a:t>riak</a:t>
            </a:r>
            <a:r>
              <a:rPr lang="en-US" sz="2200" dirty="0"/>
              <a:t> ping"), "\n"),</a:t>
            </a:r>
            <a:br>
              <a:rPr lang="en-US" sz="2200" dirty="0"/>
            </a:br>
            <a:r>
              <a:rPr lang="en-US" sz="2200" dirty="0"/>
              <a:t>    case </a:t>
            </a:r>
            <a:r>
              <a:rPr lang="en-US" sz="2200" dirty="0" err="1"/>
              <a:t>lists:any</a:t>
            </a:r>
            <a:r>
              <a:rPr lang="en-US" sz="2200" dirty="0"/>
              <a:t>(fun(X) -&gt; X == "pong" end, Status) of</a:t>
            </a:r>
            <a:br>
              <a:rPr lang="en-US" sz="2200" dirty="0"/>
            </a:br>
            <a:r>
              <a:rPr lang="en-US" sz="2200" dirty="0"/>
              <a:t>        </a:t>
            </a:r>
            <a:r>
              <a:rPr lang="en-US" sz="2200" b="1" dirty="0">
                <a:solidFill>
                  <a:srgbClr val="FF0000"/>
                </a:solidFill>
              </a:rPr>
              <a:t>true</a:t>
            </a:r>
            <a:r>
              <a:rPr lang="en-US" sz="2200" dirty="0"/>
              <a:t> -&gt; </a:t>
            </a:r>
            <a:r>
              <a:rPr lang="en-US" sz="2200" dirty="0" err="1"/>
              <a:t>riak_nagios:</a:t>
            </a:r>
            <a:r>
              <a:rPr lang="en-US" sz="2200" b="1" dirty="0" err="1">
                <a:solidFill>
                  <a:srgbClr val="FF0000"/>
                </a:solidFill>
              </a:rPr>
              <a:t>okay</a:t>
            </a:r>
            <a:r>
              <a:rPr lang="en-US" sz="2200" dirty="0"/>
              <a:t>("It's up!");</a:t>
            </a:r>
            <a:br>
              <a:rPr lang="en-US" sz="2200" dirty="0"/>
            </a:br>
            <a:r>
              <a:rPr lang="en-US" sz="2200" dirty="0"/>
              <a:t>        _ -&gt; </a:t>
            </a:r>
            <a:r>
              <a:rPr lang="en-US" sz="2200" dirty="0" err="1"/>
              <a:t>riak_nagios:critical</a:t>
            </a:r>
            <a:r>
              <a:rPr lang="en-US" sz="2200" dirty="0"/>
              <a:t>("It's down!")</a:t>
            </a:r>
            <a:br>
              <a:rPr lang="en-US" sz="2200" dirty="0"/>
            </a:br>
            <a:r>
              <a:rPr lang="en-US" sz="2200" dirty="0"/>
              <a:t>    end.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13163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6000" dirty="0"/>
              <a:t>Ping Code:</a:t>
            </a:r>
            <a:r>
              <a:rPr lang="en-US" sz="5400" dirty="0"/>
              <a:t/>
            </a:r>
            <a:br>
              <a:rPr lang="en-US" sz="5400" dirty="0"/>
            </a:b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2200" dirty="0" smtClean="0"/>
              <a:t>-</a:t>
            </a:r>
            <a:r>
              <a:rPr lang="en-US" sz="2200" dirty="0"/>
              <a:t>module(</a:t>
            </a:r>
            <a:r>
              <a:rPr lang="en-US" sz="2200" dirty="0" err="1"/>
              <a:t>check_riak_up</a:t>
            </a:r>
            <a:r>
              <a:rPr lang="en-US" sz="2200" dirty="0"/>
              <a:t>)</a:t>
            </a:r>
            <a:r>
              <a:rPr lang="en-US" sz="2200" dirty="0" smtClean="0"/>
              <a:t>.</a:t>
            </a: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/>
              <a:t>-export([main/1]).</a:t>
            </a:r>
            <a:br>
              <a:rPr lang="en-US" sz="2200" dirty="0"/>
            </a:b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/>
              <a:t>main(_) -&gt;</a:t>
            </a:r>
            <a:br>
              <a:rPr lang="en-US" sz="2200" dirty="0"/>
            </a:br>
            <a:r>
              <a:rPr lang="en-US" sz="2200" dirty="0"/>
              <a:t>    Status = </a:t>
            </a:r>
            <a:r>
              <a:rPr lang="en-US" sz="2200" dirty="0" err="1"/>
              <a:t>string:tokens</a:t>
            </a:r>
            <a:r>
              <a:rPr lang="en-US" sz="2200" dirty="0"/>
              <a:t>(</a:t>
            </a:r>
            <a:r>
              <a:rPr lang="en-US" sz="2200" dirty="0" err="1"/>
              <a:t>os:cmd</a:t>
            </a:r>
            <a:r>
              <a:rPr lang="en-US" sz="2200" dirty="0"/>
              <a:t>("</a:t>
            </a:r>
            <a:r>
              <a:rPr lang="en-US" sz="2200" dirty="0" err="1"/>
              <a:t>riak</a:t>
            </a:r>
            <a:r>
              <a:rPr lang="en-US" sz="2200" dirty="0"/>
              <a:t> ping"), "\n"),</a:t>
            </a:r>
            <a:br>
              <a:rPr lang="en-US" sz="2200" dirty="0"/>
            </a:br>
            <a:r>
              <a:rPr lang="en-US" sz="2200" dirty="0"/>
              <a:t>    case </a:t>
            </a:r>
            <a:r>
              <a:rPr lang="en-US" sz="2200" dirty="0" err="1"/>
              <a:t>lists:any</a:t>
            </a:r>
            <a:r>
              <a:rPr lang="en-US" sz="2200" dirty="0"/>
              <a:t>(fun(X) -&gt; X == "pong" end, Status) of</a:t>
            </a:r>
            <a:br>
              <a:rPr lang="en-US" sz="2200" dirty="0"/>
            </a:br>
            <a:r>
              <a:rPr lang="en-US" sz="2200" dirty="0"/>
              <a:t>        true -&gt; </a:t>
            </a:r>
            <a:r>
              <a:rPr lang="en-US" sz="2200" dirty="0" err="1"/>
              <a:t>riak_nagios:okay</a:t>
            </a:r>
            <a:r>
              <a:rPr lang="en-US" sz="2200" dirty="0"/>
              <a:t>("It's up!");</a:t>
            </a:r>
            <a:br>
              <a:rPr lang="en-US" sz="2200" dirty="0"/>
            </a:br>
            <a:r>
              <a:rPr lang="en-US" sz="2200" dirty="0"/>
              <a:t>        </a:t>
            </a:r>
            <a:r>
              <a:rPr lang="en-US" sz="2200" b="1" dirty="0">
                <a:solidFill>
                  <a:srgbClr val="FF0000"/>
                </a:solidFill>
              </a:rPr>
              <a:t>_</a:t>
            </a:r>
            <a:r>
              <a:rPr lang="en-US" sz="2200" dirty="0"/>
              <a:t> -&gt; </a:t>
            </a:r>
            <a:r>
              <a:rPr lang="en-US" sz="2200" dirty="0" err="1"/>
              <a:t>riak_nagios:</a:t>
            </a:r>
            <a:r>
              <a:rPr lang="en-US" sz="2200" b="1" dirty="0" err="1">
                <a:solidFill>
                  <a:srgbClr val="FF0000"/>
                </a:solidFill>
              </a:rPr>
              <a:t>critical</a:t>
            </a:r>
            <a:r>
              <a:rPr lang="en-US" sz="2200" dirty="0"/>
              <a:t>("It's down!")</a:t>
            </a:r>
            <a:br>
              <a:rPr lang="en-US" sz="2200" dirty="0"/>
            </a:br>
            <a:r>
              <a:rPr lang="en-US" sz="2200" dirty="0"/>
              <a:t>    end.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18296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10534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 err="1" smtClean="0"/>
              <a:t>Riak</a:t>
            </a:r>
            <a:r>
              <a:rPr lang="en-US" sz="6000" dirty="0" smtClean="0"/>
              <a:t> </a:t>
            </a:r>
            <a:r>
              <a:rPr lang="en-US" sz="6000" dirty="0" err="1" smtClean="0"/>
              <a:t>Nagios</a:t>
            </a:r>
            <a:r>
              <a:rPr lang="en-US" sz="6000" dirty="0" smtClean="0"/>
              <a:t> Check:</a:t>
            </a:r>
            <a:br>
              <a:rPr lang="en-US" sz="6000" dirty="0" smtClean="0"/>
            </a:br>
            <a:r>
              <a:rPr lang="en-US" sz="6000" dirty="0"/>
              <a:t>HTTP REST 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40542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HTTP REST Cycle: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1) PUT data</a:t>
            </a:r>
            <a:br>
              <a:rPr lang="en-US" dirty="0" smtClean="0"/>
            </a:br>
            <a:r>
              <a:rPr lang="en-US" dirty="0" smtClean="0"/>
              <a:t>2) confirm GET data</a:t>
            </a:r>
            <a:br>
              <a:rPr lang="en-US" dirty="0" smtClean="0"/>
            </a:br>
            <a:r>
              <a:rPr lang="en-US" dirty="0" smtClean="0"/>
              <a:t>3) DELETE data</a:t>
            </a:r>
            <a:br>
              <a:rPr lang="en-US" dirty="0" smtClean="0"/>
            </a:br>
            <a:r>
              <a:rPr lang="en-US" dirty="0" smtClean="0"/>
              <a:t>4) confirm GET null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30654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HTTP REST Cycle: PUT</a:t>
            </a:r>
            <a:br>
              <a:rPr lang="en-US" dirty="0" smtClean="0"/>
            </a:b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 smtClean="0"/>
              <a:t>C1 </a:t>
            </a:r>
            <a:r>
              <a:rPr lang="en-US" sz="2200" dirty="0"/>
              <a:t>= </a:t>
            </a:r>
            <a:r>
              <a:rPr lang="en-US" sz="2200" dirty="0" err="1"/>
              <a:t>string:concat</a:t>
            </a:r>
            <a:r>
              <a:rPr lang="en-US" sz="2200" dirty="0"/>
              <a:t>(</a:t>
            </a:r>
            <a:r>
              <a:rPr lang="en-US" sz="2200" dirty="0" err="1"/>
              <a:t>string:concat</a:t>
            </a:r>
            <a:r>
              <a:rPr lang="en-US" sz="2200" dirty="0"/>
              <a:t>("curl -v -X </a:t>
            </a:r>
            <a:r>
              <a:rPr lang="en-US" sz="2200" b="1" dirty="0">
                <a:solidFill>
                  <a:srgbClr val="FF0000"/>
                </a:solidFill>
              </a:rPr>
              <a:t>PUT</a:t>
            </a:r>
            <a:r>
              <a:rPr lang="en-US" sz="2200" dirty="0"/>
              <a:t> -d \'Hello World\' -H \"content-type: text/plain\" ", Path), "/</a:t>
            </a:r>
            <a:r>
              <a:rPr lang="en-US" sz="2200" dirty="0" err="1"/>
              <a:t>tb</a:t>
            </a:r>
            <a:r>
              <a:rPr lang="en-US" sz="2200" dirty="0"/>
              <a:t>/</a:t>
            </a:r>
            <a:r>
              <a:rPr lang="en-US" sz="2200" dirty="0" err="1"/>
              <a:t>tk</a:t>
            </a:r>
            <a:r>
              <a:rPr lang="en-US" sz="2200" dirty="0"/>
              <a:t>"),</a:t>
            </a:r>
            <a:br>
              <a:rPr lang="en-US" sz="2200" dirty="0"/>
            </a:br>
            <a:r>
              <a:rPr lang="en-US" sz="2200" dirty="0" smtClean="0"/>
              <a:t>{</a:t>
            </a:r>
            <a:r>
              <a:rPr lang="en-US" sz="2200" dirty="0"/>
              <a:t>Stat1, _} = </a:t>
            </a:r>
            <a:r>
              <a:rPr lang="en-US" sz="2200" dirty="0" err="1"/>
              <a:t>string:to_integer</a:t>
            </a:r>
            <a:r>
              <a:rPr lang="en-US" sz="2200" dirty="0"/>
              <a:t>(</a:t>
            </a:r>
            <a:r>
              <a:rPr lang="en-US" sz="2200" dirty="0" err="1"/>
              <a:t>return_code</a:t>
            </a:r>
            <a:r>
              <a:rPr lang="en-US" sz="2200" dirty="0"/>
              <a:t>(</a:t>
            </a:r>
            <a:r>
              <a:rPr lang="en-US" sz="2200" dirty="0" err="1"/>
              <a:t>string:tokens</a:t>
            </a:r>
            <a:r>
              <a:rPr lang="en-US" sz="2200" dirty="0"/>
              <a:t>(</a:t>
            </a:r>
            <a:r>
              <a:rPr lang="en-US" sz="2200" dirty="0" err="1"/>
              <a:t>os:cmd</a:t>
            </a:r>
            <a:r>
              <a:rPr lang="en-US" sz="2200" dirty="0"/>
              <a:t>(Cmd1), "\n"))),</a:t>
            </a:r>
            <a:br>
              <a:rPr lang="en-US" sz="2200" dirty="0"/>
            </a:br>
            <a:r>
              <a:rPr lang="en-US" sz="2200" dirty="0" smtClean="0"/>
              <a:t>if </a:t>
            </a: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/>
              <a:t>  </a:t>
            </a:r>
            <a:r>
              <a:rPr lang="en-US" sz="2200" dirty="0" smtClean="0"/>
              <a:t>Stat1 </a:t>
            </a:r>
            <a:r>
              <a:rPr lang="en-US" sz="2200" b="1" dirty="0">
                <a:solidFill>
                  <a:srgbClr val="FF0000"/>
                </a:solidFill>
              </a:rPr>
              <a:t>=/= 204</a:t>
            </a:r>
            <a:r>
              <a:rPr lang="en-US" sz="2200" dirty="0"/>
              <a:t> -&gt; </a:t>
            </a:r>
            <a:r>
              <a:rPr lang="en-US" sz="2200" dirty="0" err="1"/>
              <a:t>riak_nagios:</a:t>
            </a:r>
            <a:r>
              <a:rPr lang="en-US" sz="2200" b="1" dirty="0" err="1">
                <a:solidFill>
                  <a:srgbClr val="FF0000"/>
                </a:solidFill>
              </a:rPr>
              <a:t>critical</a:t>
            </a:r>
            <a:r>
              <a:rPr lang="en-US" sz="2200" dirty="0"/>
              <a:t>("Write Failed"); </a:t>
            </a:r>
            <a:br>
              <a:rPr lang="en-US" sz="2200" dirty="0"/>
            </a:br>
            <a:r>
              <a:rPr lang="en-US" sz="2200" dirty="0"/>
              <a:t>  </a:t>
            </a:r>
            <a:r>
              <a:rPr lang="en-US" sz="2200" dirty="0" smtClean="0"/>
              <a:t>true </a:t>
            </a:r>
            <a:r>
              <a:rPr lang="en-US" sz="2200" dirty="0"/>
              <a:t>-&gt; true</a:t>
            </a:r>
            <a:br>
              <a:rPr lang="en-US" sz="2200" dirty="0"/>
            </a:br>
            <a:r>
              <a:rPr lang="en-US" sz="2200" dirty="0" smtClean="0"/>
              <a:t>end</a:t>
            </a:r>
            <a:r>
              <a:rPr lang="en-US" sz="2200" dirty="0"/>
              <a:t>,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43914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HTTP REST Cycle: GET</a:t>
            </a:r>
            <a:br>
              <a:rPr lang="en-US" dirty="0" smtClean="0"/>
            </a:b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smtClean="0"/>
              <a:t>C2 </a:t>
            </a:r>
            <a:r>
              <a:rPr lang="en-US" sz="2200" dirty="0"/>
              <a:t>= </a:t>
            </a:r>
            <a:r>
              <a:rPr lang="en-US" sz="2200" dirty="0" err="1"/>
              <a:t>string:concat</a:t>
            </a:r>
            <a:r>
              <a:rPr lang="en-US" sz="2200" dirty="0"/>
              <a:t>(</a:t>
            </a:r>
            <a:r>
              <a:rPr lang="en-US" sz="2200" dirty="0" err="1"/>
              <a:t>string:concat</a:t>
            </a:r>
            <a:r>
              <a:rPr lang="en-US" sz="2200" dirty="0"/>
              <a:t>("curl -v </a:t>
            </a:r>
            <a:r>
              <a:rPr lang="en-US" sz="2200" dirty="0" smtClean="0"/>
              <a:t>–X </a:t>
            </a:r>
            <a:r>
              <a:rPr lang="en-US" sz="2200" b="1" dirty="0" smtClean="0">
                <a:solidFill>
                  <a:srgbClr val="FF0000"/>
                </a:solidFill>
              </a:rPr>
              <a:t>GET</a:t>
            </a:r>
            <a:r>
              <a:rPr lang="en-US" sz="2200" dirty="0" smtClean="0"/>
              <a:t> "</a:t>
            </a:r>
            <a:r>
              <a:rPr lang="en-US" sz="2200" dirty="0"/>
              <a:t>, Path), "/</a:t>
            </a:r>
            <a:r>
              <a:rPr lang="en-US" sz="2200" dirty="0" err="1"/>
              <a:t>tb</a:t>
            </a:r>
            <a:r>
              <a:rPr lang="en-US" sz="2200" dirty="0"/>
              <a:t>/</a:t>
            </a:r>
            <a:r>
              <a:rPr lang="en-US" sz="2200" dirty="0" err="1"/>
              <a:t>tk</a:t>
            </a:r>
            <a:r>
              <a:rPr lang="en-US" sz="2200" dirty="0"/>
              <a:t>"),</a:t>
            </a:r>
            <a:br>
              <a:rPr lang="en-US" sz="2200" dirty="0"/>
            </a:br>
            <a:r>
              <a:rPr lang="en-US" sz="2200" dirty="0" smtClean="0"/>
              <a:t>{</a:t>
            </a:r>
            <a:r>
              <a:rPr lang="en-US" sz="2200" dirty="0"/>
              <a:t>Stat2, _} = </a:t>
            </a:r>
            <a:r>
              <a:rPr lang="en-US" sz="2200" dirty="0" err="1"/>
              <a:t>string:to_integer</a:t>
            </a:r>
            <a:r>
              <a:rPr lang="en-US" sz="2200" dirty="0"/>
              <a:t>(</a:t>
            </a:r>
            <a:r>
              <a:rPr lang="en-US" sz="2200" dirty="0" err="1"/>
              <a:t>return_code</a:t>
            </a:r>
            <a:r>
              <a:rPr lang="en-US" sz="2200" dirty="0"/>
              <a:t>(</a:t>
            </a:r>
            <a:r>
              <a:rPr lang="en-US" sz="2200" dirty="0" err="1"/>
              <a:t>string:tokens</a:t>
            </a:r>
            <a:r>
              <a:rPr lang="en-US" sz="2200" dirty="0"/>
              <a:t>(</a:t>
            </a:r>
            <a:r>
              <a:rPr lang="en-US" sz="2200" dirty="0" err="1"/>
              <a:t>os:cmd</a:t>
            </a:r>
            <a:r>
              <a:rPr lang="en-US" sz="2200" dirty="0"/>
              <a:t>(Cmd2), "\n"))),</a:t>
            </a:r>
            <a:br>
              <a:rPr lang="en-US" sz="2200" dirty="0"/>
            </a:br>
            <a:r>
              <a:rPr lang="en-US" sz="2200" dirty="0" smtClean="0"/>
              <a:t>if  </a:t>
            </a: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 smtClean="0"/>
              <a:t>  Stat2 </a:t>
            </a:r>
            <a:r>
              <a:rPr lang="en-US" sz="2200" b="1" dirty="0">
                <a:solidFill>
                  <a:srgbClr val="FF0000"/>
                </a:solidFill>
              </a:rPr>
              <a:t>=/= 200</a:t>
            </a:r>
            <a:r>
              <a:rPr lang="en-US" sz="2200" dirty="0"/>
              <a:t> -&gt; </a:t>
            </a:r>
            <a:r>
              <a:rPr lang="en-US" sz="2200" dirty="0" err="1"/>
              <a:t>riak_nagios:</a:t>
            </a:r>
            <a:r>
              <a:rPr lang="en-US" sz="2200" b="1" dirty="0" err="1">
                <a:solidFill>
                  <a:srgbClr val="FF0000"/>
                </a:solidFill>
              </a:rPr>
              <a:t>critical</a:t>
            </a:r>
            <a:r>
              <a:rPr lang="en-US" sz="2200" dirty="0"/>
              <a:t>("First Read Failed");</a:t>
            </a:r>
            <a:br>
              <a:rPr lang="en-US" sz="2200" dirty="0"/>
            </a:br>
            <a:r>
              <a:rPr lang="en-US" sz="2200" dirty="0" smtClean="0"/>
              <a:t>  true </a:t>
            </a:r>
            <a:r>
              <a:rPr lang="en-US" sz="2200" dirty="0"/>
              <a:t>-&gt; </a:t>
            </a:r>
            <a:r>
              <a:rPr lang="en-US" sz="2200" dirty="0" smtClean="0"/>
              <a:t>true</a:t>
            </a:r>
            <a:br>
              <a:rPr lang="en-US" sz="2200" dirty="0" smtClean="0"/>
            </a:br>
            <a:r>
              <a:rPr lang="en-US" sz="2200" dirty="0" smtClean="0"/>
              <a:t>end</a:t>
            </a:r>
            <a:r>
              <a:rPr lang="en-US" sz="2200" dirty="0"/>
              <a:t>,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28959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HTTP REST Cycle: DELETE</a:t>
            </a:r>
            <a:br>
              <a:rPr lang="en-US" dirty="0" smtClean="0"/>
            </a:b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smtClean="0"/>
              <a:t>C3 </a:t>
            </a:r>
            <a:r>
              <a:rPr lang="en-US" sz="2200" dirty="0"/>
              <a:t>= </a:t>
            </a:r>
            <a:r>
              <a:rPr lang="en-US" sz="2200" dirty="0" err="1"/>
              <a:t>string:concat</a:t>
            </a:r>
            <a:r>
              <a:rPr lang="en-US" sz="2200" dirty="0"/>
              <a:t>(</a:t>
            </a:r>
            <a:r>
              <a:rPr lang="en-US" sz="2200" dirty="0" err="1"/>
              <a:t>string:concat</a:t>
            </a:r>
            <a:r>
              <a:rPr lang="en-US" sz="2200" dirty="0"/>
              <a:t>("curl -v </a:t>
            </a:r>
            <a:r>
              <a:rPr lang="en-US" sz="2200" dirty="0" smtClean="0"/>
              <a:t>–X </a:t>
            </a:r>
            <a:r>
              <a:rPr lang="en-US" sz="2200" b="1" dirty="0" smtClean="0">
                <a:solidFill>
                  <a:srgbClr val="FF0000"/>
                </a:solidFill>
              </a:rPr>
              <a:t>DELETE</a:t>
            </a:r>
            <a:r>
              <a:rPr lang="en-US" sz="2200" dirty="0" smtClean="0"/>
              <a:t> "</a:t>
            </a:r>
            <a:r>
              <a:rPr lang="en-US" sz="2200" dirty="0"/>
              <a:t>, Path), "/</a:t>
            </a:r>
            <a:r>
              <a:rPr lang="en-US" sz="2200" dirty="0" err="1"/>
              <a:t>tb</a:t>
            </a:r>
            <a:r>
              <a:rPr lang="en-US" sz="2200" dirty="0"/>
              <a:t>/</a:t>
            </a:r>
            <a:r>
              <a:rPr lang="en-US" sz="2200" dirty="0" err="1"/>
              <a:t>tk</a:t>
            </a:r>
            <a:r>
              <a:rPr lang="en-US" sz="2200" dirty="0"/>
              <a:t>"),</a:t>
            </a:r>
            <a:br>
              <a:rPr lang="en-US" sz="2200" dirty="0"/>
            </a:br>
            <a:r>
              <a:rPr lang="en-US" sz="2200" dirty="0" smtClean="0"/>
              <a:t>{Stat3, </a:t>
            </a:r>
            <a:r>
              <a:rPr lang="en-US" sz="2200" dirty="0"/>
              <a:t>_} = </a:t>
            </a:r>
            <a:r>
              <a:rPr lang="en-US" sz="2200" dirty="0" err="1"/>
              <a:t>string:to_integer</a:t>
            </a:r>
            <a:r>
              <a:rPr lang="en-US" sz="2200" dirty="0"/>
              <a:t>(</a:t>
            </a:r>
            <a:r>
              <a:rPr lang="en-US" sz="2200" dirty="0" err="1"/>
              <a:t>return_code</a:t>
            </a:r>
            <a:r>
              <a:rPr lang="en-US" sz="2200" dirty="0"/>
              <a:t>(</a:t>
            </a:r>
            <a:r>
              <a:rPr lang="en-US" sz="2200" dirty="0" err="1"/>
              <a:t>string:tokens</a:t>
            </a:r>
            <a:r>
              <a:rPr lang="en-US" sz="2200" dirty="0"/>
              <a:t>(</a:t>
            </a:r>
            <a:r>
              <a:rPr lang="en-US" sz="2200" dirty="0" err="1"/>
              <a:t>os:cmd</a:t>
            </a:r>
            <a:r>
              <a:rPr lang="en-US" sz="2200" dirty="0"/>
              <a:t>(</a:t>
            </a:r>
            <a:r>
              <a:rPr lang="en-US" sz="2200" dirty="0" smtClean="0"/>
              <a:t>Cmd3)</a:t>
            </a:r>
            <a:r>
              <a:rPr lang="en-US" sz="2200" dirty="0"/>
              <a:t>, "\n"))),</a:t>
            </a:r>
            <a:br>
              <a:rPr lang="en-US" sz="2200" dirty="0"/>
            </a:br>
            <a:r>
              <a:rPr lang="en-US" sz="2200" dirty="0" smtClean="0"/>
              <a:t>if  </a:t>
            </a: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 smtClean="0"/>
              <a:t> </a:t>
            </a:r>
            <a:r>
              <a:rPr lang="en-US" sz="2200" dirty="0"/>
              <a:t> Stat3 </a:t>
            </a:r>
            <a:r>
              <a:rPr lang="en-US" sz="2200" b="1" dirty="0">
                <a:solidFill>
                  <a:srgbClr val="FF0000"/>
                </a:solidFill>
              </a:rPr>
              <a:t>=/= 204</a:t>
            </a:r>
            <a:r>
              <a:rPr lang="en-US" sz="2200" dirty="0"/>
              <a:t> -&gt; </a:t>
            </a:r>
            <a:r>
              <a:rPr lang="en-US" sz="2200" dirty="0" err="1"/>
              <a:t>riak_nagios:</a:t>
            </a:r>
            <a:r>
              <a:rPr lang="en-US" sz="2200" b="1" dirty="0" err="1">
                <a:solidFill>
                  <a:srgbClr val="FF0000"/>
                </a:solidFill>
              </a:rPr>
              <a:t>critical</a:t>
            </a:r>
            <a:r>
              <a:rPr lang="en-US" sz="2200" dirty="0"/>
              <a:t>("Delete Failed");</a:t>
            </a:r>
            <a:br>
              <a:rPr lang="en-US" sz="2200" dirty="0"/>
            </a:br>
            <a:r>
              <a:rPr lang="en-US" sz="2200" dirty="0" smtClean="0"/>
              <a:t>  true </a:t>
            </a:r>
            <a:r>
              <a:rPr lang="en-US" sz="2200" dirty="0"/>
              <a:t>-&gt; </a:t>
            </a:r>
            <a:r>
              <a:rPr lang="en-US" sz="2200" dirty="0" smtClean="0"/>
              <a:t>true</a:t>
            </a:r>
            <a:br>
              <a:rPr lang="en-US" sz="2200" dirty="0" smtClean="0"/>
            </a:br>
            <a:r>
              <a:rPr lang="en-US" sz="2200" dirty="0" smtClean="0"/>
              <a:t>end</a:t>
            </a:r>
            <a:r>
              <a:rPr lang="en-US" sz="2200" dirty="0"/>
              <a:t>,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70296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HTTP REST Cycle: GET</a:t>
            </a:r>
            <a:br>
              <a:rPr lang="en-US" dirty="0" smtClean="0"/>
            </a:b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smtClean="0"/>
              <a:t>C2 </a:t>
            </a:r>
            <a:r>
              <a:rPr lang="en-US" sz="2200" dirty="0"/>
              <a:t>= </a:t>
            </a:r>
            <a:r>
              <a:rPr lang="en-US" sz="2200" dirty="0" err="1"/>
              <a:t>string:concat</a:t>
            </a:r>
            <a:r>
              <a:rPr lang="en-US" sz="2200" dirty="0"/>
              <a:t>(</a:t>
            </a:r>
            <a:r>
              <a:rPr lang="en-US" sz="2200" dirty="0" err="1"/>
              <a:t>string:concat</a:t>
            </a:r>
            <a:r>
              <a:rPr lang="en-US" sz="2200" dirty="0"/>
              <a:t>("curl -v </a:t>
            </a:r>
            <a:r>
              <a:rPr lang="en-US" sz="2200" dirty="0" smtClean="0"/>
              <a:t>–X </a:t>
            </a:r>
            <a:r>
              <a:rPr lang="en-US" sz="2200" b="1" dirty="0" smtClean="0">
                <a:solidFill>
                  <a:srgbClr val="FF0000"/>
                </a:solidFill>
              </a:rPr>
              <a:t>GET</a:t>
            </a:r>
            <a:r>
              <a:rPr lang="en-US" sz="2200" dirty="0" smtClean="0"/>
              <a:t> "</a:t>
            </a:r>
            <a:r>
              <a:rPr lang="en-US" sz="2200" dirty="0"/>
              <a:t>, Path), "/</a:t>
            </a:r>
            <a:r>
              <a:rPr lang="en-US" sz="2200" dirty="0" err="1"/>
              <a:t>tb</a:t>
            </a:r>
            <a:r>
              <a:rPr lang="en-US" sz="2200" dirty="0"/>
              <a:t>/</a:t>
            </a:r>
            <a:r>
              <a:rPr lang="en-US" sz="2200" dirty="0" err="1"/>
              <a:t>tk</a:t>
            </a:r>
            <a:r>
              <a:rPr lang="en-US" sz="2200" dirty="0"/>
              <a:t>"),</a:t>
            </a:r>
            <a:br>
              <a:rPr lang="en-US" sz="2200" dirty="0"/>
            </a:br>
            <a:r>
              <a:rPr lang="en-US" sz="2200" dirty="0" smtClean="0"/>
              <a:t>{Stat4, </a:t>
            </a:r>
            <a:r>
              <a:rPr lang="en-US" sz="2200" dirty="0"/>
              <a:t>_} = </a:t>
            </a:r>
            <a:r>
              <a:rPr lang="en-US" sz="2200" dirty="0" err="1"/>
              <a:t>string:to_integer</a:t>
            </a:r>
            <a:r>
              <a:rPr lang="en-US" sz="2200" dirty="0"/>
              <a:t>(</a:t>
            </a:r>
            <a:r>
              <a:rPr lang="en-US" sz="2200" dirty="0" err="1"/>
              <a:t>return_code</a:t>
            </a:r>
            <a:r>
              <a:rPr lang="en-US" sz="2200" dirty="0"/>
              <a:t>(</a:t>
            </a:r>
            <a:r>
              <a:rPr lang="en-US" sz="2200" dirty="0" err="1"/>
              <a:t>string:tokens</a:t>
            </a:r>
            <a:r>
              <a:rPr lang="en-US" sz="2200" dirty="0"/>
              <a:t>(</a:t>
            </a:r>
            <a:r>
              <a:rPr lang="en-US" sz="2200" dirty="0" err="1"/>
              <a:t>os:cmd</a:t>
            </a:r>
            <a:r>
              <a:rPr lang="en-US" sz="2200" dirty="0"/>
              <a:t>(Cmd2), "\n"))),</a:t>
            </a:r>
            <a:br>
              <a:rPr lang="en-US" sz="2200" dirty="0"/>
            </a:br>
            <a:r>
              <a:rPr lang="en-US" sz="2200" dirty="0" smtClean="0"/>
              <a:t>if  </a:t>
            </a: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 smtClean="0"/>
              <a:t> </a:t>
            </a:r>
            <a:r>
              <a:rPr lang="en-US" sz="2200" dirty="0"/>
              <a:t> </a:t>
            </a:r>
            <a:r>
              <a:rPr lang="en-US" sz="2200" dirty="0" smtClean="0"/>
              <a:t>Stat4 </a:t>
            </a:r>
            <a:r>
              <a:rPr lang="en-US" sz="2200" b="1" dirty="0">
                <a:solidFill>
                  <a:srgbClr val="FF0000"/>
                </a:solidFill>
              </a:rPr>
              <a:t>=/= 404</a:t>
            </a:r>
            <a:r>
              <a:rPr lang="en-US" sz="2200" dirty="0"/>
              <a:t> -&gt; </a:t>
            </a:r>
            <a:r>
              <a:rPr lang="en-US" sz="2200" dirty="0" err="1"/>
              <a:t>riak_nagios:</a:t>
            </a:r>
            <a:r>
              <a:rPr lang="en-US" sz="2200" b="1" dirty="0" err="1">
                <a:solidFill>
                  <a:srgbClr val="FF0000"/>
                </a:solidFill>
              </a:rPr>
              <a:t>critical</a:t>
            </a:r>
            <a:r>
              <a:rPr lang="en-US" sz="2200" dirty="0"/>
              <a:t>("Second Read Failed");</a:t>
            </a:r>
            <a:br>
              <a:rPr lang="en-US" sz="2200" dirty="0"/>
            </a:br>
            <a:r>
              <a:rPr lang="en-US" sz="2200" dirty="0"/>
              <a:t>  </a:t>
            </a:r>
            <a:r>
              <a:rPr lang="en-US" sz="2200" dirty="0" smtClean="0"/>
              <a:t>true </a:t>
            </a:r>
            <a:r>
              <a:rPr lang="en-US" sz="2200" dirty="0"/>
              <a:t>-&gt; </a:t>
            </a:r>
            <a:r>
              <a:rPr lang="en-US" sz="2200" dirty="0" err="1"/>
              <a:t>riak_nagios:okay</a:t>
            </a:r>
            <a:r>
              <a:rPr lang="en-US" sz="2200" dirty="0"/>
              <a:t>("Test Passed")</a:t>
            </a:r>
            <a:br>
              <a:rPr lang="en-US" sz="2200" dirty="0"/>
            </a:br>
            <a:r>
              <a:rPr lang="en-US" sz="2200" dirty="0" smtClean="0"/>
              <a:t>end</a:t>
            </a:r>
            <a:r>
              <a:rPr lang="en-US" sz="2200" dirty="0"/>
              <a:t>,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31805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HTTP REST Cycle: GET</a:t>
            </a: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/>
              <a:t>C2 = </a:t>
            </a:r>
            <a:r>
              <a:rPr lang="en-US" sz="2200" dirty="0" err="1"/>
              <a:t>string:concat</a:t>
            </a:r>
            <a:r>
              <a:rPr lang="en-US" sz="2200" dirty="0"/>
              <a:t>(</a:t>
            </a:r>
            <a:r>
              <a:rPr lang="en-US" sz="2200" dirty="0" err="1"/>
              <a:t>string:concat</a:t>
            </a:r>
            <a:r>
              <a:rPr lang="en-US" sz="2200" dirty="0"/>
              <a:t>("curl -v –X GET ", Path), "/</a:t>
            </a:r>
            <a:r>
              <a:rPr lang="en-US" sz="2200" dirty="0" err="1"/>
              <a:t>tb</a:t>
            </a:r>
            <a:r>
              <a:rPr lang="en-US" sz="2200" dirty="0"/>
              <a:t>/</a:t>
            </a:r>
            <a:r>
              <a:rPr lang="en-US" sz="2200" dirty="0" err="1"/>
              <a:t>tk</a:t>
            </a:r>
            <a:r>
              <a:rPr lang="en-US" sz="2200" dirty="0"/>
              <a:t>"),</a:t>
            </a:r>
            <a:br>
              <a:rPr lang="en-US" sz="2200" dirty="0"/>
            </a:br>
            <a:r>
              <a:rPr lang="en-US" sz="2200" dirty="0"/>
              <a:t>{Stat4, _} = </a:t>
            </a:r>
            <a:r>
              <a:rPr lang="en-US" sz="2200" dirty="0" err="1"/>
              <a:t>string:to_integer</a:t>
            </a:r>
            <a:r>
              <a:rPr lang="en-US" sz="2200" dirty="0"/>
              <a:t>(</a:t>
            </a:r>
            <a:r>
              <a:rPr lang="en-US" sz="2200" dirty="0" err="1"/>
              <a:t>return_code</a:t>
            </a:r>
            <a:r>
              <a:rPr lang="en-US" sz="2200" dirty="0"/>
              <a:t>(</a:t>
            </a:r>
            <a:r>
              <a:rPr lang="en-US" sz="2200" dirty="0" err="1"/>
              <a:t>string:tokens</a:t>
            </a:r>
            <a:r>
              <a:rPr lang="en-US" sz="2200" dirty="0"/>
              <a:t>(</a:t>
            </a:r>
            <a:r>
              <a:rPr lang="en-US" sz="2200" dirty="0" err="1"/>
              <a:t>os:cmd</a:t>
            </a:r>
            <a:r>
              <a:rPr lang="en-US" sz="2200" dirty="0"/>
              <a:t>(Cmd2), "\n"))),</a:t>
            </a:r>
            <a:br>
              <a:rPr lang="en-US" sz="2200" dirty="0"/>
            </a:br>
            <a:r>
              <a:rPr lang="en-US" sz="2200" dirty="0"/>
              <a:t>if  </a:t>
            </a:r>
            <a:br>
              <a:rPr lang="en-US" sz="2200" dirty="0"/>
            </a:br>
            <a:r>
              <a:rPr lang="en-US" sz="2200" dirty="0"/>
              <a:t>  Stat4 =/= 404 -&gt; </a:t>
            </a:r>
            <a:r>
              <a:rPr lang="en-US" sz="2200" dirty="0" err="1"/>
              <a:t>riak_nagios:critical</a:t>
            </a:r>
            <a:r>
              <a:rPr lang="en-US" sz="2200" dirty="0"/>
              <a:t>("Second Read Failed");</a:t>
            </a:r>
            <a:br>
              <a:rPr lang="en-US" sz="2200" dirty="0"/>
            </a:br>
            <a:r>
              <a:rPr lang="en-US" sz="2200" dirty="0"/>
              <a:t>  true -&gt; </a:t>
            </a:r>
            <a:r>
              <a:rPr lang="en-US" sz="2200" dirty="0" err="1"/>
              <a:t>riak_nagios:</a:t>
            </a:r>
            <a:r>
              <a:rPr lang="en-US" sz="2200" b="1" dirty="0" err="1">
                <a:solidFill>
                  <a:srgbClr val="FF0000"/>
                </a:solidFill>
              </a:rPr>
              <a:t>okay</a:t>
            </a:r>
            <a:r>
              <a:rPr lang="en-US" sz="2200" dirty="0"/>
              <a:t>("Test Passed")</a:t>
            </a:r>
            <a:br>
              <a:rPr lang="en-US" sz="2200" dirty="0"/>
            </a:br>
            <a:r>
              <a:rPr lang="en-US" sz="2200" dirty="0"/>
              <a:t>end,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30513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9600" dirty="0" err="1" smtClean="0"/>
              <a:t>Nagios</a:t>
            </a:r>
            <a:endParaRPr lang="en-US" sz="9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50306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14397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 err="1" smtClean="0"/>
              <a:t>Riak</a:t>
            </a:r>
            <a:r>
              <a:rPr lang="en-US" sz="6000" dirty="0" smtClean="0"/>
              <a:t> </a:t>
            </a:r>
            <a:r>
              <a:rPr lang="en-US" sz="6000" dirty="0" err="1" smtClean="0"/>
              <a:t>Nagios</a:t>
            </a:r>
            <a:r>
              <a:rPr lang="en-US" sz="6000" dirty="0" smtClean="0"/>
              <a:t> Check:</a:t>
            </a:r>
            <a:br>
              <a:rPr lang="en-US" sz="6000" dirty="0" smtClean="0"/>
            </a:br>
            <a:r>
              <a:rPr lang="en-US" sz="6000" dirty="0" smtClean="0"/>
              <a:t>Server Status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715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Server Status: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1) Memory</a:t>
            </a:r>
            <a:br>
              <a:rPr lang="en-US" dirty="0" smtClean="0"/>
            </a:br>
            <a:r>
              <a:rPr lang="en-US" dirty="0" smtClean="0"/>
              <a:t>2) Sibling Traffic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7192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Server Status: Memory</a:t>
            </a:r>
            <a:r>
              <a:rPr lang="en-US" dirty="0"/>
              <a:t/>
            </a:r>
            <a:br>
              <a:rPr lang="en-US" dirty="0"/>
            </a:b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 smtClean="0"/>
              <a:t>Status </a:t>
            </a:r>
            <a:r>
              <a:rPr lang="en-US" sz="2200" dirty="0"/>
              <a:t>= </a:t>
            </a:r>
            <a:r>
              <a:rPr lang="en-US" sz="2200" dirty="0" err="1"/>
              <a:t>string:tokens</a:t>
            </a:r>
            <a:r>
              <a:rPr lang="en-US" sz="2200" dirty="0"/>
              <a:t>(</a:t>
            </a:r>
            <a:r>
              <a:rPr lang="en-US" sz="2200" dirty="0" err="1"/>
              <a:t>os:cmd</a:t>
            </a:r>
            <a:r>
              <a:rPr lang="en-US" sz="2200" dirty="0"/>
              <a:t>("</a:t>
            </a:r>
            <a:r>
              <a:rPr lang="en-US" sz="2200" dirty="0" err="1"/>
              <a:t>riak</a:t>
            </a:r>
            <a:r>
              <a:rPr lang="en-US" sz="2200" dirty="0"/>
              <a:t>-admin status"), "\n"),</a:t>
            </a:r>
            <a:br>
              <a:rPr lang="en-US" sz="2200" dirty="0"/>
            </a:br>
            <a:r>
              <a:rPr lang="en-US" sz="2200" dirty="0" smtClean="0"/>
              <a:t>  case </a:t>
            </a:r>
            <a:r>
              <a:rPr lang="en-US" sz="2200" dirty="0"/>
              <a:t>Property of</a:t>
            </a:r>
            <a:br>
              <a:rPr lang="en-US" sz="2200" dirty="0"/>
            </a:br>
            <a:r>
              <a:rPr lang="en-US" sz="2200" dirty="0" smtClean="0"/>
              <a:t>    "</a:t>
            </a:r>
            <a:r>
              <a:rPr lang="en-US" sz="2200" dirty="0"/>
              <a:t>memory" -&gt; </a:t>
            </a:r>
            <a:r>
              <a:rPr lang="en-US" sz="2200" dirty="0" err="1"/>
              <a:t>riak_nagios:decide</a:t>
            </a:r>
            <a:r>
              <a:rPr lang="en-US" sz="2200" dirty="0"/>
              <a:t>(</a:t>
            </a:r>
            <a:br>
              <a:rPr lang="en-US" sz="2200" dirty="0"/>
            </a:br>
            <a:r>
              <a:rPr lang="en-US" sz="2200" dirty="0" smtClean="0"/>
              <a:t>      "</a:t>
            </a:r>
            <a:r>
              <a:rPr lang="en-US" sz="2200" dirty="0"/>
              <a:t>Memory", </a:t>
            </a:r>
            <a:br>
              <a:rPr lang="en-US" sz="2200" dirty="0"/>
            </a:br>
            <a:r>
              <a:rPr lang="en-US" sz="2200" dirty="0"/>
              <a:t>      </a:t>
            </a:r>
            <a:r>
              <a:rPr lang="en-US" sz="2200" dirty="0" err="1" smtClean="0"/>
              <a:t>get_property</a:t>
            </a:r>
            <a:r>
              <a:rPr lang="en-US" sz="2200" dirty="0"/>
              <a:t>("</a:t>
            </a:r>
            <a:r>
              <a:rPr lang="en-US" sz="2200" dirty="0" err="1"/>
              <a:t>mem_allocated</a:t>
            </a:r>
            <a:r>
              <a:rPr lang="en-US" sz="2200" dirty="0"/>
              <a:t>", Status) / </a:t>
            </a:r>
            <a:r>
              <a:rPr lang="en-US" sz="2200" dirty="0" err="1"/>
              <a:t>get_property</a:t>
            </a:r>
            <a:r>
              <a:rPr lang="en-US" sz="2200" dirty="0"/>
              <a:t>("</a:t>
            </a:r>
            <a:r>
              <a:rPr lang="en-US" sz="2200" dirty="0" err="1"/>
              <a:t>mem_total</a:t>
            </a:r>
            <a:r>
              <a:rPr lang="en-US" sz="2200" dirty="0"/>
              <a:t>", Status), </a:t>
            </a:r>
            <a:br>
              <a:rPr lang="en-US" sz="2200" dirty="0"/>
            </a:br>
            <a:r>
              <a:rPr lang="en-US" sz="2200" dirty="0"/>
              <a:t>      </a:t>
            </a:r>
            <a:r>
              <a:rPr lang="en-US" sz="2200" dirty="0" err="1" smtClean="0"/>
              <a:t>WarnThreshold</a:t>
            </a:r>
            <a:r>
              <a:rPr lang="en-US" sz="2200" dirty="0"/>
              <a:t>, </a:t>
            </a:r>
            <a:br>
              <a:rPr lang="en-US" sz="2200" dirty="0"/>
            </a:br>
            <a:r>
              <a:rPr lang="en-US" sz="2200" dirty="0"/>
              <a:t>      </a:t>
            </a:r>
            <a:r>
              <a:rPr lang="en-US" sz="2200" dirty="0" err="1" smtClean="0"/>
              <a:t>CriticalThreshold</a:t>
            </a:r>
            <a:r>
              <a:rPr lang="en-US" sz="2200" dirty="0"/>
              <a:t>);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85480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Server Status: Memory</a:t>
            </a:r>
            <a:r>
              <a:rPr lang="en-US" dirty="0"/>
              <a:t/>
            </a:r>
            <a:br>
              <a:rPr lang="en-US" dirty="0"/>
            </a:b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 smtClean="0"/>
              <a:t>Status </a:t>
            </a:r>
            <a:r>
              <a:rPr lang="en-US" sz="2200" dirty="0"/>
              <a:t>= </a:t>
            </a:r>
            <a:r>
              <a:rPr lang="en-US" sz="2200" dirty="0" err="1"/>
              <a:t>string:tokens</a:t>
            </a:r>
            <a:r>
              <a:rPr lang="en-US" sz="2200" dirty="0"/>
              <a:t>(</a:t>
            </a:r>
            <a:r>
              <a:rPr lang="en-US" sz="2200" dirty="0" err="1"/>
              <a:t>os:cmd</a:t>
            </a:r>
            <a:r>
              <a:rPr lang="en-US" sz="2200" dirty="0"/>
              <a:t>("</a:t>
            </a:r>
            <a:r>
              <a:rPr lang="en-US" sz="2200" b="1" dirty="0" err="1">
                <a:solidFill>
                  <a:srgbClr val="FF0000"/>
                </a:solidFill>
              </a:rPr>
              <a:t>riak</a:t>
            </a:r>
            <a:r>
              <a:rPr lang="en-US" sz="2200" b="1" dirty="0">
                <a:solidFill>
                  <a:srgbClr val="FF0000"/>
                </a:solidFill>
              </a:rPr>
              <a:t>-admin status</a:t>
            </a:r>
            <a:r>
              <a:rPr lang="en-US" sz="2200" dirty="0"/>
              <a:t>"), "\n"),</a:t>
            </a:r>
            <a:br>
              <a:rPr lang="en-US" sz="2200" dirty="0"/>
            </a:br>
            <a:r>
              <a:rPr lang="en-US" sz="2200" dirty="0" smtClean="0"/>
              <a:t>  case </a:t>
            </a:r>
            <a:r>
              <a:rPr lang="en-US" sz="2200" dirty="0"/>
              <a:t>Property of</a:t>
            </a:r>
            <a:br>
              <a:rPr lang="en-US" sz="2200" dirty="0"/>
            </a:br>
            <a:r>
              <a:rPr lang="en-US" sz="2200" dirty="0" smtClean="0"/>
              <a:t>    "</a:t>
            </a:r>
            <a:r>
              <a:rPr lang="en-US" sz="2200" dirty="0"/>
              <a:t>memory" -&gt; </a:t>
            </a:r>
            <a:r>
              <a:rPr lang="en-US" sz="2200" dirty="0" err="1"/>
              <a:t>riak_nagios:decide</a:t>
            </a:r>
            <a:r>
              <a:rPr lang="en-US" sz="2200" dirty="0"/>
              <a:t>(</a:t>
            </a:r>
            <a:br>
              <a:rPr lang="en-US" sz="2200" dirty="0"/>
            </a:br>
            <a:r>
              <a:rPr lang="en-US" sz="2200" dirty="0" smtClean="0"/>
              <a:t>      "</a:t>
            </a:r>
            <a:r>
              <a:rPr lang="en-US" sz="2200" dirty="0"/>
              <a:t>Memory", </a:t>
            </a:r>
            <a:br>
              <a:rPr lang="en-US" sz="2200" dirty="0"/>
            </a:br>
            <a:r>
              <a:rPr lang="en-US" sz="2200" dirty="0"/>
              <a:t>      </a:t>
            </a:r>
            <a:r>
              <a:rPr lang="en-US" sz="2200" dirty="0" err="1" smtClean="0"/>
              <a:t>get_property</a:t>
            </a:r>
            <a:r>
              <a:rPr lang="en-US" sz="2200" dirty="0"/>
              <a:t>("</a:t>
            </a:r>
            <a:r>
              <a:rPr lang="en-US" sz="2200" b="1" dirty="0" err="1">
                <a:solidFill>
                  <a:srgbClr val="FF0000"/>
                </a:solidFill>
              </a:rPr>
              <a:t>mem_allocated</a:t>
            </a:r>
            <a:r>
              <a:rPr lang="en-US" sz="2200" dirty="0"/>
              <a:t>", Status) </a:t>
            </a:r>
            <a:r>
              <a:rPr lang="en-US" sz="2200" b="1" dirty="0">
                <a:solidFill>
                  <a:srgbClr val="FF0000"/>
                </a:solidFill>
              </a:rPr>
              <a:t>/</a:t>
            </a:r>
            <a:r>
              <a:rPr lang="en-US" sz="2200" dirty="0"/>
              <a:t> </a:t>
            </a:r>
            <a:r>
              <a:rPr lang="en-US" sz="2200" dirty="0" err="1"/>
              <a:t>get_property</a:t>
            </a:r>
            <a:r>
              <a:rPr lang="en-US" sz="2200" dirty="0"/>
              <a:t>("</a:t>
            </a:r>
            <a:r>
              <a:rPr lang="en-US" sz="2200" b="1" dirty="0" err="1">
                <a:solidFill>
                  <a:srgbClr val="FF0000"/>
                </a:solidFill>
              </a:rPr>
              <a:t>mem_total</a:t>
            </a:r>
            <a:r>
              <a:rPr lang="en-US" sz="2200" dirty="0"/>
              <a:t>", Status), </a:t>
            </a:r>
            <a:br>
              <a:rPr lang="en-US" sz="2200" dirty="0"/>
            </a:br>
            <a:r>
              <a:rPr lang="en-US" sz="2200" dirty="0"/>
              <a:t>      </a:t>
            </a:r>
            <a:r>
              <a:rPr lang="en-US" sz="2200" dirty="0" err="1" smtClean="0"/>
              <a:t>WarnThreshold</a:t>
            </a:r>
            <a:r>
              <a:rPr lang="en-US" sz="2200" dirty="0"/>
              <a:t>, </a:t>
            </a:r>
            <a:br>
              <a:rPr lang="en-US" sz="2200" dirty="0"/>
            </a:br>
            <a:r>
              <a:rPr lang="en-US" sz="2200" dirty="0"/>
              <a:t>      </a:t>
            </a:r>
            <a:r>
              <a:rPr lang="en-US" sz="2200" dirty="0" err="1" smtClean="0"/>
              <a:t>CriticalThreshold</a:t>
            </a:r>
            <a:r>
              <a:rPr lang="en-US" sz="2200" dirty="0"/>
              <a:t>);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15642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Server Status: Sibling Traffic</a:t>
            </a:r>
            <a:r>
              <a:rPr lang="en-US" dirty="0"/>
              <a:t/>
            </a:r>
            <a:br>
              <a:rPr lang="en-US" dirty="0"/>
            </a:b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 smtClean="0"/>
              <a:t>Status </a:t>
            </a:r>
            <a:r>
              <a:rPr lang="en-US" sz="2200" dirty="0"/>
              <a:t>= </a:t>
            </a:r>
            <a:r>
              <a:rPr lang="en-US" sz="2200" dirty="0" err="1"/>
              <a:t>string:tokens</a:t>
            </a:r>
            <a:r>
              <a:rPr lang="en-US" sz="2200" dirty="0"/>
              <a:t>(</a:t>
            </a:r>
            <a:r>
              <a:rPr lang="en-US" sz="2200" dirty="0" err="1"/>
              <a:t>os:cmd</a:t>
            </a:r>
            <a:r>
              <a:rPr lang="en-US" sz="2200" dirty="0"/>
              <a:t>("</a:t>
            </a:r>
            <a:r>
              <a:rPr lang="en-US" sz="2200" dirty="0" err="1"/>
              <a:t>riak</a:t>
            </a:r>
            <a:r>
              <a:rPr lang="en-US" sz="2200" dirty="0"/>
              <a:t>-admin status"), "\n"),</a:t>
            </a:r>
            <a:br>
              <a:rPr lang="en-US" sz="2200" dirty="0"/>
            </a:br>
            <a:r>
              <a:rPr lang="en-US" sz="2200" dirty="0" smtClean="0"/>
              <a:t>  case </a:t>
            </a:r>
            <a:r>
              <a:rPr lang="en-US" sz="2200" dirty="0"/>
              <a:t>Property of</a:t>
            </a:r>
            <a:br>
              <a:rPr lang="en-US" sz="2200" dirty="0"/>
            </a:br>
            <a:r>
              <a:rPr lang="en-US" sz="2200" dirty="0" smtClean="0"/>
              <a:t>   </a:t>
            </a:r>
            <a:r>
              <a:rPr lang="en-US" sz="2200" dirty="0"/>
              <a:t> "siblings" -&gt; </a:t>
            </a:r>
            <a:r>
              <a:rPr lang="en-US" sz="2200" dirty="0" err="1"/>
              <a:t>riak_nagios:decide</a:t>
            </a:r>
            <a:r>
              <a:rPr lang="en-US" sz="2200" dirty="0"/>
              <a:t>(</a:t>
            </a:r>
            <a:br>
              <a:rPr lang="en-US" sz="2200" dirty="0"/>
            </a:br>
            <a:r>
              <a:rPr lang="en-US" sz="2200" dirty="0"/>
              <a:t>    </a:t>
            </a:r>
            <a:r>
              <a:rPr lang="en-US" sz="2200" dirty="0" smtClean="0"/>
              <a:t>  "</a:t>
            </a:r>
            <a:r>
              <a:rPr lang="en-US" sz="2200" dirty="0"/>
              <a:t>Siblings", </a:t>
            </a:r>
            <a:br>
              <a:rPr lang="en-US" sz="2200" dirty="0"/>
            </a:br>
            <a:r>
              <a:rPr lang="en-US" sz="2200" dirty="0"/>
              <a:t>   </a:t>
            </a:r>
            <a:r>
              <a:rPr lang="en-US" sz="2200" dirty="0" err="1" smtClean="0"/>
              <a:t>get_property</a:t>
            </a:r>
            <a:r>
              <a:rPr lang="en-US" sz="2200" dirty="0"/>
              <a:t>("</a:t>
            </a:r>
            <a:r>
              <a:rPr lang="en-US" sz="2200" dirty="0" err="1"/>
              <a:t>node_get_fsm_siblings_mean</a:t>
            </a:r>
            <a:r>
              <a:rPr lang="en-US" sz="2200" dirty="0"/>
              <a:t>", Status), </a:t>
            </a:r>
            <a:br>
              <a:rPr lang="en-US" sz="2200" dirty="0"/>
            </a:br>
            <a:r>
              <a:rPr lang="en-US" sz="2200" dirty="0"/>
              <a:t>      </a:t>
            </a:r>
            <a:r>
              <a:rPr lang="en-US" sz="2200" dirty="0" err="1" smtClean="0"/>
              <a:t>WarnThreshold</a:t>
            </a:r>
            <a:r>
              <a:rPr lang="en-US" sz="2200" dirty="0"/>
              <a:t>, </a:t>
            </a:r>
            <a:br>
              <a:rPr lang="en-US" sz="2200" dirty="0"/>
            </a:br>
            <a:r>
              <a:rPr lang="en-US" sz="2200" dirty="0"/>
              <a:t>      </a:t>
            </a:r>
            <a:r>
              <a:rPr lang="en-US" sz="2200" dirty="0" err="1" smtClean="0"/>
              <a:t>CriticalThreshold</a:t>
            </a:r>
            <a:r>
              <a:rPr lang="en-US" sz="2200" dirty="0"/>
              <a:t>)</a:t>
            </a:r>
            <a:br>
              <a:rPr lang="en-US" sz="2200" dirty="0"/>
            </a:b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58590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Server Status: Sibling Traffic</a:t>
            </a:r>
            <a:r>
              <a:rPr lang="en-US" dirty="0"/>
              <a:t/>
            </a:r>
            <a:br>
              <a:rPr lang="en-US" dirty="0"/>
            </a:b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 smtClean="0"/>
              <a:t>Status </a:t>
            </a:r>
            <a:r>
              <a:rPr lang="en-US" sz="2200" dirty="0"/>
              <a:t>= </a:t>
            </a:r>
            <a:r>
              <a:rPr lang="en-US" sz="2200" dirty="0" err="1"/>
              <a:t>string:tokens</a:t>
            </a:r>
            <a:r>
              <a:rPr lang="en-US" sz="2200" dirty="0"/>
              <a:t>(</a:t>
            </a:r>
            <a:r>
              <a:rPr lang="en-US" sz="2200" dirty="0" err="1"/>
              <a:t>os:cmd</a:t>
            </a:r>
            <a:r>
              <a:rPr lang="en-US" sz="2200" dirty="0"/>
              <a:t>("</a:t>
            </a:r>
            <a:r>
              <a:rPr lang="en-US" sz="2200" b="1" dirty="0" err="1">
                <a:solidFill>
                  <a:srgbClr val="FF0000"/>
                </a:solidFill>
              </a:rPr>
              <a:t>riak</a:t>
            </a:r>
            <a:r>
              <a:rPr lang="en-US" sz="2200" b="1" dirty="0">
                <a:solidFill>
                  <a:srgbClr val="FF0000"/>
                </a:solidFill>
              </a:rPr>
              <a:t>-admin status</a:t>
            </a:r>
            <a:r>
              <a:rPr lang="en-US" sz="2200" dirty="0"/>
              <a:t>"), "\n"),</a:t>
            </a:r>
            <a:br>
              <a:rPr lang="en-US" sz="2200" dirty="0"/>
            </a:br>
            <a:r>
              <a:rPr lang="en-US" sz="2200" dirty="0" smtClean="0"/>
              <a:t>  case </a:t>
            </a:r>
            <a:r>
              <a:rPr lang="en-US" sz="2200" dirty="0"/>
              <a:t>Property of</a:t>
            </a:r>
            <a:br>
              <a:rPr lang="en-US" sz="2200" dirty="0"/>
            </a:br>
            <a:r>
              <a:rPr lang="en-US" sz="2200" dirty="0" smtClean="0"/>
              <a:t>   </a:t>
            </a:r>
            <a:r>
              <a:rPr lang="en-US" sz="2200" dirty="0"/>
              <a:t> "siblings" -&gt; </a:t>
            </a:r>
            <a:r>
              <a:rPr lang="en-US" sz="2200" dirty="0" err="1"/>
              <a:t>riak_nagios:decide</a:t>
            </a:r>
            <a:r>
              <a:rPr lang="en-US" sz="2200" dirty="0"/>
              <a:t>(</a:t>
            </a:r>
            <a:br>
              <a:rPr lang="en-US" sz="2200" dirty="0"/>
            </a:br>
            <a:r>
              <a:rPr lang="en-US" sz="2200" dirty="0"/>
              <a:t>    </a:t>
            </a:r>
            <a:r>
              <a:rPr lang="en-US" sz="2200" dirty="0" smtClean="0"/>
              <a:t>  "</a:t>
            </a:r>
            <a:r>
              <a:rPr lang="en-US" sz="2200" dirty="0"/>
              <a:t>Siblings", </a:t>
            </a:r>
            <a:br>
              <a:rPr lang="en-US" sz="2200" dirty="0"/>
            </a:br>
            <a:r>
              <a:rPr lang="en-US" sz="2200" dirty="0"/>
              <a:t>   </a:t>
            </a:r>
            <a:r>
              <a:rPr lang="en-US" sz="2200" dirty="0" err="1" smtClean="0"/>
              <a:t>get_property</a:t>
            </a:r>
            <a:r>
              <a:rPr lang="en-US" sz="2200" dirty="0"/>
              <a:t>("</a:t>
            </a:r>
            <a:r>
              <a:rPr lang="en-US" sz="2200" b="1" dirty="0" err="1">
                <a:solidFill>
                  <a:srgbClr val="FF0000"/>
                </a:solidFill>
              </a:rPr>
              <a:t>node_get_fsm_siblings_mean</a:t>
            </a:r>
            <a:r>
              <a:rPr lang="en-US" sz="2200" dirty="0"/>
              <a:t>", Status), </a:t>
            </a:r>
            <a:br>
              <a:rPr lang="en-US" sz="2200" dirty="0"/>
            </a:br>
            <a:r>
              <a:rPr lang="en-US" sz="2200" dirty="0"/>
              <a:t>      </a:t>
            </a:r>
            <a:r>
              <a:rPr lang="en-US" sz="2200" dirty="0" err="1" smtClean="0"/>
              <a:t>WarnThreshold</a:t>
            </a:r>
            <a:r>
              <a:rPr lang="en-US" sz="2200" dirty="0"/>
              <a:t>, </a:t>
            </a:r>
            <a:br>
              <a:rPr lang="en-US" sz="2200" dirty="0"/>
            </a:br>
            <a:r>
              <a:rPr lang="en-US" sz="2200" dirty="0"/>
              <a:t>      </a:t>
            </a:r>
            <a:r>
              <a:rPr lang="en-US" sz="2200" dirty="0" err="1" smtClean="0"/>
              <a:t>CriticalThreshold</a:t>
            </a:r>
            <a:r>
              <a:rPr lang="en-US" sz="2200" dirty="0"/>
              <a:t>)</a:t>
            </a:r>
            <a:br>
              <a:rPr lang="en-US" sz="2200" dirty="0"/>
            </a:b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85860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4380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 err="1" smtClean="0"/>
              <a:t>Riak</a:t>
            </a:r>
            <a:r>
              <a:rPr lang="en-US" sz="6000" dirty="0" smtClean="0"/>
              <a:t> </a:t>
            </a:r>
            <a:r>
              <a:rPr lang="en-US" sz="6000" dirty="0" err="1" smtClean="0"/>
              <a:t>Nagios</a:t>
            </a:r>
            <a:r>
              <a:rPr lang="en-US" sz="6000" dirty="0" smtClean="0"/>
              <a:t> Check:</a:t>
            </a:r>
            <a:br>
              <a:rPr lang="en-US" sz="6000" dirty="0" smtClean="0"/>
            </a:br>
            <a:r>
              <a:rPr lang="en-US" sz="6000" dirty="0" smtClean="0"/>
              <a:t>Replication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04606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Replication: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1) Client</a:t>
            </a:r>
            <a:br>
              <a:rPr lang="en-US" dirty="0" smtClean="0"/>
            </a:br>
            <a:r>
              <a:rPr lang="en-US" dirty="0" smtClean="0"/>
              <a:t>2) Server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42040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5400" dirty="0" smtClean="0"/>
              <a:t>Return Codes:</a:t>
            </a:r>
            <a:br>
              <a:rPr lang="en-US" sz="5400" dirty="0" smtClean="0"/>
            </a:b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 smtClean="0"/>
              <a:t>0 Okay</a:t>
            </a:r>
            <a:br>
              <a:rPr lang="en-US" sz="5400" dirty="0" smtClean="0"/>
            </a:br>
            <a:r>
              <a:rPr lang="en-US" sz="5400" dirty="0" smtClean="0"/>
              <a:t>1 Warning</a:t>
            </a:r>
            <a:br>
              <a:rPr lang="en-US" sz="5400" dirty="0" smtClean="0"/>
            </a:br>
            <a:r>
              <a:rPr lang="en-US" sz="5400" dirty="0" smtClean="0"/>
              <a:t>2 Critical</a:t>
            </a:r>
            <a:br>
              <a:rPr lang="en-US" sz="5400" dirty="0" smtClean="0"/>
            </a:br>
            <a:r>
              <a:rPr lang="en-US" sz="5400" dirty="0" smtClean="0"/>
              <a:t>3 Unknown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44033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Replication: Client</a:t>
            </a:r>
            <a:r>
              <a:rPr lang="en-US" dirty="0"/>
              <a:t/>
            </a:r>
            <a:br>
              <a:rPr lang="en-US" dirty="0"/>
            </a:b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 err="1" smtClean="0"/>
              <a:t>StringStatus</a:t>
            </a:r>
            <a:r>
              <a:rPr lang="en-US" sz="2200" dirty="0" smtClean="0"/>
              <a:t> </a:t>
            </a:r>
            <a:r>
              <a:rPr lang="en-US" sz="2200" dirty="0"/>
              <a:t>= </a:t>
            </a:r>
            <a:r>
              <a:rPr lang="en-US" sz="2200" dirty="0" err="1"/>
              <a:t>string:tokens</a:t>
            </a:r>
            <a:r>
              <a:rPr lang="en-US" sz="2200" dirty="0"/>
              <a:t>(</a:t>
            </a:r>
            <a:r>
              <a:rPr lang="en-US" sz="2200" dirty="0" err="1"/>
              <a:t>os:cmd</a:t>
            </a:r>
            <a:r>
              <a:rPr lang="en-US" sz="2200" dirty="0"/>
              <a:t>("</a:t>
            </a:r>
            <a:r>
              <a:rPr lang="en-US" sz="2200" dirty="0" err="1"/>
              <a:t>riak-repl</a:t>
            </a:r>
            <a:r>
              <a:rPr lang="en-US" sz="2200" dirty="0"/>
              <a:t> status"), "\n"),</a:t>
            </a:r>
            <a:br>
              <a:rPr lang="en-US" sz="2200" dirty="0"/>
            </a:br>
            <a:r>
              <a:rPr lang="en-US" sz="2200" dirty="0"/>
              <a:t>{state, </a:t>
            </a:r>
            <a:r>
              <a:rPr lang="en-US" sz="2200" dirty="0" err="1"/>
              <a:t>ConnectionState</a:t>
            </a:r>
            <a:r>
              <a:rPr lang="en-US" sz="2200" dirty="0"/>
              <a:t>} = Stats,</a:t>
            </a:r>
            <a:br>
              <a:rPr lang="en-US" sz="2200" dirty="0"/>
            </a:br>
            <a:r>
              <a:rPr lang="en-US" sz="2200" dirty="0" smtClean="0"/>
              <a:t>case </a:t>
            </a:r>
            <a:r>
              <a:rPr lang="en-US" sz="2200" dirty="0" err="1"/>
              <a:t>ConnectionState</a:t>
            </a:r>
            <a:r>
              <a:rPr lang="en-US" sz="2200" dirty="0"/>
              <a:t> of</a:t>
            </a:r>
            <a:br>
              <a:rPr lang="en-US" sz="2200" dirty="0"/>
            </a:br>
            <a:r>
              <a:rPr lang="en-US" sz="2200" dirty="0" smtClean="0"/>
              <a:t>  disconnected  </a:t>
            </a:r>
            <a:r>
              <a:rPr lang="en-US" sz="2200" dirty="0"/>
              <a:t>-&gt; </a:t>
            </a:r>
            <a:r>
              <a:rPr lang="en-US" sz="2200" dirty="0" err="1"/>
              <a:t>riak_nagios:critical</a:t>
            </a:r>
            <a:r>
              <a:rPr lang="en-US" sz="2200" dirty="0"/>
              <a:t>("Disconnected"); </a:t>
            </a:r>
            <a:br>
              <a:rPr lang="en-US" sz="2200" dirty="0"/>
            </a:br>
            <a:r>
              <a:rPr lang="en-US" sz="2200" dirty="0"/>
              <a:t>  </a:t>
            </a:r>
            <a:r>
              <a:rPr lang="en-US" sz="2200" dirty="0" smtClean="0"/>
              <a:t>connecting      </a:t>
            </a:r>
            <a:r>
              <a:rPr lang="en-US" sz="2200" dirty="0"/>
              <a:t>-&gt; </a:t>
            </a:r>
            <a:r>
              <a:rPr lang="en-US" sz="2200" dirty="0" err="1"/>
              <a:t>riak_nagios:critical</a:t>
            </a:r>
            <a:r>
              <a:rPr lang="en-US" sz="2200" dirty="0"/>
              <a:t>("Connecting");</a:t>
            </a:r>
            <a:br>
              <a:rPr lang="en-US" sz="2200" dirty="0"/>
            </a:br>
            <a:r>
              <a:rPr lang="en-US" sz="2200" dirty="0"/>
              <a:t>  </a:t>
            </a:r>
            <a:r>
              <a:rPr lang="en-US" sz="2200" dirty="0" err="1" smtClean="0"/>
              <a:t>wait_peerinfo</a:t>
            </a:r>
            <a:r>
              <a:rPr lang="en-US" sz="2200" dirty="0" smtClean="0"/>
              <a:t>   </a:t>
            </a:r>
            <a:r>
              <a:rPr lang="en-US" sz="2200" dirty="0"/>
              <a:t>-&gt; </a:t>
            </a:r>
            <a:r>
              <a:rPr lang="en-US" sz="2200" dirty="0" err="1"/>
              <a:t>riak_nagios:okay</a:t>
            </a:r>
            <a:r>
              <a:rPr lang="en-US" sz="2200" dirty="0"/>
              <a:t>("Wait </a:t>
            </a:r>
            <a:r>
              <a:rPr lang="en-US" sz="2200" dirty="0" err="1"/>
              <a:t>PeerInfo</a:t>
            </a:r>
            <a:r>
              <a:rPr lang="en-US" sz="2200" dirty="0"/>
              <a:t>");</a:t>
            </a:r>
            <a:br>
              <a:rPr lang="en-US" sz="2200" dirty="0"/>
            </a:br>
            <a:r>
              <a:rPr lang="en-US" sz="2200" dirty="0"/>
              <a:t>  </a:t>
            </a:r>
            <a:r>
              <a:rPr lang="en-US" sz="2200" dirty="0" err="1" smtClean="0"/>
              <a:t>merkle_recv</a:t>
            </a:r>
            <a:r>
              <a:rPr lang="en-US" sz="2200" dirty="0" smtClean="0"/>
              <a:t>     </a:t>
            </a:r>
            <a:r>
              <a:rPr lang="en-US" sz="2200" dirty="0"/>
              <a:t>-&gt; </a:t>
            </a:r>
            <a:r>
              <a:rPr lang="en-US" sz="2200" dirty="0" err="1"/>
              <a:t>riak_nagios:okay</a:t>
            </a:r>
            <a:r>
              <a:rPr lang="en-US" sz="2200" dirty="0"/>
              <a:t>("</a:t>
            </a:r>
            <a:r>
              <a:rPr lang="en-US" sz="2200" dirty="0" err="1"/>
              <a:t>Merkle</a:t>
            </a:r>
            <a:r>
              <a:rPr lang="en-US" sz="2200" dirty="0"/>
              <a:t> </a:t>
            </a:r>
            <a:r>
              <a:rPr lang="en-US" sz="2200" dirty="0" err="1"/>
              <a:t>Recv</a:t>
            </a:r>
            <a:r>
              <a:rPr lang="en-US" sz="2200" dirty="0"/>
              <a:t>");</a:t>
            </a:r>
            <a:br>
              <a:rPr lang="en-US" sz="2200" dirty="0"/>
            </a:br>
            <a:r>
              <a:rPr lang="en-US" sz="2200" dirty="0"/>
              <a:t>  </a:t>
            </a:r>
            <a:r>
              <a:rPr lang="en-US" sz="2200" dirty="0" err="1" smtClean="0"/>
              <a:t>merkle_diff</a:t>
            </a:r>
            <a:r>
              <a:rPr lang="en-US" sz="2200" dirty="0" smtClean="0"/>
              <a:t>     </a:t>
            </a:r>
            <a:r>
              <a:rPr lang="en-US" sz="2200" dirty="0"/>
              <a:t>-&gt; </a:t>
            </a:r>
            <a:r>
              <a:rPr lang="en-US" sz="2200" dirty="0" err="1"/>
              <a:t>riak_nagios:okay</a:t>
            </a:r>
            <a:r>
              <a:rPr lang="en-US" sz="2200" dirty="0"/>
              <a:t>("</a:t>
            </a:r>
            <a:r>
              <a:rPr lang="en-US" sz="2200" dirty="0" err="1"/>
              <a:t>Merkle</a:t>
            </a:r>
            <a:r>
              <a:rPr lang="en-US" sz="2200" dirty="0"/>
              <a:t> Diff");</a:t>
            </a:r>
            <a:br>
              <a:rPr lang="en-US" sz="2200" dirty="0"/>
            </a:br>
            <a:r>
              <a:rPr lang="en-US" sz="2200" dirty="0"/>
              <a:t>  </a:t>
            </a:r>
            <a:r>
              <a:rPr lang="en-US" sz="2200" dirty="0" err="1" smtClean="0"/>
              <a:t>merkle_exchange</a:t>
            </a:r>
            <a:r>
              <a:rPr lang="en-US" sz="2200" dirty="0" smtClean="0"/>
              <a:t> </a:t>
            </a:r>
            <a:r>
              <a:rPr lang="en-US" sz="2200" dirty="0"/>
              <a:t>-&gt; </a:t>
            </a:r>
            <a:r>
              <a:rPr lang="en-US" sz="2200" dirty="0" err="1"/>
              <a:t>riak_nagios:okay</a:t>
            </a:r>
            <a:r>
              <a:rPr lang="en-US" sz="2200" dirty="0"/>
              <a:t>("</a:t>
            </a:r>
            <a:r>
              <a:rPr lang="en-US" sz="2200" dirty="0" err="1"/>
              <a:t>Merkle</a:t>
            </a:r>
            <a:r>
              <a:rPr lang="en-US" sz="2200" dirty="0"/>
              <a:t> Exchange");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52976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Replication: Client</a:t>
            </a:r>
            <a:r>
              <a:rPr lang="en-US" dirty="0"/>
              <a:t/>
            </a:r>
            <a:br>
              <a:rPr lang="en-US" dirty="0"/>
            </a:b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 err="1" smtClean="0"/>
              <a:t>StringStatus</a:t>
            </a:r>
            <a:r>
              <a:rPr lang="en-US" sz="2200" dirty="0" smtClean="0"/>
              <a:t> </a:t>
            </a:r>
            <a:r>
              <a:rPr lang="en-US" sz="2200" dirty="0"/>
              <a:t>= </a:t>
            </a:r>
            <a:r>
              <a:rPr lang="en-US" sz="2200" dirty="0" err="1"/>
              <a:t>string:tokens</a:t>
            </a:r>
            <a:r>
              <a:rPr lang="en-US" sz="2200" dirty="0"/>
              <a:t>(</a:t>
            </a:r>
            <a:r>
              <a:rPr lang="en-US" sz="2200" dirty="0" err="1"/>
              <a:t>os:cmd</a:t>
            </a:r>
            <a:r>
              <a:rPr lang="en-US" sz="2200" dirty="0"/>
              <a:t>("</a:t>
            </a:r>
            <a:r>
              <a:rPr lang="en-US" sz="2200" b="1" dirty="0" err="1">
                <a:solidFill>
                  <a:srgbClr val="FF0000"/>
                </a:solidFill>
              </a:rPr>
              <a:t>riak-repl</a:t>
            </a:r>
            <a:r>
              <a:rPr lang="en-US" sz="2200" b="1" dirty="0">
                <a:solidFill>
                  <a:srgbClr val="FF0000"/>
                </a:solidFill>
              </a:rPr>
              <a:t> status</a:t>
            </a:r>
            <a:r>
              <a:rPr lang="en-US" sz="2200" dirty="0"/>
              <a:t>"), "\n"),</a:t>
            </a:r>
            <a:br>
              <a:rPr lang="en-US" sz="2200" dirty="0"/>
            </a:br>
            <a:r>
              <a:rPr lang="en-US" sz="2200" dirty="0"/>
              <a:t>{state, </a:t>
            </a:r>
            <a:r>
              <a:rPr lang="en-US" sz="2200" dirty="0" err="1"/>
              <a:t>ConnectionState</a:t>
            </a:r>
            <a:r>
              <a:rPr lang="en-US" sz="2200" dirty="0"/>
              <a:t>} = Stats,</a:t>
            </a:r>
            <a:br>
              <a:rPr lang="en-US" sz="2200" dirty="0"/>
            </a:br>
            <a:r>
              <a:rPr lang="en-US" sz="2200" dirty="0" smtClean="0"/>
              <a:t>case </a:t>
            </a:r>
            <a:r>
              <a:rPr lang="en-US" sz="2200" dirty="0" err="1"/>
              <a:t>ConnectionState</a:t>
            </a:r>
            <a:r>
              <a:rPr lang="en-US" sz="2200" dirty="0"/>
              <a:t> of</a:t>
            </a:r>
            <a:br>
              <a:rPr lang="en-US" sz="2200" dirty="0"/>
            </a:br>
            <a:r>
              <a:rPr lang="en-US" sz="2200" dirty="0" smtClean="0"/>
              <a:t>  disconnected  </a:t>
            </a:r>
            <a:r>
              <a:rPr lang="en-US" sz="2200" dirty="0"/>
              <a:t>-&gt; </a:t>
            </a:r>
            <a:r>
              <a:rPr lang="en-US" sz="2200" dirty="0" err="1"/>
              <a:t>riak_nagios:critical</a:t>
            </a:r>
            <a:r>
              <a:rPr lang="en-US" sz="2200" dirty="0"/>
              <a:t>("Disconnected"); </a:t>
            </a:r>
            <a:br>
              <a:rPr lang="en-US" sz="2200" dirty="0"/>
            </a:br>
            <a:r>
              <a:rPr lang="en-US" sz="2200" dirty="0"/>
              <a:t>  </a:t>
            </a:r>
            <a:r>
              <a:rPr lang="en-US" sz="2200" dirty="0" smtClean="0"/>
              <a:t>connecting      </a:t>
            </a:r>
            <a:r>
              <a:rPr lang="en-US" sz="2200" dirty="0"/>
              <a:t>-&gt; </a:t>
            </a:r>
            <a:r>
              <a:rPr lang="en-US" sz="2200" dirty="0" err="1"/>
              <a:t>riak_nagios:critical</a:t>
            </a:r>
            <a:r>
              <a:rPr lang="en-US" sz="2200" dirty="0"/>
              <a:t>("Connecting");</a:t>
            </a:r>
            <a:br>
              <a:rPr lang="en-US" sz="2200" dirty="0"/>
            </a:br>
            <a:r>
              <a:rPr lang="en-US" sz="2200" dirty="0"/>
              <a:t>  </a:t>
            </a:r>
            <a:r>
              <a:rPr lang="en-US" sz="2200" dirty="0" err="1" smtClean="0"/>
              <a:t>wait_peerinfo</a:t>
            </a:r>
            <a:r>
              <a:rPr lang="en-US" sz="2200" dirty="0" smtClean="0"/>
              <a:t>   </a:t>
            </a:r>
            <a:r>
              <a:rPr lang="en-US" sz="2200" dirty="0"/>
              <a:t>-&gt; </a:t>
            </a:r>
            <a:r>
              <a:rPr lang="en-US" sz="2200" dirty="0" err="1"/>
              <a:t>riak_nagios:okay</a:t>
            </a:r>
            <a:r>
              <a:rPr lang="en-US" sz="2200" dirty="0"/>
              <a:t>("Wait </a:t>
            </a:r>
            <a:r>
              <a:rPr lang="en-US" sz="2200" dirty="0" err="1"/>
              <a:t>PeerInfo</a:t>
            </a:r>
            <a:r>
              <a:rPr lang="en-US" sz="2200" dirty="0"/>
              <a:t>");</a:t>
            </a:r>
            <a:br>
              <a:rPr lang="en-US" sz="2200" dirty="0"/>
            </a:br>
            <a:r>
              <a:rPr lang="en-US" sz="2200" dirty="0"/>
              <a:t>  </a:t>
            </a:r>
            <a:r>
              <a:rPr lang="en-US" sz="2200" dirty="0" err="1" smtClean="0"/>
              <a:t>merkle_recv</a:t>
            </a:r>
            <a:r>
              <a:rPr lang="en-US" sz="2200" dirty="0" smtClean="0"/>
              <a:t>     </a:t>
            </a:r>
            <a:r>
              <a:rPr lang="en-US" sz="2200" dirty="0"/>
              <a:t>-&gt; </a:t>
            </a:r>
            <a:r>
              <a:rPr lang="en-US" sz="2200" dirty="0" err="1"/>
              <a:t>riak_nagios:okay</a:t>
            </a:r>
            <a:r>
              <a:rPr lang="en-US" sz="2200" dirty="0"/>
              <a:t>("</a:t>
            </a:r>
            <a:r>
              <a:rPr lang="en-US" sz="2200" dirty="0" err="1"/>
              <a:t>Merkle</a:t>
            </a:r>
            <a:r>
              <a:rPr lang="en-US" sz="2200" dirty="0"/>
              <a:t> </a:t>
            </a:r>
            <a:r>
              <a:rPr lang="en-US" sz="2200" dirty="0" err="1"/>
              <a:t>Recv</a:t>
            </a:r>
            <a:r>
              <a:rPr lang="en-US" sz="2200" dirty="0"/>
              <a:t>");</a:t>
            </a:r>
            <a:br>
              <a:rPr lang="en-US" sz="2200" dirty="0"/>
            </a:br>
            <a:r>
              <a:rPr lang="en-US" sz="2200" dirty="0"/>
              <a:t>  </a:t>
            </a:r>
            <a:r>
              <a:rPr lang="en-US" sz="2200" dirty="0" err="1" smtClean="0"/>
              <a:t>merkle_diff</a:t>
            </a:r>
            <a:r>
              <a:rPr lang="en-US" sz="2200" dirty="0" smtClean="0"/>
              <a:t>     </a:t>
            </a:r>
            <a:r>
              <a:rPr lang="en-US" sz="2200" dirty="0"/>
              <a:t>-&gt; </a:t>
            </a:r>
            <a:r>
              <a:rPr lang="en-US" sz="2200" dirty="0" err="1"/>
              <a:t>riak_nagios:okay</a:t>
            </a:r>
            <a:r>
              <a:rPr lang="en-US" sz="2200" dirty="0"/>
              <a:t>("</a:t>
            </a:r>
            <a:r>
              <a:rPr lang="en-US" sz="2200" dirty="0" err="1"/>
              <a:t>Merkle</a:t>
            </a:r>
            <a:r>
              <a:rPr lang="en-US" sz="2200" dirty="0"/>
              <a:t> Diff");</a:t>
            </a:r>
            <a:br>
              <a:rPr lang="en-US" sz="2200" dirty="0"/>
            </a:br>
            <a:r>
              <a:rPr lang="en-US" sz="2200" dirty="0"/>
              <a:t>  </a:t>
            </a:r>
            <a:r>
              <a:rPr lang="en-US" sz="2200" dirty="0" err="1" smtClean="0"/>
              <a:t>merkle_exchange</a:t>
            </a:r>
            <a:r>
              <a:rPr lang="en-US" sz="2200" dirty="0" smtClean="0"/>
              <a:t> </a:t>
            </a:r>
            <a:r>
              <a:rPr lang="en-US" sz="2200" dirty="0"/>
              <a:t>-&gt; </a:t>
            </a:r>
            <a:r>
              <a:rPr lang="en-US" sz="2200" dirty="0" err="1"/>
              <a:t>riak_nagios:okay</a:t>
            </a:r>
            <a:r>
              <a:rPr lang="en-US" sz="2200" dirty="0"/>
              <a:t>("</a:t>
            </a:r>
            <a:r>
              <a:rPr lang="en-US" sz="2200" dirty="0" err="1"/>
              <a:t>Merkle</a:t>
            </a:r>
            <a:r>
              <a:rPr lang="en-US" sz="2200" dirty="0"/>
              <a:t> Exchange");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40173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Replication: Client</a:t>
            </a:r>
            <a:r>
              <a:rPr lang="en-US" dirty="0"/>
              <a:t/>
            </a:r>
            <a:br>
              <a:rPr lang="en-US" dirty="0"/>
            </a:b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 err="1" smtClean="0"/>
              <a:t>StringStatus</a:t>
            </a:r>
            <a:r>
              <a:rPr lang="en-US" sz="2200" dirty="0" smtClean="0"/>
              <a:t> </a:t>
            </a:r>
            <a:r>
              <a:rPr lang="en-US" sz="2200" dirty="0"/>
              <a:t>= </a:t>
            </a:r>
            <a:r>
              <a:rPr lang="en-US" sz="2200" dirty="0" err="1"/>
              <a:t>string:tokens</a:t>
            </a:r>
            <a:r>
              <a:rPr lang="en-US" sz="2200" dirty="0"/>
              <a:t>(</a:t>
            </a:r>
            <a:r>
              <a:rPr lang="en-US" sz="2200" dirty="0" err="1"/>
              <a:t>os:cmd</a:t>
            </a:r>
            <a:r>
              <a:rPr lang="en-US" sz="2200" dirty="0"/>
              <a:t>("</a:t>
            </a:r>
            <a:r>
              <a:rPr lang="en-US" sz="2200" b="1" dirty="0" err="1">
                <a:solidFill>
                  <a:srgbClr val="FF0000"/>
                </a:solidFill>
              </a:rPr>
              <a:t>riak-repl</a:t>
            </a:r>
            <a:r>
              <a:rPr lang="en-US" sz="2200" b="1" dirty="0">
                <a:solidFill>
                  <a:srgbClr val="FF0000"/>
                </a:solidFill>
              </a:rPr>
              <a:t> status</a:t>
            </a:r>
            <a:r>
              <a:rPr lang="en-US" sz="2200" dirty="0"/>
              <a:t>"), "\n"),</a:t>
            </a:r>
            <a:br>
              <a:rPr lang="en-US" sz="2200" dirty="0"/>
            </a:br>
            <a:r>
              <a:rPr lang="en-US" sz="2200" dirty="0"/>
              <a:t>{state, </a:t>
            </a:r>
            <a:r>
              <a:rPr lang="en-US" sz="2200" dirty="0" err="1"/>
              <a:t>ConnectionState</a:t>
            </a:r>
            <a:r>
              <a:rPr lang="en-US" sz="2200" dirty="0"/>
              <a:t>} = Stats,</a:t>
            </a:r>
            <a:br>
              <a:rPr lang="en-US" sz="2200" dirty="0"/>
            </a:br>
            <a:r>
              <a:rPr lang="en-US" sz="2200" dirty="0" smtClean="0"/>
              <a:t>case </a:t>
            </a:r>
            <a:r>
              <a:rPr lang="en-US" sz="2200" dirty="0" err="1"/>
              <a:t>ConnectionState</a:t>
            </a:r>
            <a:r>
              <a:rPr lang="en-US" sz="2200" dirty="0"/>
              <a:t> of</a:t>
            </a:r>
            <a:br>
              <a:rPr lang="en-US" sz="2200" dirty="0"/>
            </a:br>
            <a:r>
              <a:rPr lang="en-US" sz="2200" dirty="0" smtClean="0"/>
              <a:t>  </a:t>
            </a:r>
            <a:r>
              <a:rPr lang="en-US" sz="2200" b="1" dirty="0" smtClean="0">
                <a:solidFill>
                  <a:srgbClr val="FF0000"/>
                </a:solidFill>
              </a:rPr>
              <a:t>disconnected</a:t>
            </a:r>
            <a:r>
              <a:rPr lang="en-US" sz="2200" dirty="0" smtClean="0"/>
              <a:t>  </a:t>
            </a:r>
            <a:r>
              <a:rPr lang="en-US" sz="2200" dirty="0"/>
              <a:t>-&gt; </a:t>
            </a:r>
            <a:r>
              <a:rPr lang="en-US" sz="2200" dirty="0" err="1"/>
              <a:t>riak_nagios:</a:t>
            </a:r>
            <a:r>
              <a:rPr lang="en-US" sz="2200" b="1" dirty="0" err="1">
                <a:solidFill>
                  <a:srgbClr val="FF0000"/>
                </a:solidFill>
              </a:rPr>
              <a:t>critical</a:t>
            </a:r>
            <a:r>
              <a:rPr lang="en-US" sz="2200" dirty="0"/>
              <a:t>("Disconnected"); </a:t>
            </a:r>
            <a:br>
              <a:rPr lang="en-US" sz="2200" dirty="0"/>
            </a:br>
            <a:r>
              <a:rPr lang="en-US" sz="2200" dirty="0"/>
              <a:t>  </a:t>
            </a:r>
            <a:r>
              <a:rPr lang="en-US" sz="2200" b="1" dirty="0" smtClean="0">
                <a:solidFill>
                  <a:srgbClr val="FF0000"/>
                </a:solidFill>
              </a:rPr>
              <a:t>connecting</a:t>
            </a:r>
            <a:r>
              <a:rPr lang="en-US" sz="2200" dirty="0" smtClean="0"/>
              <a:t>      </a:t>
            </a:r>
            <a:r>
              <a:rPr lang="en-US" sz="2200" dirty="0"/>
              <a:t>-&gt; </a:t>
            </a:r>
            <a:r>
              <a:rPr lang="en-US" sz="2200" dirty="0" err="1"/>
              <a:t>riak_nagios:</a:t>
            </a:r>
            <a:r>
              <a:rPr lang="en-US" sz="2200" b="1" dirty="0" err="1">
                <a:solidFill>
                  <a:srgbClr val="FF0000"/>
                </a:solidFill>
              </a:rPr>
              <a:t>critical</a:t>
            </a:r>
            <a:r>
              <a:rPr lang="en-US" sz="2200" dirty="0"/>
              <a:t>("Connecting");</a:t>
            </a:r>
            <a:br>
              <a:rPr lang="en-US" sz="2200" dirty="0"/>
            </a:br>
            <a:r>
              <a:rPr lang="en-US" sz="2200" dirty="0"/>
              <a:t>  </a:t>
            </a:r>
            <a:r>
              <a:rPr lang="en-US" sz="2200" dirty="0" err="1" smtClean="0"/>
              <a:t>wait_peerinfo</a:t>
            </a:r>
            <a:r>
              <a:rPr lang="en-US" sz="2200" dirty="0" smtClean="0"/>
              <a:t>   </a:t>
            </a:r>
            <a:r>
              <a:rPr lang="en-US" sz="2200" dirty="0"/>
              <a:t>-&gt; </a:t>
            </a:r>
            <a:r>
              <a:rPr lang="en-US" sz="2200" dirty="0" err="1"/>
              <a:t>riak_nagios:okay</a:t>
            </a:r>
            <a:r>
              <a:rPr lang="en-US" sz="2200" dirty="0"/>
              <a:t>("Wait </a:t>
            </a:r>
            <a:r>
              <a:rPr lang="en-US" sz="2200" dirty="0" err="1"/>
              <a:t>PeerInfo</a:t>
            </a:r>
            <a:r>
              <a:rPr lang="en-US" sz="2200" dirty="0"/>
              <a:t>");</a:t>
            </a:r>
            <a:br>
              <a:rPr lang="en-US" sz="2200" dirty="0"/>
            </a:br>
            <a:r>
              <a:rPr lang="en-US" sz="2200" dirty="0"/>
              <a:t>  </a:t>
            </a:r>
            <a:r>
              <a:rPr lang="en-US" sz="2200" dirty="0" err="1" smtClean="0"/>
              <a:t>merkle_recv</a:t>
            </a:r>
            <a:r>
              <a:rPr lang="en-US" sz="2200" dirty="0" smtClean="0"/>
              <a:t>     </a:t>
            </a:r>
            <a:r>
              <a:rPr lang="en-US" sz="2200" dirty="0"/>
              <a:t>-&gt; </a:t>
            </a:r>
            <a:r>
              <a:rPr lang="en-US" sz="2200" dirty="0" err="1"/>
              <a:t>riak_nagios:okay</a:t>
            </a:r>
            <a:r>
              <a:rPr lang="en-US" sz="2200" dirty="0"/>
              <a:t>("</a:t>
            </a:r>
            <a:r>
              <a:rPr lang="en-US" sz="2200" dirty="0" err="1"/>
              <a:t>Merkle</a:t>
            </a:r>
            <a:r>
              <a:rPr lang="en-US" sz="2200" dirty="0"/>
              <a:t> </a:t>
            </a:r>
            <a:r>
              <a:rPr lang="en-US" sz="2200" dirty="0" err="1"/>
              <a:t>Recv</a:t>
            </a:r>
            <a:r>
              <a:rPr lang="en-US" sz="2200" dirty="0"/>
              <a:t>");</a:t>
            </a:r>
            <a:br>
              <a:rPr lang="en-US" sz="2200" dirty="0"/>
            </a:br>
            <a:r>
              <a:rPr lang="en-US" sz="2200" dirty="0"/>
              <a:t>  </a:t>
            </a:r>
            <a:r>
              <a:rPr lang="en-US" sz="2200" dirty="0" err="1" smtClean="0"/>
              <a:t>merkle_diff</a:t>
            </a:r>
            <a:r>
              <a:rPr lang="en-US" sz="2200" dirty="0" smtClean="0"/>
              <a:t>     </a:t>
            </a:r>
            <a:r>
              <a:rPr lang="en-US" sz="2200" dirty="0"/>
              <a:t>-&gt; </a:t>
            </a:r>
            <a:r>
              <a:rPr lang="en-US" sz="2200" dirty="0" err="1"/>
              <a:t>riak_nagios:okay</a:t>
            </a:r>
            <a:r>
              <a:rPr lang="en-US" sz="2200" dirty="0"/>
              <a:t>("</a:t>
            </a:r>
            <a:r>
              <a:rPr lang="en-US" sz="2200" dirty="0" err="1"/>
              <a:t>Merkle</a:t>
            </a:r>
            <a:r>
              <a:rPr lang="en-US" sz="2200" dirty="0"/>
              <a:t> Diff");</a:t>
            </a:r>
            <a:br>
              <a:rPr lang="en-US" sz="2200" dirty="0"/>
            </a:br>
            <a:r>
              <a:rPr lang="en-US" sz="2200" dirty="0"/>
              <a:t>  </a:t>
            </a:r>
            <a:r>
              <a:rPr lang="en-US" sz="2200" dirty="0" err="1" smtClean="0"/>
              <a:t>merkle_exchange</a:t>
            </a:r>
            <a:r>
              <a:rPr lang="en-US" sz="2200" dirty="0" smtClean="0"/>
              <a:t> </a:t>
            </a:r>
            <a:r>
              <a:rPr lang="en-US" sz="2200" dirty="0"/>
              <a:t>-&gt; </a:t>
            </a:r>
            <a:r>
              <a:rPr lang="en-US" sz="2200" dirty="0" err="1"/>
              <a:t>riak_nagios:okay</a:t>
            </a:r>
            <a:r>
              <a:rPr lang="en-US" sz="2200" dirty="0"/>
              <a:t>("</a:t>
            </a:r>
            <a:r>
              <a:rPr lang="en-US" sz="2200" dirty="0" err="1"/>
              <a:t>Merkle</a:t>
            </a:r>
            <a:r>
              <a:rPr lang="en-US" sz="2200" dirty="0"/>
              <a:t> Exchange");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96947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Replication: Client</a:t>
            </a:r>
            <a:r>
              <a:rPr lang="en-US" dirty="0"/>
              <a:t/>
            </a:r>
            <a:br>
              <a:rPr lang="en-US" dirty="0"/>
            </a:b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 err="1" smtClean="0"/>
              <a:t>StringStatus</a:t>
            </a:r>
            <a:r>
              <a:rPr lang="en-US" sz="2200" dirty="0" smtClean="0"/>
              <a:t> </a:t>
            </a:r>
            <a:r>
              <a:rPr lang="en-US" sz="2200" dirty="0"/>
              <a:t>= </a:t>
            </a:r>
            <a:r>
              <a:rPr lang="en-US" sz="2200" dirty="0" err="1"/>
              <a:t>string:tokens</a:t>
            </a:r>
            <a:r>
              <a:rPr lang="en-US" sz="2200" dirty="0"/>
              <a:t>(</a:t>
            </a:r>
            <a:r>
              <a:rPr lang="en-US" sz="2200" dirty="0" err="1"/>
              <a:t>os:cmd</a:t>
            </a:r>
            <a:r>
              <a:rPr lang="en-US" sz="2200" dirty="0"/>
              <a:t>("</a:t>
            </a:r>
            <a:r>
              <a:rPr lang="en-US" sz="2200" b="1" dirty="0" err="1">
                <a:solidFill>
                  <a:srgbClr val="FF0000"/>
                </a:solidFill>
              </a:rPr>
              <a:t>riak-repl</a:t>
            </a:r>
            <a:r>
              <a:rPr lang="en-US" sz="2200" b="1" dirty="0">
                <a:solidFill>
                  <a:srgbClr val="FF0000"/>
                </a:solidFill>
              </a:rPr>
              <a:t> status</a:t>
            </a:r>
            <a:r>
              <a:rPr lang="en-US" sz="2200" dirty="0"/>
              <a:t>"), "\n"),</a:t>
            </a:r>
            <a:br>
              <a:rPr lang="en-US" sz="2200" dirty="0"/>
            </a:br>
            <a:r>
              <a:rPr lang="en-US" sz="2200" dirty="0"/>
              <a:t>{state, </a:t>
            </a:r>
            <a:r>
              <a:rPr lang="en-US" sz="2200" dirty="0" err="1"/>
              <a:t>ConnectionState</a:t>
            </a:r>
            <a:r>
              <a:rPr lang="en-US" sz="2200" dirty="0"/>
              <a:t>} = Stats,</a:t>
            </a:r>
            <a:br>
              <a:rPr lang="en-US" sz="2200" dirty="0"/>
            </a:br>
            <a:r>
              <a:rPr lang="en-US" sz="2200" dirty="0" smtClean="0"/>
              <a:t>case </a:t>
            </a:r>
            <a:r>
              <a:rPr lang="en-US" sz="2200" dirty="0" err="1"/>
              <a:t>ConnectionState</a:t>
            </a:r>
            <a:r>
              <a:rPr lang="en-US" sz="2200" dirty="0"/>
              <a:t> of</a:t>
            </a:r>
            <a:br>
              <a:rPr lang="en-US" sz="2200" dirty="0"/>
            </a:br>
            <a:r>
              <a:rPr lang="en-US" sz="2200" dirty="0" smtClean="0"/>
              <a:t>  disconnected  </a:t>
            </a:r>
            <a:r>
              <a:rPr lang="en-US" sz="2200" dirty="0"/>
              <a:t>-&gt; </a:t>
            </a:r>
            <a:r>
              <a:rPr lang="en-US" sz="2200" dirty="0" err="1"/>
              <a:t>riak_nagios:critical</a:t>
            </a:r>
            <a:r>
              <a:rPr lang="en-US" sz="2200" dirty="0"/>
              <a:t>("Disconnected"); </a:t>
            </a:r>
            <a:br>
              <a:rPr lang="en-US" sz="2200" dirty="0"/>
            </a:br>
            <a:r>
              <a:rPr lang="en-US" sz="2200" dirty="0"/>
              <a:t>  </a:t>
            </a:r>
            <a:r>
              <a:rPr lang="en-US" sz="2200" dirty="0" smtClean="0"/>
              <a:t>connecting      </a:t>
            </a:r>
            <a:r>
              <a:rPr lang="en-US" sz="2200" dirty="0"/>
              <a:t>-&gt; </a:t>
            </a:r>
            <a:r>
              <a:rPr lang="en-US" sz="2200" dirty="0" err="1"/>
              <a:t>riak_nagios:critical</a:t>
            </a:r>
            <a:r>
              <a:rPr lang="en-US" sz="2200" dirty="0"/>
              <a:t>("Connecting");</a:t>
            </a:r>
            <a:br>
              <a:rPr lang="en-US" sz="2200" dirty="0"/>
            </a:br>
            <a:r>
              <a:rPr lang="en-US" sz="2200" dirty="0"/>
              <a:t>  </a:t>
            </a:r>
            <a:r>
              <a:rPr lang="en-US" sz="2200" b="1" dirty="0" err="1" smtClean="0">
                <a:solidFill>
                  <a:srgbClr val="FF0000"/>
                </a:solidFill>
              </a:rPr>
              <a:t>wait_peerinfo</a:t>
            </a:r>
            <a:r>
              <a:rPr lang="en-US" sz="2200" dirty="0" smtClean="0"/>
              <a:t>   </a:t>
            </a:r>
            <a:r>
              <a:rPr lang="en-US" sz="2200" dirty="0"/>
              <a:t>-&gt; </a:t>
            </a:r>
            <a:r>
              <a:rPr lang="en-US" sz="2200" dirty="0" err="1"/>
              <a:t>riak_nagios:</a:t>
            </a:r>
            <a:r>
              <a:rPr lang="en-US" sz="2200" b="1" dirty="0" err="1">
                <a:solidFill>
                  <a:srgbClr val="FF0000"/>
                </a:solidFill>
              </a:rPr>
              <a:t>okay</a:t>
            </a:r>
            <a:r>
              <a:rPr lang="en-US" sz="2200" dirty="0"/>
              <a:t>("Wait </a:t>
            </a:r>
            <a:r>
              <a:rPr lang="en-US" sz="2200" dirty="0" err="1"/>
              <a:t>PeerInfo</a:t>
            </a:r>
            <a:r>
              <a:rPr lang="en-US" sz="2200" dirty="0"/>
              <a:t>");</a:t>
            </a:r>
            <a:br>
              <a:rPr lang="en-US" sz="2200" dirty="0"/>
            </a:br>
            <a:r>
              <a:rPr lang="en-US" sz="2200" dirty="0"/>
              <a:t>  </a:t>
            </a:r>
            <a:r>
              <a:rPr lang="en-US" sz="2200" b="1" dirty="0" err="1" smtClean="0">
                <a:solidFill>
                  <a:srgbClr val="FF0000"/>
                </a:solidFill>
              </a:rPr>
              <a:t>merkle_recv</a:t>
            </a:r>
            <a:r>
              <a:rPr lang="en-US" sz="2200" dirty="0" smtClean="0"/>
              <a:t>     </a:t>
            </a:r>
            <a:r>
              <a:rPr lang="en-US" sz="2200" dirty="0"/>
              <a:t>-&gt; </a:t>
            </a:r>
            <a:r>
              <a:rPr lang="en-US" sz="2200" dirty="0" err="1"/>
              <a:t>riak_nagios:</a:t>
            </a:r>
            <a:r>
              <a:rPr lang="en-US" sz="2200" b="1" dirty="0" err="1">
                <a:solidFill>
                  <a:srgbClr val="FF0000"/>
                </a:solidFill>
              </a:rPr>
              <a:t>okay</a:t>
            </a:r>
            <a:r>
              <a:rPr lang="en-US" sz="2200" dirty="0"/>
              <a:t>("</a:t>
            </a:r>
            <a:r>
              <a:rPr lang="en-US" sz="2200" dirty="0" err="1"/>
              <a:t>Merkle</a:t>
            </a:r>
            <a:r>
              <a:rPr lang="en-US" sz="2200" dirty="0"/>
              <a:t> </a:t>
            </a:r>
            <a:r>
              <a:rPr lang="en-US" sz="2200" dirty="0" err="1"/>
              <a:t>Recv</a:t>
            </a:r>
            <a:r>
              <a:rPr lang="en-US" sz="2200" dirty="0"/>
              <a:t>");</a:t>
            </a:r>
            <a:br>
              <a:rPr lang="en-US" sz="2200" dirty="0"/>
            </a:br>
            <a:r>
              <a:rPr lang="en-US" sz="2200" dirty="0"/>
              <a:t>  </a:t>
            </a:r>
            <a:r>
              <a:rPr lang="en-US" sz="2200" b="1" dirty="0" err="1" smtClean="0">
                <a:solidFill>
                  <a:srgbClr val="FF0000"/>
                </a:solidFill>
              </a:rPr>
              <a:t>merkle_diff</a:t>
            </a:r>
            <a:r>
              <a:rPr lang="en-US" sz="2200" dirty="0" smtClean="0"/>
              <a:t>     </a:t>
            </a:r>
            <a:r>
              <a:rPr lang="en-US" sz="2200" dirty="0"/>
              <a:t>-&gt; </a:t>
            </a:r>
            <a:r>
              <a:rPr lang="en-US" sz="2200" dirty="0" err="1"/>
              <a:t>riak_nagios:</a:t>
            </a:r>
            <a:r>
              <a:rPr lang="en-US" sz="2200" b="1" dirty="0" err="1">
                <a:solidFill>
                  <a:srgbClr val="FF0000"/>
                </a:solidFill>
              </a:rPr>
              <a:t>okay</a:t>
            </a:r>
            <a:r>
              <a:rPr lang="en-US" sz="2200" dirty="0"/>
              <a:t>("</a:t>
            </a:r>
            <a:r>
              <a:rPr lang="en-US" sz="2200" dirty="0" err="1"/>
              <a:t>Merkle</a:t>
            </a:r>
            <a:r>
              <a:rPr lang="en-US" sz="2200" dirty="0"/>
              <a:t> Diff");</a:t>
            </a:r>
            <a:br>
              <a:rPr lang="en-US" sz="2200" dirty="0"/>
            </a:br>
            <a:r>
              <a:rPr lang="en-US" sz="2200" dirty="0"/>
              <a:t>  </a:t>
            </a:r>
            <a:r>
              <a:rPr lang="en-US" sz="2200" b="1" dirty="0" err="1" smtClean="0">
                <a:solidFill>
                  <a:srgbClr val="FF0000"/>
                </a:solidFill>
              </a:rPr>
              <a:t>merkle_exchange</a:t>
            </a:r>
            <a:r>
              <a:rPr lang="en-US" sz="2200" dirty="0" smtClean="0"/>
              <a:t> </a:t>
            </a:r>
            <a:r>
              <a:rPr lang="en-US" sz="2200" dirty="0"/>
              <a:t>-&gt; </a:t>
            </a:r>
            <a:r>
              <a:rPr lang="en-US" sz="2200" dirty="0" err="1"/>
              <a:t>riak_nagios:</a:t>
            </a:r>
            <a:r>
              <a:rPr lang="en-US" sz="2200" b="1" dirty="0" err="1">
                <a:solidFill>
                  <a:srgbClr val="FF0000"/>
                </a:solidFill>
              </a:rPr>
              <a:t>okay</a:t>
            </a:r>
            <a:r>
              <a:rPr lang="en-US" sz="2200" dirty="0"/>
              <a:t>("</a:t>
            </a:r>
            <a:r>
              <a:rPr lang="en-US" sz="2200" dirty="0" err="1"/>
              <a:t>Merkle</a:t>
            </a:r>
            <a:r>
              <a:rPr lang="en-US" sz="2200" dirty="0"/>
              <a:t> Exchange");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2208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Replication: Server</a:t>
            </a:r>
            <a:r>
              <a:rPr lang="en-US" dirty="0"/>
              <a:t/>
            </a:r>
            <a:br>
              <a:rPr lang="en-US" dirty="0"/>
            </a:b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 err="1" smtClean="0"/>
              <a:t>StringStatus</a:t>
            </a:r>
            <a:r>
              <a:rPr lang="en-US" sz="2200" dirty="0" smtClean="0"/>
              <a:t> </a:t>
            </a:r>
            <a:r>
              <a:rPr lang="en-US" sz="2200" dirty="0"/>
              <a:t>= </a:t>
            </a:r>
            <a:r>
              <a:rPr lang="en-US" sz="2200" dirty="0" err="1"/>
              <a:t>string:tokens</a:t>
            </a:r>
            <a:r>
              <a:rPr lang="en-US" sz="2200" dirty="0"/>
              <a:t>(</a:t>
            </a:r>
            <a:r>
              <a:rPr lang="en-US" sz="2200" dirty="0" err="1"/>
              <a:t>os:cmd</a:t>
            </a:r>
            <a:r>
              <a:rPr lang="en-US" sz="2200" dirty="0"/>
              <a:t>("</a:t>
            </a:r>
            <a:r>
              <a:rPr lang="en-US" sz="2200" dirty="0" err="1"/>
              <a:t>riak-repl</a:t>
            </a:r>
            <a:r>
              <a:rPr lang="en-US" sz="2200" dirty="0"/>
              <a:t> status"), "\n"),</a:t>
            </a:r>
            <a:br>
              <a:rPr lang="en-US" sz="2200" dirty="0"/>
            </a:br>
            <a:r>
              <a:rPr lang="en-US" sz="2200" dirty="0" smtClean="0"/>
              <a:t>  </a:t>
            </a:r>
            <a:r>
              <a:rPr lang="en-US" sz="2200" dirty="0" err="1" smtClean="0"/>
              <a:t>send_peerinfo</a:t>
            </a:r>
            <a:r>
              <a:rPr lang="en-US" sz="2200" dirty="0" smtClean="0"/>
              <a:t>   </a:t>
            </a:r>
            <a:r>
              <a:rPr lang="en-US" sz="2200" dirty="0"/>
              <a:t>-&gt; </a:t>
            </a:r>
            <a:r>
              <a:rPr lang="en-US" sz="2200" dirty="0" err="1"/>
              <a:t>riak_nagios:okay</a:t>
            </a:r>
            <a:r>
              <a:rPr lang="en-US" sz="2200" dirty="0"/>
              <a:t>("</a:t>
            </a:r>
            <a:r>
              <a:rPr lang="en-US" sz="2200" dirty="0" err="1"/>
              <a:t>send_peerinfo</a:t>
            </a:r>
            <a:r>
              <a:rPr lang="en-US" sz="2200" dirty="0"/>
              <a:t>");</a:t>
            </a:r>
            <a:br>
              <a:rPr lang="en-US" sz="2200" dirty="0"/>
            </a:br>
            <a:r>
              <a:rPr lang="en-US" sz="2200" dirty="0" smtClean="0"/>
              <a:t>  </a:t>
            </a:r>
            <a:r>
              <a:rPr lang="en-US" sz="2200" dirty="0" err="1" smtClean="0"/>
              <a:t>merkle_send</a:t>
            </a:r>
            <a:r>
              <a:rPr lang="en-US" sz="2200" dirty="0" smtClean="0"/>
              <a:t>     </a:t>
            </a:r>
            <a:r>
              <a:rPr lang="en-US" sz="2200" dirty="0"/>
              <a:t>-&gt; </a:t>
            </a:r>
            <a:r>
              <a:rPr lang="en-US" sz="2200" dirty="0" err="1"/>
              <a:t>riak_nagios:okay</a:t>
            </a:r>
            <a:r>
              <a:rPr lang="en-US" sz="2200" dirty="0"/>
              <a:t>("</a:t>
            </a:r>
            <a:r>
              <a:rPr lang="en-US" sz="2200" dirty="0" err="1"/>
              <a:t>merkle_send</a:t>
            </a:r>
            <a:r>
              <a:rPr lang="en-US" sz="2200" dirty="0"/>
              <a:t>");</a:t>
            </a:r>
            <a:br>
              <a:rPr lang="en-US" sz="2200" dirty="0"/>
            </a:br>
            <a:r>
              <a:rPr lang="en-US" sz="2200" dirty="0"/>
              <a:t>  </a:t>
            </a:r>
            <a:r>
              <a:rPr lang="en-US" sz="2200" dirty="0" err="1" smtClean="0"/>
              <a:t>merkle_build</a:t>
            </a:r>
            <a:r>
              <a:rPr lang="en-US" sz="2200" dirty="0" smtClean="0"/>
              <a:t>    </a:t>
            </a:r>
            <a:r>
              <a:rPr lang="en-US" sz="2200" dirty="0"/>
              <a:t>-&gt; </a:t>
            </a:r>
            <a:r>
              <a:rPr lang="en-US" sz="2200" dirty="0" err="1"/>
              <a:t>riak_nagios:okay</a:t>
            </a:r>
            <a:r>
              <a:rPr lang="en-US" sz="2200" dirty="0"/>
              <a:t>("</a:t>
            </a:r>
            <a:r>
              <a:rPr lang="en-US" sz="2200" dirty="0" err="1"/>
              <a:t>merkle_build</a:t>
            </a:r>
            <a:r>
              <a:rPr lang="en-US" sz="2200" dirty="0"/>
              <a:t>");</a:t>
            </a:r>
            <a:br>
              <a:rPr lang="en-US" sz="2200" dirty="0"/>
            </a:br>
            <a:r>
              <a:rPr lang="en-US" sz="2200" dirty="0"/>
              <a:t>  </a:t>
            </a:r>
            <a:r>
              <a:rPr lang="en-US" sz="2200" dirty="0" err="1" smtClean="0"/>
              <a:t>merkle_xfer</a:t>
            </a:r>
            <a:r>
              <a:rPr lang="en-US" sz="2200" dirty="0" smtClean="0"/>
              <a:t>     </a:t>
            </a:r>
            <a:r>
              <a:rPr lang="en-US" sz="2200" dirty="0"/>
              <a:t>-&gt; </a:t>
            </a:r>
            <a:r>
              <a:rPr lang="en-US" sz="2200" dirty="0" err="1"/>
              <a:t>riak_nagios:okay</a:t>
            </a:r>
            <a:r>
              <a:rPr lang="en-US" sz="2200" dirty="0"/>
              <a:t>("</a:t>
            </a:r>
            <a:r>
              <a:rPr lang="en-US" sz="2200" dirty="0" err="1"/>
              <a:t>merkle_xfer</a:t>
            </a:r>
            <a:r>
              <a:rPr lang="en-US" sz="2200" dirty="0"/>
              <a:t>");</a:t>
            </a:r>
            <a:br>
              <a:rPr lang="en-US" sz="2200" dirty="0"/>
            </a:br>
            <a:r>
              <a:rPr lang="en-US" sz="2200" dirty="0"/>
              <a:t>  </a:t>
            </a:r>
            <a:r>
              <a:rPr lang="en-US" sz="2200" dirty="0" err="1" smtClean="0"/>
              <a:t>merkle_wait_ack</a:t>
            </a:r>
            <a:r>
              <a:rPr lang="en-US" sz="2200" dirty="0" smtClean="0"/>
              <a:t> </a:t>
            </a:r>
            <a:r>
              <a:rPr lang="en-US" sz="2200" dirty="0"/>
              <a:t>-&gt; </a:t>
            </a:r>
            <a:r>
              <a:rPr lang="en-US" sz="2200" dirty="0" err="1"/>
              <a:t>riak_nagios:okay</a:t>
            </a:r>
            <a:r>
              <a:rPr lang="en-US" sz="2200" dirty="0"/>
              <a:t>("</a:t>
            </a:r>
            <a:r>
              <a:rPr lang="en-US" sz="2200" dirty="0" err="1" smtClean="0"/>
              <a:t>merkle</a:t>
            </a:r>
            <a:r>
              <a:rPr lang="en-US" sz="2200" dirty="0" smtClean="0"/>
              <a:t>_..."</a:t>
            </a:r>
            <a:r>
              <a:rPr lang="en-US" sz="2200" dirty="0"/>
              <a:t>);</a:t>
            </a:r>
            <a:br>
              <a:rPr lang="en-US" sz="2200" dirty="0"/>
            </a:br>
            <a:r>
              <a:rPr lang="en-US" sz="2200" dirty="0"/>
              <a:t> </a:t>
            </a:r>
            <a:r>
              <a:rPr lang="en-US" sz="2200" dirty="0" smtClean="0"/>
              <a:t> connected       </a:t>
            </a:r>
            <a:r>
              <a:rPr lang="en-US" sz="2200" dirty="0"/>
              <a:t>-&gt; </a:t>
            </a:r>
            <a:r>
              <a:rPr lang="en-US" sz="2200" dirty="0" err="1"/>
              <a:t>riak_nagios:okay</a:t>
            </a:r>
            <a:r>
              <a:rPr lang="en-US" sz="2200" dirty="0"/>
              <a:t>("connected");</a:t>
            </a:r>
            <a:br>
              <a:rPr lang="en-US" sz="2200" dirty="0"/>
            </a:br>
            <a:r>
              <a:rPr lang="en-US" sz="2200" dirty="0"/>
              <a:t>  </a:t>
            </a:r>
            <a:r>
              <a:rPr lang="en-US" sz="2200" dirty="0" err="1" smtClean="0"/>
              <a:t>server_not_found</a:t>
            </a:r>
            <a:r>
              <a:rPr lang="en-US" sz="2200" dirty="0" smtClean="0"/>
              <a:t> </a:t>
            </a:r>
            <a:r>
              <a:rPr lang="en-US" sz="2200" dirty="0"/>
              <a:t>-&gt; </a:t>
            </a:r>
            <a:r>
              <a:rPr lang="en-US" sz="2200" dirty="0" err="1"/>
              <a:t>riak_nagios:critical</a:t>
            </a:r>
            <a:r>
              <a:rPr lang="en-US" sz="2200" dirty="0"/>
              <a:t>("Server Not Found");</a:t>
            </a:r>
            <a:br>
              <a:rPr lang="en-US" sz="2200" dirty="0"/>
            </a:br>
            <a:r>
              <a:rPr lang="en-US" sz="2200" dirty="0" smtClean="0"/>
              <a:t>  Response </a:t>
            </a:r>
            <a:r>
              <a:rPr lang="en-US" sz="2200" dirty="0"/>
              <a:t>-&gt; </a:t>
            </a:r>
            <a:r>
              <a:rPr lang="en-US" sz="2200" dirty="0" err="1"/>
              <a:t>riak_nagios:unknown</a:t>
            </a:r>
            <a:r>
              <a:rPr lang="en-US" sz="2200" dirty="0"/>
              <a:t>(</a:t>
            </a:r>
            <a:r>
              <a:rPr lang="en-US" sz="2200" dirty="0" err="1"/>
              <a:t>string:concat</a:t>
            </a:r>
            <a:r>
              <a:rPr lang="en-US" sz="2200" dirty="0"/>
              <a:t>("I don't know what to make of ", Response))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78469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Replication: Server</a:t>
            </a:r>
            <a:r>
              <a:rPr lang="en-US" dirty="0"/>
              <a:t/>
            </a:r>
            <a:br>
              <a:rPr lang="en-US" dirty="0"/>
            </a:b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 err="1" smtClean="0"/>
              <a:t>StringStatus</a:t>
            </a:r>
            <a:r>
              <a:rPr lang="en-US" sz="2200" dirty="0" smtClean="0"/>
              <a:t> </a:t>
            </a:r>
            <a:r>
              <a:rPr lang="en-US" sz="2200" dirty="0"/>
              <a:t>= </a:t>
            </a:r>
            <a:r>
              <a:rPr lang="en-US" sz="2200" dirty="0" err="1"/>
              <a:t>string:tokens</a:t>
            </a:r>
            <a:r>
              <a:rPr lang="en-US" sz="2200" dirty="0"/>
              <a:t>(</a:t>
            </a:r>
            <a:r>
              <a:rPr lang="en-US" sz="2200" dirty="0" err="1"/>
              <a:t>os:cmd</a:t>
            </a:r>
            <a:r>
              <a:rPr lang="en-US" sz="2200" dirty="0"/>
              <a:t>("</a:t>
            </a:r>
            <a:r>
              <a:rPr lang="en-US" sz="2200" b="1" dirty="0" err="1">
                <a:solidFill>
                  <a:srgbClr val="FF0000"/>
                </a:solidFill>
              </a:rPr>
              <a:t>riak-repl</a:t>
            </a:r>
            <a:r>
              <a:rPr lang="en-US" sz="2200" b="1" dirty="0">
                <a:solidFill>
                  <a:srgbClr val="FF0000"/>
                </a:solidFill>
              </a:rPr>
              <a:t> status</a:t>
            </a:r>
            <a:r>
              <a:rPr lang="en-US" sz="2200" dirty="0"/>
              <a:t>"), "\n"),</a:t>
            </a:r>
            <a:br>
              <a:rPr lang="en-US" sz="2200" dirty="0"/>
            </a:br>
            <a:r>
              <a:rPr lang="en-US" sz="2200" dirty="0" smtClean="0"/>
              <a:t>  </a:t>
            </a:r>
            <a:r>
              <a:rPr lang="en-US" sz="2200" dirty="0" err="1" smtClean="0"/>
              <a:t>send_peerinfo</a:t>
            </a:r>
            <a:r>
              <a:rPr lang="en-US" sz="2200" dirty="0" smtClean="0"/>
              <a:t>   </a:t>
            </a:r>
            <a:r>
              <a:rPr lang="en-US" sz="2200" dirty="0"/>
              <a:t>-&gt; </a:t>
            </a:r>
            <a:r>
              <a:rPr lang="en-US" sz="2200" dirty="0" err="1"/>
              <a:t>riak_nagios:okay</a:t>
            </a:r>
            <a:r>
              <a:rPr lang="en-US" sz="2200" dirty="0"/>
              <a:t>("</a:t>
            </a:r>
            <a:r>
              <a:rPr lang="en-US" sz="2200" dirty="0" err="1"/>
              <a:t>send_peerinfo</a:t>
            </a:r>
            <a:r>
              <a:rPr lang="en-US" sz="2200" dirty="0"/>
              <a:t>");</a:t>
            </a:r>
            <a:br>
              <a:rPr lang="en-US" sz="2200" dirty="0"/>
            </a:br>
            <a:r>
              <a:rPr lang="en-US" sz="2200" dirty="0" smtClean="0"/>
              <a:t>  </a:t>
            </a:r>
            <a:r>
              <a:rPr lang="en-US" sz="2200" dirty="0" err="1" smtClean="0"/>
              <a:t>merkle_send</a:t>
            </a:r>
            <a:r>
              <a:rPr lang="en-US" sz="2200" dirty="0" smtClean="0"/>
              <a:t>     </a:t>
            </a:r>
            <a:r>
              <a:rPr lang="en-US" sz="2200" dirty="0"/>
              <a:t>-&gt; </a:t>
            </a:r>
            <a:r>
              <a:rPr lang="en-US" sz="2200" dirty="0" err="1"/>
              <a:t>riak_nagios:okay</a:t>
            </a:r>
            <a:r>
              <a:rPr lang="en-US" sz="2200" dirty="0"/>
              <a:t>("</a:t>
            </a:r>
            <a:r>
              <a:rPr lang="en-US" sz="2200" dirty="0" err="1"/>
              <a:t>merkle_send</a:t>
            </a:r>
            <a:r>
              <a:rPr lang="en-US" sz="2200" dirty="0"/>
              <a:t>");</a:t>
            </a:r>
            <a:br>
              <a:rPr lang="en-US" sz="2200" dirty="0"/>
            </a:br>
            <a:r>
              <a:rPr lang="en-US" sz="2200" dirty="0"/>
              <a:t>  </a:t>
            </a:r>
            <a:r>
              <a:rPr lang="en-US" sz="2200" dirty="0" err="1" smtClean="0"/>
              <a:t>merkle_build</a:t>
            </a:r>
            <a:r>
              <a:rPr lang="en-US" sz="2200" dirty="0" smtClean="0"/>
              <a:t>    </a:t>
            </a:r>
            <a:r>
              <a:rPr lang="en-US" sz="2200" dirty="0"/>
              <a:t>-&gt; </a:t>
            </a:r>
            <a:r>
              <a:rPr lang="en-US" sz="2200" dirty="0" err="1"/>
              <a:t>riak_nagios:okay</a:t>
            </a:r>
            <a:r>
              <a:rPr lang="en-US" sz="2200" dirty="0"/>
              <a:t>("</a:t>
            </a:r>
            <a:r>
              <a:rPr lang="en-US" sz="2200" dirty="0" err="1"/>
              <a:t>merkle_build</a:t>
            </a:r>
            <a:r>
              <a:rPr lang="en-US" sz="2200" dirty="0"/>
              <a:t>");</a:t>
            </a:r>
            <a:br>
              <a:rPr lang="en-US" sz="2200" dirty="0"/>
            </a:br>
            <a:r>
              <a:rPr lang="en-US" sz="2200" dirty="0"/>
              <a:t>  </a:t>
            </a:r>
            <a:r>
              <a:rPr lang="en-US" sz="2200" dirty="0" err="1" smtClean="0"/>
              <a:t>merkle_xfer</a:t>
            </a:r>
            <a:r>
              <a:rPr lang="en-US" sz="2200" dirty="0" smtClean="0"/>
              <a:t>     </a:t>
            </a:r>
            <a:r>
              <a:rPr lang="en-US" sz="2200" dirty="0"/>
              <a:t>-&gt; </a:t>
            </a:r>
            <a:r>
              <a:rPr lang="en-US" sz="2200" dirty="0" err="1"/>
              <a:t>riak_nagios:okay</a:t>
            </a:r>
            <a:r>
              <a:rPr lang="en-US" sz="2200" dirty="0"/>
              <a:t>("</a:t>
            </a:r>
            <a:r>
              <a:rPr lang="en-US" sz="2200" dirty="0" err="1"/>
              <a:t>merkle_xfer</a:t>
            </a:r>
            <a:r>
              <a:rPr lang="en-US" sz="2200" dirty="0"/>
              <a:t>");</a:t>
            </a:r>
            <a:br>
              <a:rPr lang="en-US" sz="2200" dirty="0"/>
            </a:br>
            <a:r>
              <a:rPr lang="en-US" sz="2200" dirty="0"/>
              <a:t>  </a:t>
            </a:r>
            <a:r>
              <a:rPr lang="en-US" sz="2200" dirty="0" err="1" smtClean="0"/>
              <a:t>merkle_wait_ack</a:t>
            </a:r>
            <a:r>
              <a:rPr lang="en-US" sz="2200" dirty="0" smtClean="0"/>
              <a:t> </a:t>
            </a:r>
            <a:r>
              <a:rPr lang="en-US" sz="2200" dirty="0"/>
              <a:t>-&gt; </a:t>
            </a:r>
            <a:r>
              <a:rPr lang="en-US" sz="2200" dirty="0" err="1"/>
              <a:t>riak_nagios:okay</a:t>
            </a:r>
            <a:r>
              <a:rPr lang="en-US" sz="2200" dirty="0"/>
              <a:t>("</a:t>
            </a:r>
            <a:r>
              <a:rPr lang="en-US" sz="2200" dirty="0" err="1" smtClean="0"/>
              <a:t>merkle</a:t>
            </a:r>
            <a:r>
              <a:rPr lang="en-US" sz="2200" dirty="0" smtClean="0"/>
              <a:t>_..."</a:t>
            </a:r>
            <a:r>
              <a:rPr lang="en-US" sz="2200" dirty="0"/>
              <a:t>);</a:t>
            </a:r>
            <a:br>
              <a:rPr lang="en-US" sz="2200" dirty="0"/>
            </a:br>
            <a:r>
              <a:rPr lang="en-US" sz="2200" dirty="0"/>
              <a:t> </a:t>
            </a:r>
            <a:r>
              <a:rPr lang="en-US" sz="2200" dirty="0" smtClean="0"/>
              <a:t> connected       </a:t>
            </a:r>
            <a:r>
              <a:rPr lang="en-US" sz="2200" dirty="0"/>
              <a:t>-&gt; </a:t>
            </a:r>
            <a:r>
              <a:rPr lang="en-US" sz="2200" dirty="0" err="1"/>
              <a:t>riak_nagios:okay</a:t>
            </a:r>
            <a:r>
              <a:rPr lang="en-US" sz="2200" dirty="0"/>
              <a:t>("connected");</a:t>
            </a:r>
            <a:br>
              <a:rPr lang="en-US" sz="2200" dirty="0"/>
            </a:br>
            <a:r>
              <a:rPr lang="en-US" sz="2200" dirty="0"/>
              <a:t>  </a:t>
            </a:r>
            <a:r>
              <a:rPr lang="en-US" sz="2200" dirty="0" err="1" smtClean="0"/>
              <a:t>server_not_found</a:t>
            </a:r>
            <a:r>
              <a:rPr lang="en-US" sz="2200" dirty="0" smtClean="0"/>
              <a:t> </a:t>
            </a:r>
            <a:r>
              <a:rPr lang="en-US" sz="2200" dirty="0"/>
              <a:t>-&gt; </a:t>
            </a:r>
            <a:r>
              <a:rPr lang="en-US" sz="2200" dirty="0" err="1"/>
              <a:t>riak_nagios:critical</a:t>
            </a:r>
            <a:r>
              <a:rPr lang="en-US" sz="2200" dirty="0"/>
              <a:t>("Server Not Found");</a:t>
            </a:r>
            <a:br>
              <a:rPr lang="en-US" sz="2200" dirty="0"/>
            </a:br>
            <a:r>
              <a:rPr lang="en-US" sz="2200" dirty="0" smtClean="0"/>
              <a:t>  Response </a:t>
            </a:r>
            <a:r>
              <a:rPr lang="en-US" sz="2200" dirty="0"/>
              <a:t>-&gt; </a:t>
            </a:r>
            <a:r>
              <a:rPr lang="en-US" sz="2200" dirty="0" err="1"/>
              <a:t>riak_nagios:unknown</a:t>
            </a:r>
            <a:r>
              <a:rPr lang="en-US" sz="2200" dirty="0"/>
              <a:t>(</a:t>
            </a:r>
            <a:r>
              <a:rPr lang="en-US" sz="2200" dirty="0" err="1"/>
              <a:t>string:concat</a:t>
            </a:r>
            <a:r>
              <a:rPr lang="en-US" sz="2200" dirty="0"/>
              <a:t>("I don't know what to make of ", Response))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66684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Replication: Server</a:t>
            </a:r>
            <a:r>
              <a:rPr lang="en-US" dirty="0"/>
              <a:t/>
            </a:r>
            <a:br>
              <a:rPr lang="en-US" dirty="0"/>
            </a:b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 err="1" smtClean="0"/>
              <a:t>StringStatus</a:t>
            </a:r>
            <a:r>
              <a:rPr lang="en-US" sz="2200" dirty="0" smtClean="0"/>
              <a:t> </a:t>
            </a:r>
            <a:r>
              <a:rPr lang="en-US" sz="2200" dirty="0"/>
              <a:t>= </a:t>
            </a:r>
            <a:r>
              <a:rPr lang="en-US" sz="2200" dirty="0" err="1"/>
              <a:t>string:tokens</a:t>
            </a:r>
            <a:r>
              <a:rPr lang="en-US" sz="2200" dirty="0"/>
              <a:t>(</a:t>
            </a:r>
            <a:r>
              <a:rPr lang="en-US" sz="2200" dirty="0" err="1"/>
              <a:t>os:cmd</a:t>
            </a:r>
            <a:r>
              <a:rPr lang="en-US" sz="2200" dirty="0"/>
              <a:t>("</a:t>
            </a:r>
            <a:r>
              <a:rPr lang="en-US" sz="2200" b="1" dirty="0" err="1">
                <a:solidFill>
                  <a:srgbClr val="FF0000"/>
                </a:solidFill>
              </a:rPr>
              <a:t>riak-repl</a:t>
            </a:r>
            <a:r>
              <a:rPr lang="en-US" sz="2200" b="1" dirty="0">
                <a:solidFill>
                  <a:srgbClr val="FF0000"/>
                </a:solidFill>
              </a:rPr>
              <a:t> status</a:t>
            </a:r>
            <a:r>
              <a:rPr lang="en-US" sz="2200" dirty="0"/>
              <a:t>"), "\n"),</a:t>
            </a:r>
            <a:br>
              <a:rPr lang="en-US" sz="2200" dirty="0"/>
            </a:br>
            <a:r>
              <a:rPr lang="en-US" sz="2200" dirty="0" smtClean="0"/>
              <a:t>  </a:t>
            </a:r>
            <a:r>
              <a:rPr lang="en-US" sz="2200" b="1" dirty="0" err="1" smtClean="0">
                <a:solidFill>
                  <a:srgbClr val="FF0000"/>
                </a:solidFill>
              </a:rPr>
              <a:t>send_peerinfo</a:t>
            </a:r>
            <a:r>
              <a:rPr lang="en-US" sz="2200" dirty="0" smtClean="0"/>
              <a:t>   </a:t>
            </a:r>
            <a:r>
              <a:rPr lang="en-US" sz="2200" dirty="0"/>
              <a:t>-&gt; </a:t>
            </a:r>
            <a:r>
              <a:rPr lang="en-US" sz="2200" dirty="0" err="1"/>
              <a:t>riak_nagios:</a:t>
            </a:r>
            <a:r>
              <a:rPr lang="en-US" sz="2200" b="1" dirty="0" err="1">
                <a:solidFill>
                  <a:srgbClr val="FF0000"/>
                </a:solidFill>
              </a:rPr>
              <a:t>okay</a:t>
            </a:r>
            <a:r>
              <a:rPr lang="en-US" sz="2200" dirty="0"/>
              <a:t>("</a:t>
            </a:r>
            <a:r>
              <a:rPr lang="en-US" sz="2200" dirty="0" err="1"/>
              <a:t>send_peerinfo</a:t>
            </a:r>
            <a:r>
              <a:rPr lang="en-US" sz="2200" dirty="0"/>
              <a:t>");</a:t>
            </a:r>
            <a:br>
              <a:rPr lang="en-US" sz="2200" dirty="0"/>
            </a:br>
            <a:r>
              <a:rPr lang="en-US" sz="2200" dirty="0" smtClean="0"/>
              <a:t>  </a:t>
            </a:r>
            <a:r>
              <a:rPr lang="en-US" sz="2200" b="1" dirty="0" err="1" smtClean="0">
                <a:solidFill>
                  <a:srgbClr val="FF0000"/>
                </a:solidFill>
              </a:rPr>
              <a:t>merkle_send</a:t>
            </a:r>
            <a:r>
              <a:rPr lang="en-US" sz="2200" dirty="0" smtClean="0"/>
              <a:t>     </a:t>
            </a:r>
            <a:r>
              <a:rPr lang="en-US" sz="2200" dirty="0"/>
              <a:t>-&gt; </a:t>
            </a:r>
            <a:r>
              <a:rPr lang="en-US" sz="2200" dirty="0" err="1"/>
              <a:t>riak_nagios:</a:t>
            </a:r>
            <a:r>
              <a:rPr lang="en-US" sz="2200" b="1" dirty="0" err="1">
                <a:solidFill>
                  <a:srgbClr val="FF0000"/>
                </a:solidFill>
              </a:rPr>
              <a:t>okay</a:t>
            </a:r>
            <a:r>
              <a:rPr lang="en-US" sz="2200" dirty="0"/>
              <a:t>("</a:t>
            </a:r>
            <a:r>
              <a:rPr lang="en-US" sz="2200" dirty="0" err="1"/>
              <a:t>merkle_send</a:t>
            </a:r>
            <a:r>
              <a:rPr lang="en-US" sz="2200" dirty="0"/>
              <a:t>");</a:t>
            </a:r>
            <a:br>
              <a:rPr lang="en-US" sz="2200" dirty="0"/>
            </a:br>
            <a:r>
              <a:rPr lang="en-US" sz="2200" dirty="0"/>
              <a:t>  </a:t>
            </a:r>
            <a:r>
              <a:rPr lang="en-US" sz="2200" b="1" dirty="0" err="1" smtClean="0">
                <a:solidFill>
                  <a:srgbClr val="FF0000"/>
                </a:solidFill>
              </a:rPr>
              <a:t>merkle_build</a:t>
            </a:r>
            <a:r>
              <a:rPr lang="en-US" sz="2200" dirty="0" smtClean="0"/>
              <a:t>    </a:t>
            </a:r>
            <a:r>
              <a:rPr lang="en-US" sz="2200" dirty="0"/>
              <a:t>-&gt; </a:t>
            </a:r>
            <a:r>
              <a:rPr lang="en-US" sz="2200" dirty="0" err="1"/>
              <a:t>riak_nagios:</a:t>
            </a:r>
            <a:r>
              <a:rPr lang="en-US" sz="2200" b="1" dirty="0" err="1">
                <a:solidFill>
                  <a:srgbClr val="FF0000"/>
                </a:solidFill>
              </a:rPr>
              <a:t>okay</a:t>
            </a:r>
            <a:r>
              <a:rPr lang="en-US" sz="2200" dirty="0"/>
              <a:t>("</a:t>
            </a:r>
            <a:r>
              <a:rPr lang="en-US" sz="2200" dirty="0" err="1"/>
              <a:t>merkle_build</a:t>
            </a:r>
            <a:r>
              <a:rPr lang="en-US" sz="2200" dirty="0"/>
              <a:t>");</a:t>
            </a:r>
            <a:br>
              <a:rPr lang="en-US" sz="2200" dirty="0"/>
            </a:br>
            <a:r>
              <a:rPr lang="en-US" sz="2200" dirty="0"/>
              <a:t>  </a:t>
            </a:r>
            <a:r>
              <a:rPr lang="en-US" sz="2200" b="1" dirty="0" err="1" smtClean="0">
                <a:solidFill>
                  <a:srgbClr val="FF0000"/>
                </a:solidFill>
              </a:rPr>
              <a:t>merkle_xfer</a:t>
            </a:r>
            <a:r>
              <a:rPr lang="en-US" sz="2200" dirty="0" smtClean="0"/>
              <a:t>     </a:t>
            </a:r>
            <a:r>
              <a:rPr lang="en-US" sz="2200" dirty="0"/>
              <a:t>-&gt; </a:t>
            </a:r>
            <a:r>
              <a:rPr lang="en-US" sz="2200" dirty="0" err="1"/>
              <a:t>riak_nagios:</a:t>
            </a:r>
            <a:r>
              <a:rPr lang="en-US" sz="2200" b="1" dirty="0" err="1">
                <a:solidFill>
                  <a:srgbClr val="FF0000"/>
                </a:solidFill>
              </a:rPr>
              <a:t>okay</a:t>
            </a:r>
            <a:r>
              <a:rPr lang="en-US" sz="2200" dirty="0"/>
              <a:t>("</a:t>
            </a:r>
            <a:r>
              <a:rPr lang="en-US" sz="2200" dirty="0" err="1"/>
              <a:t>merkle_xfer</a:t>
            </a:r>
            <a:r>
              <a:rPr lang="en-US" sz="2200" dirty="0"/>
              <a:t>");</a:t>
            </a:r>
            <a:br>
              <a:rPr lang="en-US" sz="2200" dirty="0"/>
            </a:br>
            <a:r>
              <a:rPr lang="en-US" sz="2200" dirty="0"/>
              <a:t>  </a:t>
            </a:r>
            <a:r>
              <a:rPr lang="en-US" sz="2200" b="1" dirty="0" err="1" smtClean="0">
                <a:solidFill>
                  <a:srgbClr val="FF0000"/>
                </a:solidFill>
              </a:rPr>
              <a:t>merkle_wait_ack</a:t>
            </a:r>
            <a:r>
              <a:rPr lang="en-US" sz="2200" dirty="0" smtClean="0"/>
              <a:t> </a:t>
            </a:r>
            <a:r>
              <a:rPr lang="en-US" sz="2200" dirty="0"/>
              <a:t>-&gt; </a:t>
            </a:r>
            <a:r>
              <a:rPr lang="en-US" sz="2200" dirty="0" err="1"/>
              <a:t>riak_nagios:</a:t>
            </a:r>
            <a:r>
              <a:rPr lang="en-US" sz="2200" b="1" dirty="0" err="1">
                <a:solidFill>
                  <a:srgbClr val="FF0000"/>
                </a:solidFill>
              </a:rPr>
              <a:t>okay</a:t>
            </a:r>
            <a:r>
              <a:rPr lang="en-US" sz="2200" dirty="0"/>
              <a:t>("</a:t>
            </a:r>
            <a:r>
              <a:rPr lang="en-US" sz="2200" dirty="0" err="1" smtClean="0"/>
              <a:t>merkle</a:t>
            </a:r>
            <a:r>
              <a:rPr lang="en-US" sz="2200" dirty="0" smtClean="0"/>
              <a:t>_..."</a:t>
            </a:r>
            <a:r>
              <a:rPr lang="en-US" sz="2200" dirty="0"/>
              <a:t>);</a:t>
            </a:r>
            <a:br>
              <a:rPr lang="en-US" sz="2200" dirty="0"/>
            </a:br>
            <a:r>
              <a:rPr lang="en-US" sz="2200" dirty="0"/>
              <a:t> </a:t>
            </a:r>
            <a:r>
              <a:rPr lang="en-US" sz="2200" dirty="0" smtClean="0"/>
              <a:t> </a:t>
            </a:r>
            <a:r>
              <a:rPr lang="en-US" sz="2200" b="1" dirty="0" smtClean="0">
                <a:solidFill>
                  <a:srgbClr val="FF0000"/>
                </a:solidFill>
              </a:rPr>
              <a:t>connected</a:t>
            </a:r>
            <a:r>
              <a:rPr lang="en-US" sz="2200" dirty="0" smtClean="0"/>
              <a:t>       </a:t>
            </a:r>
            <a:r>
              <a:rPr lang="en-US" sz="2200" dirty="0"/>
              <a:t>-&gt; </a:t>
            </a:r>
            <a:r>
              <a:rPr lang="en-US" sz="2200" dirty="0" err="1"/>
              <a:t>riak_nagios:</a:t>
            </a:r>
            <a:r>
              <a:rPr lang="en-US" sz="2200" b="1" dirty="0" err="1">
                <a:solidFill>
                  <a:srgbClr val="FF0000"/>
                </a:solidFill>
              </a:rPr>
              <a:t>okay</a:t>
            </a:r>
            <a:r>
              <a:rPr lang="en-US" sz="2200" dirty="0"/>
              <a:t>("connected");</a:t>
            </a:r>
            <a:br>
              <a:rPr lang="en-US" sz="2200" dirty="0"/>
            </a:br>
            <a:r>
              <a:rPr lang="en-US" sz="2200" dirty="0"/>
              <a:t>  </a:t>
            </a:r>
            <a:r>
              <a:rPr lang="en-US" sz="2200" dirty="0" err="1" smtClean="0"/>
              <a:t>server_not_found</a:t>
            </a:r>
            <a:r>
              <a:rPr lang="en-US" sz="2200" dirty="0" smtClean="0"/>
              <a:t> </a:t>
            </a:r>
            <a:r>
              <a:rPr lang="en-US" sz="2200" dirty="0"/>
              <a:t>-&gt; </a:t>
            </a:r>
            <a:r>
              <a:rPr lang="en-US" sz="2200" dirty="0" err="1"/>
              <a:t>riak_nagios:critical</a:t>
            </a:r>
            <a:r>
              <a:rPr lang="en-US" sz="2200" dirty="0"/>
              <a:t>("Server Not Found");</a:t>
            </a:r>
            <a:br>
              <a:rPr lang="en-US" sz="2200" dirty="0"/>
            </a:br>
            <a:r>
              <a:rPr lang="en-US" sz="2200" dirty="0" smtClean="0"/>
              <a:t>  Response </a:t>
            </a:r>
            <a:r>
              <a:rPr lang="en-US" sz="2200" dirty="0"/>
              <a:t>-&gt; </a:t>
            </a:r>
            <a:r>
              <a:rPr lang="en-US" sz="2200" dirty="0" err="1"/>
              <a:t>riak_nagios:unknown</a:t>
            </a:r>
            <a:r>
              <a:rPr lang="en-US" sz="2200" dirty="0"/>
              <a:t>(</a:t>
            </a:r>
            <a:r>
              <a:rPr lang="en-US" sz="2200" dirty="0" err="1"/>
              <a:t>string:concat</a:t>
            </a:r>
            <a:r>
              <a:rPr lang="en-US" sz="2200" dirty="0"/>
              <a:t>("I don't know what to make of ", Response))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51689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Replication: Server</a:t>
            </a:r>
            <a:r>
              <a:rPr lang="en-US" dirty="0"/>
              <a:t/>
            </a:r>
            <a:br>
              <a:rPr lang="en-US" dirty="0"/>
            </a:b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 err="1" smtClean="0"/>
              <a:t>StringStatus</a:t>
            </a:r>
            <a:r>
              <a:rPr lang="en-US" sz="2200" dirty="0" smtClean="0"/>
              <a:t> </a:t>
            </a:r>
            <a:r>
              <a:rPr lang="en-US" sz="2200" dirty="0"/>
              <a:t>= </a:t>
            </a:r>
            <a:r>
              <a:rPr lang="en-US" sz="2200" dirty="0" err="1"/>
              <a:t>string:tokens</a:t>
            </a:r>
            <a:r>
              <a:rPr lang="en-US" sz="2200" dirty="0"/>
              <a:t>(</a:t>
            </a:r>
            <a:r>
              <a:rPr lang="en-US" sz="2200" dirty="0" err="1"/>
              <a:t>os:cmd</a:t>
            </a:r>
            <a:r>
              <a:rPr lang="en-US" sz="2200" dirty="0"/>
              <a:t>("</a:t>
            </a:r>
            <a:r>
              <a:rPr lang="en-US" sz="2200" b="1" dirty="0" err="1">
                <a:solidFill>
                  <a:srgbClr val="FF0000"/>
                </a:solidFill>
              </a:rPr>
              <a:t>riak-repl</a:t>
            </a:r>
            <a:r>
              <a:rPr lang="en-US" sz="2200" b="1" dirty="0">
                <a:solidFill>
                  <a:srgbClr val="FF0000"/>
                </a:solidFill>
              </a:rPr>
              <a:t> status</a:t>
            </a:r>
            <a:r>
              <a:rPr lang="en-US" sz="2200" dirty="0"/>
              <a:t>"), "\n"),</a:t>
            </a:r>
            <a:br>
              <a:rPr lang="en-US" sz="2200" dirty="0"/>
            </a:br>
            <a:r>
              <a:rPr lang="en-US" sz="2200" dirty="0" smtClean="0"/>
              <a:t>  </a:t>
            </a:r>
            <a:r>
              <a:rPr lang="en-US" sz="2200" dirty="0" err="1" smtClean="0"/>
              <a:t>send_peerinfo</a:t>
            </a:r>
            <a:r>
              <a:rPr lang="en-US" sz="2200" dirty="0" smtClean="0"/>
              <a:t>   </a:t>
            </a:r>
            <a:r>
              <a:rPr lang="en-US" sz="2200" dirty="0"/>
              <a:t>-&gt; </a:t>
            </a:r>
            <a:r>
              <a:rPr lang="en-US" sz="2200" dirty="0" err="1"/>
              <a:t>riak_nagios:okay</a:t>
            </a:r>
            <a:r>
              <a:rPr lang="en-US" sz="2200" dirty="0"/>
              <a:t>("</a:t>
            </a:r>
            <a:r>
              <a:rPr lang="en-US" sz="2200" dirty="0" err="1"/>
              <a:t>send_peerinfo</a:t>
            </a:r>
            <a:r>
              <a:rPr lang="en-US" sz="2200" dirty="0"/>
              <a:t>");</a:t>
            </a:r>
            <a:br>
              <a:rPr lang="en-US" sz="2200" dirty="0"/>
            </a:br>
            <a:r>
              <a:rPr lang="en-US" sz="2200" dirty="0" smtClean="0"/>
              <a:t>  </a:t>
            </a:r>
            <a:r>
              <a:rPr lang="en-US" sz="2200" dirty="0" err="1" smtClean="0"/>
              <a:t>merkle_send</a:t>
            </a:r>
            <a:r>
              <a:rPr lang="en-US" sz="2200" dirty="0" smtClean="0"/>
              <a:t>     </a:t>
            </a:r>
            <a:r>
              <a:rPr lang="en-US" sz="2200" dirty="0"/>
              <a:t>-&gt; </a:t>
            </a:r>
            <a:r>
              <a:rPr lang="en-US" sz="2200" dirty="0" err="1"/>
              <a:t>riak_nagios:okay</a:t>
            </a:r>
            <a:r>
              <a:rPr lang="en-US" sz="2200" dirty="0"/>
              <a:t>("</a:t>
            </a:r>
            <a:r>
              <a:rPr lang="en-US" sz="2200" dirty="0" err="1"/>
              <a:t>merkle_send</a:t>
            </a:r>
            <a:r>
              <a:rPr lang="en-US" sz="2200" dirty="0"/>
              <a:t>");</a:t>
            </a:r>
            <a:br>
              <a:rPr lang="en-US" sz="2200" dirty="0"/>
            </a:br>
            <a:r>
              <a:rPr lang="en-US" sz="2200" dirty="0"/>
              <a:t>  </a:t>
            </a:r>
            <a:r>
              <a:rPr lang="en-US" sz="2200" dirty="0" err="1" smtClean="0"/>
              <a:t>merkle_build</a:t>
            </a:r>
            <a:r>
              <a:rPr lang="en-US" sz="2200" dirty="0" smtClean="0"/>
              <a:t>    </a:t>
            </a:r>
            <a:r>
              <a:rPr lang="en-US" sz="2200" dirty="0"/>
              <a:t>-&gt; </a:t>
            </a:r>
            <a:r>
              <a:rPr lang="en-US" sz="2200" dirty="0" err="1"/>
              <a:t>riak_nagios:okay</a:t>
            </a:r>
            <a:r>
              <a:rPr lang="en-US" sz="2200" dirty="0"/>
              <a:t>("</a:t>
            </a:r>
            <a:r>
              <a:rPr lang="en-US" sz="2200" dirty="0" err="1"/>
              <a:t>merkle_build</a:t>
            </a:r>
            <a:r>
              <a:rPr lang="en-US" sz="2200" dirty="0"/>
              <a:t>");</a:t>
            </a:r>
            <a:br>
              <a:rPr lang="en-US" sz="2200" dirty="0"/>
            </a:br>
            <a:r>
              <a:rPr lang="en-US" sz="2200" dirty="0"/>
              <a:t>  </a:t>
            </a:r>
            <a:r>
              <a:rPr lang="en-US" sz="2200" dirty="0" err="1" smtClean="0"/>
              <a:t>merkle_xfer</a:t>
            </a:r>
            <a:r>
              <a:rPr lang="en-US" sz="2200" dirty="0" smtClean="0"/>
              <a:t>     </a:t>
            </a:r>
            <a:r>
              <a:rPr lang="en-US" sz="2200" dirty="0"/>
              <a:t>-&gt; </a:t>
            </a:r>
            <a:r>
              <a:rPr lang="en-US" sz="2200" dirty="0" err="1"/>
              <a:t>riak_nagios:okay</a:t>
            </a:r>
            <a:r>
              <a:rPr lang="en-US" sz="2200" dirty="0"/>
              <a:t>("</a:t>
            </a:r>
            <a:r>
              <a:rPr lang="en-US" sz="2200" dirty="0" err="1"/>
              <a:t>merkle_xfer</a:t>
            </a:r>
            <a:r>
              <a:rPr lang="en-US" sz="2200" dirty="0"/>
              <a:t>");</a:t>
            </a:r>
            <a:br>
              <a:rPr lang="en-US" sz="2200" dirty="0"/>
            </a:br>
            <a:r>
              <a:rPr lang="en-US" sz="2200" dirty="0"/>
              <a:t>  </a:t>
            </a:r>
            <a:r>
              <a:rPr lang="en-US" sz="2200" dirty="0" err="1" smtClean="0"/>
              <a:t>merkle_wait_ack</a:t>
            </a:r>
            <a:r>
              <a:rPr lang="en-US" sz="2200" dirty="0" smtClean="0"/>
              <a:t> </a:t>
            </a:r>
            <a:r>
              <a:rPr lang="en-US" sz="2200" dirty="0"/>
              <a:t>-&gt; </a:t>
            </a:r>
            <a:r>
              <a:rPr lang="en-US" sz="2200" dirty="0" err="1"/>
              <a:t>riak_nagios:okay</a:t>
            </a:r>
            <a:r>
              <a:rPr lang="en-US" sz="2200" dirty="0"/>
              <a:t>("</a:t>
            </a:r>
            <a:r>
              <a:rPr lang="en-US" sz="2200" dirty="0" err="1" smtClean="0"/>
              <a:t>merkle</a:t>
            </a:r>
            <a:r>
              <a:rPr lang="en-US" sz="2200" dirty="0" smtClean="0"/>
              <a:t>_..."</a:t>
            </a:r>
            <a:r>
              <a:rPr lang="en-US" sz="2200" dirty="0"/>
              <a:t>);</a:t>
            </a:r>
            <a:br>
              <a:rPr lang="en-US" sz="2200" dirty="0"/>
            </a:br>
            <a:r>
              <a:rPr lang="en-US" sz="2200" dirty="0"/>
              <a:t> </a:t>
            </a:r>
            <a:r>
              <a:rPr lang="en-US" sz="2200" dirty="0" smtClean="0"/>
              <a:t> connected       </a:t>
            </a:r>
            <a:r>
              <a:rPr lang="en-US" sz="2200" dirty="0"/>
              <a:t>-&gt; </a:t>
            </a:r>
            <a:r>
              <a:rPr lang="en-US" sz="2200" dirty="0" err="1"/>
              <a:t>riak_nagios:okay</a:t>
            </a:r>
            <a:r>
              <a:rPr lang="en-US" sz="2200" dirty="0"/>
              <a:t>("connected");</a:t>
            </a:r>
            <a:br>
              <a:rPr lang="en-US" sz="2200" dirty="0"/>
            </a:br>
            <a:r>
              <a:rPr lang="en-US" sz="2200" dirty="0"/>
              <a:t>  </a:t>
            </a:r>
            <a:r>
              <a:rPr lang="en-US" sz="2200" b="1" dirty="0" err="1" smtClean="0">
                <a:solidFill>
                  <a:srgbClr val="FF0000"/>
                </a:solidFill>
              </a:rPr>
              <a:t>server_not_found</a:t>
            </a:r>
            <a:r>
              <a:rPr lang="en-US" sz="2200" dirty="0" smtClean="0"/>
              <a:t> </a:t>
            </a:r>
            <a:r>
              <a:rPr lang="en-US" sz="2200" dirty="0"/>
              <a:t>-&gt; </a:t>
            </a:r>
            <a:r>
              <a:rPr lang="en-US" sz="2200" dirty="0" err="1"/>
              <a:t>riak_nagios:</a:t>
            </a:r>
            <a:r>
              <a:rPr lang="en-US" sz="2200" b="1" dirty="0" err="1">
                <a:solidFill>
                  <a:srgbClr val="FF0000"/>
                </a:solidFill>
              </a:rPr>
              <a:t>critical</a:t>
            </a:r>
            <a:r>
              <a:rPr lang="en-US" sz="2200" dirty="0"/>
              <a:t>("Server Not Found");</a:t>
            </a:r>
            <a:br>
              <a:rPr lang="en-US" sz="2200" dirty="0"/>
            </a:br>
            <a:r>
              <a:rPr lang="en-US" sz="2200" dirty="0" smtClean="0"/>
              <a:t>  Response </a:t>
            </a:r>
            <a:r>
              <a:rPr lang="en-US" sz="2200" dirty="0"/>
              <a:t>-&gt; </a:t>
            </a:r>
            <a:r>
              <a:rPr lang="en-US" sz="2200" dirty="0" err="1"/>
              <a:t>riak_nagios:unknown</a:t>
            </a:r>
            <a:r>
              <a:rPr lang="en-US" sz="2200" dirty="0"/>
              <a:t>(</a:t>
            </a:r>
            <a:r>
              <a:rPr lang="en-US" sz="2200" dirty="0" err="1"/>
              <a:t>string:concat</a:t>
            </a:r>
            <a:r>
              <a:rPr lang="en-US" sz="2200" dirty="0"/>
              <a:t>("I don't know what to make of ", Response))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5824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Replication: Server</a:t>
            </a:r>
            <a:r>
              <a:rPr lang="en-US" dirty="0"/>
              <a:t/>
            </a:r>
            <a:br>
              <a:rPr lang="en-US" dirty="0"/>
            </a:b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 err="1" smtClean="0"/>
              <a:t>StringStatus</a:t>
            </a:r>
            <a:r>
              <a:rPr lang="en-US" sz="2200" dirty="0" smtClean="0"/>
              <a:t> </a:t>
            </a:r>
            <a:r>
              <a:rPr lang="en-US" sz="2200" dirty="0"/>
              <a:t>= </a:t>
            </a:r>
            <a:r>
              <a:rPr lang="en-US" sz="2200" dirty="0" err="1"/>
              <a:t>string:tokens</a:t>
            </a:r>
            <a:r>
              <a:rPr lang="en-US" sz="2200" dirty="0"/>
              <a:t>(</a:t>
            </a:r>
            <a:r>
              <a:rPr lang="en-US" sz="2200" dirty="0" err="1"/>
              <a:t>os:cmd</a:t>
            </a:r>
            <a:r>
              <a:rPr lang="en-US" sz="2200" dirty="0"/>
              <a:t>("</a:t>
            </a:r>
            <a:r>
              <a:rPr lang="en-US" sz="2200" b="1" dirty="0" err="1">
                <a:solidFill>
                  <a:srgbClr val="FF0000"/>
                </a:solidFill>
              </a:rPr>
              <a:t>riak-repl</a:t>
            </a:r>
            <a:r>
              <a:rPr lang="en-US" sz="2200" b="1" dirty="0">
                <a:solidFill>
                  <a:srgbClr val="FF0000"/>
                </a:solidFill>
              </a:rPr>
              <a:t> status</a:t>
            </a:r>
            <a:r>
              <a:rPr lang="en-US" sz="2200" dirty="0"/>
              <a:t>"), "\n"),</a:t>
            </a:r>
            <a:br>
              <a:rPr lang="en-US" sz="2200" dirty="0"/>
            </a:br>
            <a:r>
              <a:rPr lang="en-US" sz="2200" dirty="0" smtClean="0"/>
              <a:t>  </a:t>
            </a:r>
            <a:r>
              <a:rPr lang="en-US" sz="2200" dirty="0" err="1" smtClean="0"/>
              <a:t>send_peerinfo</a:t>
            </a:r>
            <a:r>
              <a:rPr lang="en-US" sz="2200" dirty="0" smtClean="0"/>
              <a:t>   </a:t>
            </a:r>
            <a:r>
              <a:rPr lang="en-US" sz="2200" dirty="0"/>
              <a:t>-&gt; </a:t>
            </a:r>
            <a:r>
              <a:rPr lang="en-US" sz="2200" dirty="0" err="1"/>
              <a:t>riak_nagios:okay</a:t>
            </a:r>
            <a:r>
              <a:rPr lang="en-US" sz="2200" dirty="0"/>
              <a:t>("</a:t>
            </a:r>
            <a:r>
              <a:rPr lang="en-US" sz="2200" dirty="0" err="1"/>
              <a:t>send_peerinfo</a:t>
            </a:r>
            <a:r>
              <a:rPr lang="en-US" sz="2200" dirty="0"/>
              <a:t>");</a:t>
            </a:r>
            <a:br>
              <a:rPr lang="en-US" sz="2200" dirty="0"/>
            </a:br>
            <a:r>
              <a:rPr lang="en-US" sz="2200" dirty="0" smtClean="0"/>
              <a:t>  </a:t>
            </a:r>
            <a:r>
              <a:rPr lang="en-US" sz="2200" dirty="0" err="1" smtClean="0"/>
              <a:t>merkle_send</a:t>
            </a:r>
            <a:r>
              <a:rPr lang="en-US" sz="2200" dirty="0" smtClean="0"/>
              <a:t>     </a:t>
            </a:r>
            <a:r>
              <a:rPr lang="en-US" sz="2200" dirty="0"/>
              <a:t>-&gt; </a:t>
            </a:r>
            <a:r>
              <a:rPr lang="en-US" sz="2200" dirty="0" err="1"/>
              <a:t>riak_nagios:okay</a:t>
            </a:r>
            <a:r>
              <a:rPr lang="en-US" sz="2200" dirty="0"/>
              <a:t>("</a:t>
            </a:r>
            <a:r>
              <a:rPr lang="en-US" sz="2200" dirty="0" err="1"/>
              <a:t>merkle_send</a:t>
            </a:r>
            <a:r>
              <a:rPr lang="en-US" sz="2200" dirty="0"/>
              <a:t>");</a:t>
            </a:r>
            <a:br>
              <a:rPr lang="en-US" sz="2200" dirty="0"/>
            </a:br>
            <a:r>
              <a:rPr lang="en-US" sz="2200" dirty="0"/>
              <a:t>  </a:t>
            </a:r>
            <a:r>
              <a:rPr lang="en-US" sz="2200" dirty="0" err="1" smtClean="0"/>
              <a:t>merkle_build</a:t>
            </a:r>
            <a:r>
              <a:rPr lang="en-US" sz="2200" dirty="0" smtClean="0"/>
              <a:t>    </a:t>
            </a:r>
            <a:r>
              <a:rPr lang="en-US" sz="2200" dirty="0"/>
              <a:t>-&gt; </a:t>
            </a:r>
            <a:r>
              <a:rPr lang="en-US" sz="2200" dirty="0" err="1"/>
              <a:t>riak_nagios:okay</a:t>
            </a:r>
            <a:r>
              <a:rPr lang="en-US" sz="2200" dirty="0"/>
              <a:t>("</a:t>
            </a:r>
            <a:r>
              <a:rPr lang="en-US" sz="2200" dirty="0" err="1"/>
              <a:t>merkle_build</a:t>
            </a:r>
            <a:r>
              <a:rPr lang="en-US" sz="2200" dirty="0"/>
              <a:t>");</a:t>
            </a:r>
            <a:br>
              <a:rPr lang="en-US" sz="2200" dirty="0"/>
            </a:br>
            <a:r>
              <a:rPr lang="en-US" sz="2200" dirty="0"/>
              <a:t>  </a:t>
            </a:r>
            <a:r>
              <a:rPr lang="en-US" sz="2200" dirty="0" err="1" smtClean="0"/>
              <a:t>merkle_xfer</a:t>
            </a:r>
            <a:r>
              <a:rPr lang="en-US" sz="2200" dirty="0" smtClean="0"/>
              <a:t>     </a:t>
            </a:r>
            <a:r>
              <a:rPr lang="en-US" sz="2200" dirty="0"/>
              <a:t>-&gt; </a:t>
            </a:r>
            <a:r>
              <a:rPr lang="en-US" sz="2200" dirty="0" err="1"/>
              <a:t>riak_nagios:okay</a:t>
            </a:r>
            <a:r>
              <a:rPr lang="en-US" sz="2200" dirty="0"/>
              <a:t>("</a:t>
            </a:r>
            <a:r>
              <a:rPr lang="en-US" sz="2200" dirty="0" err="1"/>
              <a:t>merkle_xfer</a:t>
            </a:r>
            <a:r>
              <a:rPr lang="en-US" sz="2200" dirty="0"/>
              <a:t>");</a:t>
            </a:r>
            <a:br>
              <a:rPr lang="en-US" sz="2200" dirty="0"/>
            </a:br>
            <a:r>
              <a:rPr lang="en-US" sz="2200" dirty="0"/>
              <a:t>  </a:t>
            </a:r>
            <a:r>
              <a:rPr lang="en-US" sz="2200" dirty="0" err="1" smtClean="0"/>
              <a:t>merkle_wait_ack</a:t>
            </a:r>
            <a:r>
              <a:rPr lang="en-US" sz="2200" dirty="0" smtClean="0"/>
              <a:t> </a:t>
            </a:r>
            <a:r>
              <a:rPr lang="en-US" sz="2200" dirty="0"/>
              <a:t>-&gt; </a:t>
            </a:r>
            <a:r>
              <a:rPr lang="en-US" sz="2200" dirty="0" err="1"/>
              <a:t>riak_nagios:okay</a:t>
            </a:r>
            <a:r>
              <a:rPr lang="en-US" sz="2200" dirty="0"/>
              <a:t>("</a:t>
            </a:r>
            <a:r>
              <a:rPr lang="en-US" sz="2200" dirty="0" err="1" smtClean="0"/>
              <a:t>merkle</a:t>
            </a:r>
            <a:r>
              <a:rPr lang="en-US" sz="2200" dirty="0" smtClean="0"/>
              <a:t>_..."</a:t>
            </a:r>
            <a:r>
              <a:rPr lang="en-US" sz="2200" dirty="0"/>
              <a:t>);</a:t>
            </a:r>
            <a:br>
              <a:rPr lang="en-US" sz="2200" dirty="0"/>
            </a:br>
            <a:r>
              <a:rPr lang="en-US" sz="2200" dirty="0"/>
              <a:t> </a:t>
            </a:r>
            <a:r>
              <a:rPr lang="en-US" sz="2200" dirty="0" smtClean="0"/>
              <a:t> connected       </a:t>
            </a:r>
            <a:r>
              <a:rPr lang="en-US" sz="2200" dirty="0"/>
              <a:t>-&gt; </a:t>
            </a:r>
            <a:r>
              <a:rPr lang="en-US" sz="2200" dirty="0" err="1"/>
              <a:t>riak_nagios:okay</a:t>
            </a:r>
            <a:r>
              <a:rPr lang="en-US" sz="2200" dirty="0"/>
              <a:t>("connected");</a:t>
            </a:r>
            <a:br>
              <a:rPr lang="en-US" sz="2200" dirty="0"/>
            </a:br>
            <a:r>
              <a:rPr lang="en-US" sz="2200" dirty="0"/>
              <a:t>  </a:t>
            </a:r>
            <a:r>
              <a:rPr lang="en-US" sz="2200" dirty="0" err="1" smtClean="0"/>
              <a:t>server_not_found</a:t>
            </a:r>
            <a:r>
              <a:rPr lang="en-US" sz="2200" dirty="0" smtClean="0"/>
              <a:t> </a:t>
            </a:r>
            <a:r>
              <a:rPr lang="en-US" sz="2200" dirty="0"/>
              <a:t>-&gt; </a:t>
            </a:r>
            <a:r>
              <a:rPr lang="en-US" sz="2200" dirty="0" err="1"/>
              <a:t>riak_nagios:critical</a:t>
            </a:r>
            <a:r>
              <a:rPr lang="en-US" sz="2200" dirty="0"/>
              <a:t>("Server Not Found");</a:t>
            </a:r>
            <a:br>
              <a:rPr lang="en-US" sz="2200" dirty="0"/>
            </a:br>
            <a:r>
              <a:rPr lang="en-US" sz="2200" dirty="0" smtClean="0"/>
              <a:t>  </a:t>
            </a:r>
            <a:r>
              <a:rPr lang="en-US" sz="2200" b="1" dirty="0" smtClean="0">
                <a:solidFill>
                  <a:srgbClr val="FF0000"/>
                </a:solidFill>
              </a:rPr>
              <a:t>Response</a:t>
            </a:r>
            <a:r>
              <a:rPr lang="en-US" sz="2200" dirty="0" smtClean="0"/>
              <a:t> </a:t>
            </a:r>
            <a:r>
              <a:rPr lang="en-US" sz="2200" dirty="0"/>
              <a:t>-&gt; </a:t>
            </a:r>
            <a:r>
              <a:rPr lang="en-US" sz="2200" dirty="0" err="1"/>
              <a:t>riak_nagios:</a:t>
            </a:r>
            <a:r>
              <a:rPr lang="en-US" sz="2200" b="1" dirty="0" err="1">
                <a:solidFill>
                  <a:srgbClr val="FF0000"/>
                </a:solidFill>
              </a:rPr>
              <a:t>unknown</a:t>
            </a:r>
            <a:r>
              <a:rPr lang="en-US" sz="2200" dirty="0"/>
              <a:t>(</a:t>
            </a:r>
            <a:r>
              <a:rPr lang="en-US" sz="2200" dirty="0" err="1"/>
              <a:t>string:concat</a:t>
            </a:r>
            <a:r>
              <a:rPr lang="en-US" sz="2200" dirty="0"/>
              <a:t>("I don't know what to make of ", Response))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6209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91682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5400" dirty="0" err="1" smtClean="0"/>
              <a:t>Riak</a:t>
            </a:r>
            <a:r>
              <a:rPr lang="en-US" sz="5400" dirty="0"/>
              <a:t> </a:t>
            </a:r>
            <a:r>
              <a:rPr lang="en-US" sz="5400" dirty="0" err="1" smtClean="0"/>
              <a:t>Nagios</a:t>
            </a:r>
            <a:r>
              <a:rPr lang="en-US" sz="5400" dirty="0" smtClean="0"/>
              <a:t> Checks:</a:t>
            </a:r>
            <a:br>
              <a:rPr lang="en-US" sz="5400" dirty="0" smtClean="0"/>
            </a:b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 smtClean="0"/>
              <a:t>1) Ping</a:t>
            </a:r>
            <a:br>
              <a:rPr lang="en-US" sz="5400" dirty="0" smtClean="0"/>
            </a:br>
            <a:r>
              <a:rPr lang="en-US" sz="5400" dirty="0" smtClean="0"/>
              <a:t>2) HTTP REST Cycle</a:t>
            </a:r>
            <a:br>
              <a:rPr lang="en-US" sz="5400" dirty="0" smtClean="0"/>
            </a:br>
            <a:r>
              <a:rPr lang="en-US" sz="5400" dirty="0" smtClean="0"/>
              <a:t>3) Server Status</a:t>
            </a:r>
            <a:br>
              <a:rPr lang="en-US" sz="5400" dirty="0" smtClean="0"/>
            </a:br>
            <a:r>
              <a:rPr lang="en-US" sz="5400" dirty="0" smtClean="0"/>
              <a:t>4) Replication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91629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5400" dirty="0" err="1" smtClean="0"/>
              <a:t>Riak</a:t>
            </a:r>
            <a:r>
              <a:rPr lang="en-US" sz="5400" dirty="0"/>
              <a:t> </a:t>
            </a:r>
            <a:r>
              <a:rPr lang="en-US" sz="5400" dirty="0" err="1" smtClean="0"/>
              <a:t>Nagios</a:t>
            </a:r>
            <a:r>
              <a:rPr lang="en-US" sz="5400" dirty="0" smtClean="0"/>
              <a:t> Checks:</a:t>
            </a:r>
            <a:br>
              <a:rPr lang="en-US" sz="5400" dirty="0" smtClean="0"/>
            </a:b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 smtClean="0"/>
              <a:t>1) Ping</a:t>
            </a:r>
            <a:br>
              <a:rPr lang="en-US" sz="5400" dirty="0" smtClean="0"/>
            </a:br>
            <a:r>
              <a:rPr lang="en-US" sz="5400" dirty="0" smtClean="0"/>
              <a:t>2) HTTP REST Cycle</a:t>
            </a:r>
            <a:br>
              <a:rPr lang="en-US" sz="5400" dirty="0" smtClean="0"/>
            </a:br>
            <a:r>
              <a:rPr lang="en-US" sz="5400" dirty="0" smtClean="0"/>
              <a:t>3) Server Status</a:t>
            </a:r>
            <a:br>
              <a:rPr lang="en-US" sz="5400" dirty="0" smtClean="0"/>
            </a:br>
            <a:r>
              <a:rPr lang="en-US" sz="5400" dirty="0" smtClean="0"/>
              <a:t>4) Replication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92216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5400" dirty="0" smtClean="0"/>
              <a:t>Return Codes:</a:t>
            </a:r>
            <a:br>
              <a:rPr lang="en-US" sz="5400" dirty="0" smtClean="0"/>
            </a:b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 smtClean="0"/>
              <a:t>0 Okay</a:t>
            </a:r>
            <a:br>
              <a:rPr lang="en-US" sz="5400" dirty="0" smtClean="0"/>
            </a:br>
            <a:r>
              <a:rPr lang="en-US" sz="5400" dirty="0" smtClean="0"/>
              <a:t>1 Warning</a:t>
            </a:r>
            <a:br>
              <a:rPr lang="en-US" sz="5400" dirty="0" smtClean="0"/>
            </a:br>
            <a:r>
              <a:rPr lang="en-US" sz="5400" dirty="0" smtClean="0"/>
              <a:t>2 Critical</a:t>
            </a:r>
            <a:br>
              <a:rPr lang="en-US" sz="5400" dirty="0" smtClean="0"/>
            </a:br>
            <a:r>
              <a:rPr lang="en-US" sz="5400" dirty="0" smtClean="0"/>
              <a:t>3 Unknown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46894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9600" dirty="0" err="1" smtClean="0"/>
              <a:t>Nagios</a:t>
            </a:r>
            <a:endParaRPr lang="en-US" sz="9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65894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17195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 err="1" smtClean="0"/>
              <a:t>Riak</a:t>
            </a:r>
            <a:r>
              <a:rPr lang="en-US" sz="6000" dirty="0" smtClean="0"/>
              <a:t> </a:t>
            </a:r>
            <a:r>
              <a:rPr lang="en-US" sz="6000" dirty="0" err="1" smtClean="0"/>
              <a:t>Nagios</a:t>
            </a:r>
            <a:r>
              <a:rPr lang="en-US" sz="6000" dirty="0" smtClean="0"/>
              <a:t> Check:</a:t>
            </a:r>
            <a:br>
              <a:rPr lang="en-US" sz="6000" dirty="0" smtClean="0"/>
            </a:br>
            <a:r>
              <a:rPr lang="en-US" sz="6000" dirty="0" smtClean="0"/>
              <a:t>Ping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30612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6000" dirty="0"/>
              <a:t>Ping Code:</a:t>
            </a:r>
            <a:r>
              <a:rPr lang="en-US" sz="5400" dirty="0"/>
              <a:t/>
            </a:r>
            <a:br>
              <a:rPr lang="en-US" sz="5400" dirty="0"/>
            </a:b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2200" dirty="0" smtClean="0"/>
              <a:t>-</a:t>
            </a:r>
            <a:r>
              <a:rPr lang="en-US" sz="2200" dirty="0"/>
              <a:t>module(</a:t>
            </a:r>
            <a:r>
              <a:rPr lang="en-US" sz="2200" dirty="0" err="1"/>
              <a:t>check_riak_up</a:t>
            </a:r>
            <a:r>
              <a:rPr lang="en-US" sz="2200" dirty="0"/>
              <a:t>)</a:t>
            </a:r>
            <a:r>
              <a:rPr lang="en-US" sz="2200" dirty="0" smtClean="0"/>
              <a:t>.</a:t>
            </a: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/>
              <a:t>-export([main/1]).</a:t>
            </a:r>
            <a:br>
              <a:rPr lang="en-US" sz="2200" dirty="0"/>
            </a:b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/>
              <a:t>main(_) -&gt;</a:t>
            </a:r>
            <a:br>
              <a:rPr lang="en-US" sz="2200" dirty="0"/>
            </a:br>
            <a:r>
              <a:rPr lang="en-US" sz="2200" dirty="0"/>
              <a:t>    Status = </a:t>
            </a:r>
            <a:r>
              <a:rPr lang="en-US" sz="2200" dirty="0" err="1"/>
              <a:t>string:tokens</a:t>
            </a:r>
            <a:r>
              <a:rPr lang="en-US" sz="2200" dirty="0"/>
              <a:t>(</a:t>
            </a:r>
            <a:r>
              <a:rPr lang="en-US" sz="2200" dirty="0" err="1"/>
              <a:t>os:cmd</a:t>
            </a:r>
            <a:r>
              <a:rPr lang="en-US" sz="2200" dirty="0"/>
              <a:t>("</a:t>
            </a:r>
            <a:r>
              <a:rPr lang="en-US" sz="2200" dirty="0" err="1"/>
              <a:t>riak</a:t>
            </a:r>
            <a:r>
              <a:rPr lang="en-US" sz="2200" dirty="0"/>
              <a:t> ping"), "\n"),</a:t>
            </a:r>
            <a:br>
              <a:rPr lang="en-US" sz="2200" dirty="0"/>
            </a:br>
            <a:r>
              <a:rPr lang="en-US" sz="2200" dirty="0"/>
              <a:t>    case </a:t>
            </a:r>
            <a:r>
              <a:rPr lang="en-US" sz="2200" dirty="0" err="1"/>
              <a:t>lists:any</a:t>
            </a:r>
            <a:r>
              <a:rPr lang="en-US" sz="2200" dirty="0"/>
              <a:t>(fun(X) -&gt; X == "pong" end, Status) of</a:t>
            </a:r>
            <a:br>
              <a:rPr lang="en-US" sz="2200" dirty="0"/>
            </a:br>
            <a:r>
              <a:rPr lang="en-US" sz="2200" dirty="0"/>
              <a:t>        true -&gt; </a:t>
            </a:r>
            <a:r>
              <a:rPr lang="en-US" sz="2200" dirty="0" err="1"/>
              <a:t>riak_nagios:okay</a:t>
            </a:r>
            <a:r>
              <a:rPr lang="en-US" sz="2200" dirty="0"/>
              <a:t>("It's up!");</a:t>
            </a:r>
            <a:br>
              <a:rPr lang="en-US" sz="2200" dirty="0"/>
            </a:br>
            <a:r>
              <a:rPr lang="en-US" sz="2200" dirty="0"/>
              <a:t>        _ -&gt; </a:t>
            </a:r>
            <a:r>
              <a:rPr lang="en-US" sz="2200" dirty="0" err="1"/>
              <a:t>riak_nagios:critical</a:t>
            </a:r>
            <a:r>
              <a:rPr lang="en-US" sz="2200" dirty="0"/>
              <a:t>("It's down!")</a:t>
            </a:r>
            <a:br>
              <a:rPr lang="en-US" sz="2200" dirty="0"/>
            </a:br>
            <a:r>
              <a:rPr lang="en-US" sz="2200" dirty="0"/>
              <a:t>    end.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93953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6000" dirty="0"/>
              <a:t>Ping Code:</a:t>
            </a:r>
            <a:r>
              <a:rPr lang="en-US" sz="5400" dirty="0"/>
              <a:t/>
            </a:r>
            <a:br>
              <a:rPr lang="en-US" sz="5400" dirty="0"/>
            </a:b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2200" dirty="0" smtClean="0"/>
              <a:t>-</a:t>
            </a:r>
            <a:r>
              <a:rPr lang="en-US" sz="2200" dirty="0"/>
              <a:t>module(</a:t>
            </a:r>
            <a:r>
              <a:rPr lang="en-US" sz="2200" dirty="0" err="1"/>
              <a:t>check_riak_up</a:t>
            </a:r>
            <a:r>
              <a:rPr lang="en-US" sz="2200" dirty="0"/>
              <a:t>)</a:t>
            </a:r>
            <a:r>
              <a:rPr lang="en-US" sz="2200" dirty="0" smtClean="0"/>
              <a:t>.</a:t>
            </a: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/>
              <a:t>-export([main/1]).</a:t>
            </a:r>
            <a:br>
              <a:rPr lang="en-US" sz="2200" dirty="0"/>
            </a:b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/>
              <a:t>main(_) -&gt;</a:t>
            </a:r>
            <a:br>
              <a:rPr lang="en-US" sz="2200" dirty="0"/>
            </a:br>
            <a:r>
              <a:rPr lang="en-US" sz="2200" dirty="0"/>
              <a:t>    Status = </a:t>
            </a:r>
            <a:r>
              <a:rPr lang="en-US" sz="2200" dirty="0" err="1"/>
              <a:t>string:tokens</a:t>
            </a:r>
            <a:r>
              <a:rPr lang="en-US" sz="2200" dirty="0"/>
              <a:t>(</a:t>
            </a:r>
            <a:r>
              <a:rPr lang="en-US" sz="2200" dirty="0" err="1"/>
              <a:t>os:cmd</a:t>
            </a:r>
            <a:r>
              <a:rPr lang="en-US" sz="2200" dirty="0"/>
              <a:t>("</a:t>
            </a:r>
            <a:r>
              <a:rPr lang="en-US" sz="2200" b="1" dirty="0" err="1">
                <a:solidFill>
                  <a:srgbClr val="FF0000"/>
                </a:solidFill>
              </a:rPr>
              <a:t>riak</a:t>
            </a:r>
            <a:r>
              <a:rPr lang="en-US" sz="2200" b="1" dirty="0">
                <a:solidFill>
                  <a:srgbClr val="FF0000"/>
                </a:solidFill>
              </a:rPr>
              <a:t> ping</a:t>
            </a:r>
            <a:r>
              <a:rPr lang="en-US" sz="2200" dirty="0"/>
              <a:t>"), "\n"),</a:t>
            </a:r>
            <a:br>
              <a:rPr lang="en-US" sz="2200" dirty="0"/>
            </a:br>
            <a:r>
              <a:rPr lang="en-US" sz="2200" dirty="0"/>
              <a:t>    case </a:t>
            </a:r>
            <a:r>
              <a:rPr lang="en-US" sz="2200" dirty="0" err="1"/>
              <a:t>lists:any</a:t>
            </a:r>
            <a:r>
              <a:rPr lang="en-US" sz="2200" dirty="0"/>
              <a:t>(fun(X) -&gt; X == "pong" end, Status) of</a:t>
            </a:r>
            <a:br>
              <a:rPr lang="en-US" sz="2200" dirty="0"/>
            </a:br>
            <a:r>
              <a:rPr lang="en-US" sz="2200" dirty="0"/>
              <a:t>        true -&gt; </a:t>
            </a:r>
            <a:r>
              <a:rPr lang="en-US" sz="2200" dirty="0" err="1"/>
              <a:t>riak_nagios:okay</a:t>
            </a:r>
            <a:r>
              <a:rPr lang="en-US" sz="2200" dirty="0"/>
              <a:t>("It's up!");</a:t>
            </a:r>
            <a:br>
              <a:rPr lang="en-US" sz="2200" dirty="0"/>
            </a:br>
            <a:r>
              <a:rPr lang="en-US" sz="2200" dirty="0"/>
              <a:t>        _ -&gt; </a:t>
            </a:r>
            <a:r>
              <a:rPr lang="en-US" sz="2200" dirty="0" err="1"/>
              <a:t>riak_nagios:critical</a:t>
            </a:r>
            <a:r>
              <a:rPr lang="en-US" sz="2200" dirty="0"/>
              <a:t>("It's down!")</a:t>
            </a:r>
            <a:br>
              <a:rPr lang="en-US" sz="2200" dirty="0"/>
            </a:br>
            <a:r>
              <a:rPr lang="en-US" sz="2200" dirty="0"/>
              <a:t>    end.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49330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6000" dirty="0"/>
              <a:t>Ping Code:</a:t>
            </a:r>
            <a:r>
              <a:rPr lang="en-US" sz="5400" dirty="0"/>
              <a:t/>
            </a:r>
            <a:br>
              <a:rPr lang="en-US" sz="5400" dirty="0"/>
            </a:b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2200" dirty="0" smtClean="0"/>
              <a:t>-</a:t>
            </a:r>
            <a:r>
              <a:rPr lang="en-US" sz="2200" dirty="0"/>
              <a:t>module(</a:t>
            </a:r>
            <a:r>
              <a:rPr lang="en-US" sz="2200" dirty="0" err="1"/>
              <a:t>check_riak_up</a:t>
            </a:r>
            <a:r>
              <a:rPr lang="en-US" sz="2200" dirty="0"/>
              <a:t>)</a:t>
            </a:r>
            <a:r>
              <a:rPr lang="en-US" sz="2200" dirty="0" smtClean="0"/>
              <a:t>.</a:t>
            </a: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/>
              <a:t>-export([main/1]).</a:t>
            </a:r>
            <a:br>
              <a:rPr lang="en-US" sz="2200" dirty="0"/>
            </a:b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/>
              <a:t>main(_) -&gt;</a:t>
            </a:r>
            <a:br>
              <a:rPr lang="en-US" sz="2200" dirty="0"/>
            </a:br>
            <a:r>
              <a:rPr lang="en-US" sz="2200" dirty="0"/>
              <a:t>    Status = </a:t>
            </a:r>
            <a:r>
              <a:rPr lang="en-US" sz="2200" dirty="0" err="1"/>
              <a:t>string:tokens</a:t>
            </a:r>
            <a:r>
              <a:rPr lang="en-US" sz="2200" dirty="0"/>
              <a:t>(</a:t>
            </a:r>
            <a:r>
              <a:rPr lang="en-US" sz="2200" dirty="0" err="1"/>
              <a:t>os:cmd</a:t>
            </a:r>
            <a:r>
              <a:rPr lang="en-US" sz="2200" dirty="0"/>
              <a:t>("</a:t>
            </a:r>
            <a:r>
              <a:rPr lang="en-US" sz="2200" dirty="0" err="1"/>
              <a:t>riak</a:t>
            </a:r>
            <a:r>
              <a:rPr lang="en-US" sz="2200" dirty="0"/>
              <a:t> ping"), "\n"),</a:t>
            </a:r>
            <a:br>
              <a:rPr lang="en-US" sz="2200" dirty="0"/>
            </a:br>
            <a:r>
              <a:rPr lang="en-US" sz="2200" dirty="0"/>
              <a:t>    case </a:t>
            </a:r>
            <a:r>
              <a:rPr lang="en-US" sz="2200" dirty="0" err="1"/>
              <a:t>lists:any</a:t>
            </a:r>
            <a:r>
              <a:rPr lang="en-US" sz="2200" dirty="0"/>
              <a:t>(fun(X) -&gt; X == "</a:t>
            </a:r>
            <a:r>
              <a:rPr lang="en-US" sz="2200" b="1" dirty="0">
                <a:solidFill>
                  <a:srgbClr val="FF0000"/>
                </a:solidFill>
              </a:rPr>
              <a:t>pong</a:t>
            </a:r>
            <a:r>
              <a:rPr lang="en-US" sz="2200" dirty="0"/>
              <a:t>" end, Status) of</a:t>
            </a:r>
            <a:br>
              <a:rPr lang="en-US" sz="2200" dirty="0"/>
            </a:br>
            <a:r>
              <a:rPr lang="en-US" sz="2200" dirty="0"/>
              <a:t>        true -&gt; </a:t>
            </a:r>
            <a:r>
              <a:rPr lang="en-US" sz="2200" dirty="0" err="1"/>
              <a:t>riak_nagios:okay</a:t>
            </a:r>
            <a:r>
              <a:rPr lang="en-US" sz="2200" dirty="0"/>
              <a:t>("It's up!");</a:t>
            </a:r>
            <a:br>
              <a:rPr lang="en-US" sz="2200" dirty="0"/>
            </a:br>
            <a:r>
              <a:rPr lang="en-US" sz="2200" dirty="0"/>
              <a:t>        _ -&gt; </a:t>
            </a:r>
            <a:r>
              <a:rPr lang="en-US" sz="2200" dirty="0" err="1"/>
              <a:t>riak_nagios:critical</a:t>
            </a:r>
            <a:r>
              <a:rPr lang="en-US" sz="2200" dirty="0"/>
              <a:t>("It's down!")</a:t>
            </a:r>
            <a:br>
              <a:rPr lang="en-US" sz="2200" dirty="0"/>
            </a:br>
            <a:r>
              <a:rPr lang="en-US" sz="2200" dirty="0"/>
              <a:t>    end.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08008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- Title Slid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E9A25"/>
      </a:accent1>
      <a:accent2>
        <a:srgbClr val="333399"/>
      </a:accent2>
      <a:accent3>
        <a:srgbClr val="FFFFFF"/>
      </a:accent3>
      <a:accent4>
        <a:srgbClr val="000000"/>
      </a:accent4>
      <a:accent5>
        <a:srgbClr val="FECAAC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- Title Slide">
      <a:majorFont>
        <a:latin typeface="Lucida Grande"/>
        <a:ea typeface="ヒラギノ角ゴ ProN W3"/>
        <a:cs typeface="ヒラギノ角ゴ ProN W3"/>
      </a:majorFont>
      <a:minorFont>
        <a:latin typeface="Lucida Grand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Default - Title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4759</TotalTime>
  <Pages>0</Pages>
  <Words>427</Words>
  <Characters>0</Characters>
  <Application>Microsoft Macintosh PowerPoint</Application>
  <PresentationFormat>On-screen Show (4:3)</PresentationFormat>
  <Lines>0</Lines>
  <Paragraphs>69</Paragraphs>
  <Slides>42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Default - Title Slide</vt:lpstr>
      <vt:lpstr>PowerPoint Presentation</vt:lpstr>
      <vt:lpstr>Nagios</vt:lpstr>
      <vt:lpstr>Return Codes:  0 Okay 1 Warning 2 Critical 3 Unknown</vt:lpstr>
      <vt:lpstr>Riak Nagios Checks:  1) Ping 2) HTTP REST Cycle 3) Server Status 4) Replication</vt:lpstr>
      <vt:lpstr>PowerPoint Presentation</vt:lpstr>
      <vt:lpstr>Riak Nagios Check: Ping</vt:lpstr>
      <vt:lpstr>Ping Code:  -module(check_riak_up). -export([main/1]).  main(_) -&gt;     Status = string:tokens(os:cmd("riak ping"), "\n"),     case lists:any(fun(X) -&gt; X == "pong" end, Status) of         true -&gt; riak_nagios:okay("It's up!");         _ -&gt; riak_nagios:critical("It's down!")     end.</vt:lpstr>
      <vt:lpstr>Ping Code:  -module(check_riak_up). -export([main/1]).  main(_) -&gt;     Status = string:tokens(os:cmd("riak ping"), "\n"),     case lists:any(fun(X) -&gt; X == "pong" end, Status) of         true -&gt; riak_nagios:okay("It's up!");         _ -&gt; riak_nagios:critical("It's down!")     end.</vt:lpstr>
      <vt:lpstr>Ping Code:  -module(check_riak_up). -export([main/1]).  main(_) -&gt;     Status = string:tokens(os:cmd("riak ping"), "\n"),     case lists:any(fun(X) -&gt; X == "pong" end, Status) of         true -&gt; riak_nagios:okay("It's up!");         _ -&gt; riak_nagios:critical("It's down!")     end.</vt:lpstr>
      <vt:lpstr>Ping Code:  -module(check_riak_up). -export([main/1]).  main(_) -&gt;     Status = string:tokens(os:cmd("riak ping"), "\n"),     case lists:any(fun(X) -&gt; X == "pong" end, Status) of         true -&gt; riak_nagios:okay("It's up!");         _ -&gt; riak_nagios:critical("It's down!")     end.</vt:lpstr>
      <vt:lpstr>Ping Code:  -module(check_riak_up). -export([main/1]).  main(_) -&gt;     Status = string:tokens(os:cmd("riak ping"), "\n"),     case lists:any(fun(X) -&gt; X == "pong" end, Status) of         true -&gt; riak_nagios:okay("It's up!");         _ -&gt; riak_nagios:critical("It's down!")     end.</vt:lpstr>
      <vt:lpstr>PowerPoint Presentation</vt:lpstr>
      <vt:lpstr>Riak Nagios Check: HTTP REST Cycle</vt:lpstr>
      <vt:lpstr>HTTP REST Cycle:  1) PUT data 2) confirm GET data 3) DELETE data 4) confirm GET null</vt:lpstr>
      <vt:lpstr>HTTP REST Cycle: PUT  C1 = string:concat(string:concat("curl -v -X PUT -d \'Hello World\' -H \"content-type: text/plain\" ", Path), "/tb/tk"), {Stat1, _} = string:to_integer(return_code(string:tokens(os:cmd(Cmd1), "\n"))), if    Stat1 =/= 204 -&gt; riak_nagios:critical("Write Failed");    true -&gt; true end,</vt:lpstr>
      <vt:lpstr>HTTP REST Cycle: GET  C2 = string:concat(string:concat("curl -v –X GET ", Path), "/tb/tk"), {Stat2, _} = string:to_integer(return_code(string:tokens(os:cmd(Cmd2), "\n"))), if     Stat2 =/= 200 -&gt; riak_nagios:critical("First Read Failed");   true -&gt; true end,</vt:lpstr>
      <vt:lpstr>HTTP REST Cycle: DELETE  C3 = string:concat(string:concat("curl -v –X DELETE ", Path), "/tb/tk"), {Stat3, _} = string:to_integer(return_code(string:tokens(os:cmd(Cmd3), "\n"))), if     Stat3 =/= 204 -&gt; riak_nagios:critical("Delete Failed");   true -&gt; true end,</vt:lpstr>
      <vt:lpstr>HTTP REST Cycle: GET  C2 = string:concat(string:concat("curl -v –X GET ", Path), "/tb/tk"), {Stat4, _} = string:to_integer(return_code(string:tokens(os:cmd(Cmd2), "\n"))), if     Stat4 =/= 404 -&gt; riak_nagios:critical("Second Read Failed");   true -&gt; riak_nagios:okay("Test Passed") end,</vt:lpstr>
      <vt:lpstr>HTTP REST Cycle: GET  C2 = string:concat(string:concat("curl -v –X GET ", Path), "/tb/tk"), {Stat4, _} = string:to_integer(return_code(string:tokens(os:cmd(Cmd2), "\n"))), if     Stat4 =/= 404 -&gt; riak_nagios:critical("Second Read Failed");   true -&gt; riak_nagios:okay("Test Passed") end,</vt:lpstr>
      <vt:lpstr>PowerPoint Presentation</vt:lpstr>
      <vt:lpstr>Riak Nagios Check: Server Status</vt:lpstr>
      <vt:lpstr>Server Status:  1) Memory 2) Sibling Traffic  </vt:lpstr>
      <vt:lpstr>Server Status: Memory  Status = string:tokens(os:cmd("riak-admin status"), "\n"),   case Property of     "memory" -&gt; riak_nagios:decide(       "Memory",        get_property("mem_allocated", Status) / get_property("mem_total", Status),        WarnThreshold,        CriticalThreshold);</vt:lpstr>
      <vt:lpstr>Server Status: Memory  Status = string:tokens(os:cmd("riak-admin status"), "\n"),   case Property of     "memory" -&gt; riak_nagios:decide(       "Memory",        get_property("mem_allocated", Status) / get_property("mem_total", Status),        WarnThreshold,        CriticalThreshold);</vt:lpstr>
      <vt:lpstr>Server Status: Sibling Traffic  Status = string:tokens(os:cmd("riak-admin status"), "\n"),   case Property of     "siblings" -&gt; riak_nagios:decide(       "Siblings",     get_property("node_get_fsm_siblings_mean", Status),        WarnThreshold,        CriticalThreshold) </vt:lpstr>
      <vt:lpstr>Server Status: Sibling Traffic  Status = string:tokens(os:cmd("riak-admin status"), "\n"),   case Property of     "siblings" -&gt; riak_nagios:decide(       "Siblings",     get_property("node_get_fsm_siblings_mean", Status),        WarnThreshold,        CriticalThreshold) </vt:lpstr>
      <vt:lpstr>PowerPoint Presentation</vt:lpstr>
      <vt:lpstr>Riak Nagios Check: Replication</vt:lpstr>
      <vt:lpstr>Replication:  1) Client 2) Server  </vt:lpstr>
      <vt:lpstr>Replication: Client  StringStatus = string:tokens(os:cmd("riak-repl status"), "\n"), {state, ConnectionState} = Stats, case ConnectionState of   disconnected  -&gt; riak_nagios:critical("Disconnected");    connecting      -&gt; riak_nagios:critical("Connecting");   wait_peerinfo   -&gt; riak_nagios:okay("Wait PeerInfo");   merkle_recv     -&gt; riak_nagios:okay("Merkle Recv");   merkle_diff     -&gt; riak_nagios:okay("Merkle Diff");   merkle_exchange -&gt; riak_nagios:okay("Merkle Exchange");</vt:lpstr>
      <vt:lpstr>Replication: Client  StringStatus = string:tokens(os:cmd("riak-repl status"), "\n"), {state, ConnectionState} = Stats, case ConnectionState of   disconnected  -&gt; riak_nagios:critical("Disconnected");    connecting      -&gt; riak_nagios:critical("Connecting");   wait_peerinfo   -&gt; riak_nagios:okay("Wait PeerInfo");   merkle_recv     -&gt; riak_nagios:okay("Merkle Recv");   merkle_diff     -&gt; riak_nagios:okay("Merkle Diff");   merkle_exchange -&gt; riak_nagios:okay("Merkle Exchange");</vt:lpstr>
      <vt:lpstr>Replication: Client  StringStatus = string:tokens(os:cmd("riak-repl status"), "\n"), {state, ConnectionState} = Stats, case ConnectionState of   disconnected  -&gt; riak_nagios:critical("Disconnected");    connecting      -&gt; riak_nagios:critical("Connecting");   wait_peerinfo   -&gt; riak_nagios:okay("Wait PeerInfo");   merkle_recv     -&gt; riak_nagios:okay("Merkle Recv");   merkle_diff     -&gt; riak_nagios:okay("Merkle Diff");   merkle_exchange -&gt; riak_nagios:okay("Merkle Exchange");</vt:lpstr>
      <vt:lpstr>Replication: Client  StringStatus = string:tokens(os:cmd("riak-repl status"), "\n"), {state, ConnectionState} = Stats, case ConnectionState of   disconnected  -&gt; riak_nagios:critical("Disconnected");    connecting      -&gt; riak_nagios:critical("Connecting");   wait_peerinfo   -&gt; riak_nagios:okay("Wait PeerInfo");   merkle_recv     -&gt; riak_nagios:okay("Merkle Recv");   merkle_diff     -&gt; riak_nagios:okay("Merkle Diff");   merkle_exchange -&gt; riak_nagios:okay("Merkle Exchange");</vt:lpstr>
      <vt:lpstr>Replication: Server  StringStatus = string:tokens(os:cmd("riak-repl status"), "\n"),   send_peerinfo   -&gt; riak_nagios:okay("send_peerinfo");   merkle_send     -&gt; riak_nagios:okay("merkle_send");   merkle_build    -&gt; riak_nagios:okay("merkle_build");   merkle_xfer     -&gt; riak_nagios:okay("merkle_xfer");   merkle_wait_ack -&gt; riak_nagios:okay("merkle_...");   connected       -&gt; riak_nagios:okay("connected");   server_not_found -&gt; riak_nagios:critical("Server Not Found");   Response -&gt; riak_nagios:unknown(string:concat("I don't know what to make of ", Response))</vt:lpstr>
      <vt:lpstr>Replication: Server  StringStatus = string:tokens(os:cmd("riak-repl status"), "\n"),   send_peerinfo   -&gt; riak_nagios:okay("send_peerinfo");   merkle_send     -&gt; riak_nagios:okay("merkle_send");   merkle_build    -&gt; riak_nagios:okay("merkle_build");   merkle_xfer     -&gt; riak_nagios:okay("merkle_xfer");   merkle_wait_ack -&gt; riak_nagios:okay("merkle_...");   connected       -&gt; riak_nagios:okay("connected");   server_not_found -&gt; riak_nagios:critical("Server Not Found");   Response -&gt; riak_nagios:unknown(string:concat("I don't know what to make of ", Response))</vt:lpstr>
      <vt:lpstr>Replication: Server  StringStatus = string:tokens(os:cmd("riak-repl status"), "\n"),   send_peerinfo   -&gt; riak_nagios:okay("send_peerinfo");   merkle_send     -&gt; riak_nagios:okay("merkle_send");   merkle_build    -&gt; riak_nagios:okay("merkle_build");   merkle_xfer     -&gt; riak_nagios:okay("merkle_xfer");   merkle_wait_ack -&gt; riak_nagios:okay("merkle_...");   connected       -&gt; riak_nagios:okay("connected");   server_not_found -&gt; riak_nagios:critical("Server Not Found");   Response -&gt; riak_nagios:unknown(string:concat("I don't know what to make of ", Response))</vt:lpstr>
      <vt:lpstr>Replication: Server  StringStatus = string:tokens(os:cmd("riak-repl status"), "\n"),   send_peerinfo   -&gt; riak_nagios:okay("send_peerinfo");   merkle_send     -&gt; riak_nagios:okay("merkle_send");   merkle_build    -&gt; riak_nagios:okay("merkle_build");   merkle_xfer     -&gt; riak_nagios:okay("merkle_xfer");   merkle_wait_ack -&gt; riak_nagios:okay("merkle_...");   connected       -&gt; riak_nagios:okay("connected");   server_not_found -&gt; riak_nagios:critical("Server Not Found");   Response -&gt; riak_nagios:unknown(string:concat("I don't know what to make of ", Response))</vt:lpstr>
      <vt:lpstr>Replication: Server  StringStatus = string:tokens(os:cmd("riak-repl status"), "\n"),   send_peerinfo   -&gt; riak_nagios:okay("send_peerinfo");   merkle_send     -&gt; riak_nagios:okay("merkle_send");   merkle_build    -&gt; riak_nagios:okay("merkle_build");   merkle_xfer     -&gt; riak_nagios:okay("merkle_xfer");   merkle_wait_ack -&gt; riak_nagios:okay("merkle_...");   connected       -&gt; riak_nagios:okay("connected");   server_not_found -&gt; riak_nagios:critical("Server Not Found");   Response -&gt; riak_nagios:unknown(string:concat("I don't know what to make of ", Response))</vt:lpstr>
      <vt:lpstr>PowerPoint Presentation</vt:lpstr>
      <vt:lpstr>Riak Nagios Checks:  1) Ping 2) HTTP REST Cycle 3) Server Status 4) Replication</vt:lpstr>
      <vt:lpstr>Return Codes:  0 Okay 1 Warning 2 Critical 3 Unknown</vt:lpstr>
      <vt:lpstr>Nagios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Randy</dc:creator>
  <cp:lastModifiedBy>Dmitri Zagidulin</cp:lastModifiedBy>
  <cp:revision>23</cp:revision>
  <dcterms:modified xsi:type="dcterms:W3CDTF">2012-08-29T19:49:29Z</dcterms:modified>
</cp:coreProperties>
</file>