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6560E-077E-44F2-B21D-A379EB3BD671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624C0-4450-48BF-AE46-09D80E8F5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42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B9845-E216-49C4-A9FB-7A4129399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EB3A15-3FC5-457F-A599-2550DE7F0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9F081-288E-4E50-A407-1EFA9E9F5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86E7-D6CA-4AC6-A2EF-389B855AFDAB}" type="datetime1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38BF9-0EFF-4049-A8BF-6BF286224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Milián (MIL0068)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216F7-6EC6-459F-90A5-323750845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C559-68A5-4A93-B581-424D88D50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32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F40BD-5919-4918-946F-8CF43A194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EAB6A-8611-462E-83FE-885BA4FC5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0E9A0-F7A9-4F5B-8672-63AD0F77E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DC00C-C02F-4848-B121-1529090C2599}" type="datetime1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A93B3-2924-4FBA-9B8C-BF8138E80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Milián (MIL0068)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BAB1E-28CC-4E07-9E9E-652B5D0C1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C559-68A5-4A93-B581-424D88D50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72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EF57BD-43B1-4DA9-A073-13AE509945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D1B06E-B1F1-49C0-878E-20C8A545D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584B6-D22E-41DE-8313-E7EA1AC1C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8F60D-5B8D-4545-B875-E817B199E788}" type="datetime1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50C17-1402-4B9F-BCEB-F6209290E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Milián (MIL0068)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88CD7-2CA9-4846-B189-5FEAE37A8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C559-68A5-4A93-B581-424D88D50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3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52471-8AD3-4172-BF45-7E969D814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5EB06-3752-484B-A99D-E72DC5187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3A0D4-5D5A-43E1-8F26-B05B845D8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E363-9D94-42E3-A9E6-15EB47642B00}" type="datetime1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88989-A3E6-45F2-AF0A-1927F0DC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Milián (MIL0068)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48830-091C-4E9B-BE1E-9CC6F326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C559-68A5-4A93-B581-424D88D50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31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5C958-FA1E-4062-B166-AB4A48229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E633C-F228-4A2C-95BB-52EB64AFF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7957D-9003-4391-8DBA-4DA0B6B85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9CAE-5C35-4A0A-B9B2-692649C5A732}" type="datetime1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CB4AD-FECF-4FD7-92FD-A9FA0048C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Milián (MIL0068)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D188F-4595-458C-BE87-4C3EF859A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C559-68A5-4A93-B581-424D88D50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99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5C307-76A9-4990-A1B2-EBFE77BF9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95B62-E49E-4F65-8D67-770E460596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B6EE0-02CB-4EA1-B51D-87BC4AC12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CB7A5-4AB0-4868-8CF4-E39940B30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37677-DA4C-4A23-936A-EF914464139C}" type="datetime1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A2342-FB65-44BE-BAA1-37A99C08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Milián (MIL0068)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AF2CE-9A40-4084-847A-3A7CEC557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C559-68A5-4A93-B581-424D88D50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8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06050-230E-48C2-A9C6-B0C7F9197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4555B-32D5-4321-BACB-390EAC1F7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344A8-9C4B-46F0-B136-E152D6656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3374D3-572B-4AE6-84B1-A18C83330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D228C4-58BA-40AF-A9DB-614F8743AC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AB60D9-1B2F-46C3-B242-A173F3ACD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5563E-AFEA-45AA-97BD-E66EEACAE214}" type="datetime1">
              <a:rPr lang="en-US" smtClean="0"/>
              <a:t>4/11/2018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7A523B-AA27-4673-991F-98069BE62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Milián (MIL0068)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7890B7-BC0D-4468-8CD5-246037951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C559-68A5-4A93-B581-424D88D50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92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CBDA4-7FD6-4420-8B3B-AE72E8D4F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1B89E7-3228-41F6-A1B0-227E4438F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65A8-1E61-4D17-8357-97FD332B98D9}" type="datetime1">
              <a:rPr lang="en-US" smtClean="0"/>
              <a:t>4/11/2018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B2110B-F9CB-48B9-ACF0-E2E8359A0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Milián (MIL0068)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DE5D91-4FF9-4761-BC80-3EA6966BA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C559-68A5-4A93-B581-424D88D50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1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55B542-4B81-4C33-BC6F-6FBE3C1E7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6B5E-514F-4F9F-B550-BA843E70FEDB}" type="datetime1">
              <a:rPr lang="en-US" smtClean="0"/>
              <a:t>4/11/2018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CB0236-1053-4B13-9237-4CB3990B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Milián (MIL0068)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3D1DE-5277-4109-A207-9EC312F40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C559-68A5-4A93-B581-424D88D50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80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43FEC-070A-434D-95E9-0D57D1788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25FEE-7066-4450-BA29-CB51B3C3E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2C0D2-5E18-4CC2-8254-BED6BA1A9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021FF-3487-47AA-B41C-EB84EF698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0AA9-9B0F-46DC-AC34-44905548BAD2}" type="datetime1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E2B34-3DFB-4007-9272-2BFA0BBC1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Milián (MIL0068)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1CE43-B85F-4ACA-A977-95CB0AE4E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C559-68A5-4A93-B581-424D88D50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17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E4856-F64A-40E1-8682-B42263813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7359CF-8D4D-44B1-A4E2-4E74E779B9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02EBC-9B80-41F1-9554-391C03DF2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00D12-E067-4817-A368-A98175687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B86D-B145-47EE-982F-AAED380D4BD4}" type="datetime1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E7100-C180-44B7-AE4A-ABF4D229D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Milián (MIL0068)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3FED5-C62D-48F8-B42E-F57A6C994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C559-68A5-4A93-B581-424D88D50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35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7FDD4C-2BD6-431D-84DE-21178D173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62F83-4C4E-4BCA-8FA2-7AA241A60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19FBE-8082-4F98-A00B-7AE33DB62C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5E411-FA7C-4B8D-8ECA-FCD73847DA22}" type="datetime1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B5F8B-1217-448C-9FAC-1CDFB2B48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Daniel Milián (MIL0068)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5EFD5-5AB7-4B83-B5E7-2FC7CD7C02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5C559-68A5-4A93-B581-424D88D50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78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0375B-5448-43ED-ACC0-9CEEB86B9E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Algoritmy II</a:t>
            </a:r>
            <a:br>
              <a:rPr lang="cs-CZ" dirty="0"/>
            </a:br>
            <a:r>
              <a:rPr lang="cs-CZ" sz="3600" dirty="0"/>
              <a:t>Projekt</a:t>
            </a:r>
            <a:br>
              <a:rPr lang="cs-CZ" sz="3600" dirty="0"/>
            </a:br>
            <a:r>
              <a:rPr lang="cs-CZ" sz="3600" dirty="0"/>
              <a:t>Sk. 1, Zadání 4.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D1F91E-A92D-47FC-94EE-A6DA812C3F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Daniel Milián ( MIL0068 )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409A0-0BB1-46CB-A18C-EAAF85B93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Milián (MIL0068)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F1D070-13F5-4D33-A791-6C87BAD20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C559-68A5-4A93-B581-424D88D504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04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0375B-5448-43ED-ACC0-9CEEB86B9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3305"/>
            <a:ext cx="9144000" cy="1093334"/>
          </a:xfrm>
        </p:spPr>
        <p:txBody>
          <a:bodyPr>
            <a:normAutofit fontScale="90000"/>
          </a:bodyPr>
          <a:lstStyle/>
          <a:p>
            <a:r>
              <a:rPr lang="cs-CZ" dirty="0"/>
              <a:t>Úprava základní implementace</a:t>
            </a:r>
            <a:br>
              <a:rPr lang="cs-CZ" dirty="0"/>
            </a:br>
            <a:r>
              <a:rPr lang="cs-CZ" sz="2200" dirty="0"/>
              <a:t>ProjectListImpl.cpp $ ReverseSearch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64E79-9AE9-4382-A1E9-339D3D1B1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Milián (MIL0068)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E0402-50BB-4AC6-97E5-1D40B0A70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C559-68A5-4A93-B581-424D88D5048E}" type="slidenum">
              <a:rPr lang="en-US" smtClean="0"/>
              <a:t>10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15E4D4-2919-434C-AD77-98F89FD5B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37" y="1538287"/>
            <a:ext cx="83153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670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0375B-5448-43ED-ACC0-9CEEB86B9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3305"/>
            <a:ext cx="9144000" cy="1093334"/>
          </a:xfrm>
        </p:spPr>
        <p:txBody>
          <a:bodyPr>
            <a:normAutofit fontScale="90000"/>
          </a:bodyPr>
          <a:lstStyle/>
          <a:p>
            <a:r>
              <a:rPr lang="cs-CZ" dirty="0"/>
              <a:t>Přídavná implementace</a:t>
            </a:r>
            <a:br>
              <a:rPr lang="cs-CZ" dirty="0"/>
            </a:br>
            <a:r>
              <a:rPr lang="cs-CZ" sz="2200" dirty="0"/>
              <a:t>ProjectListAdds.cpp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D1F91E-A92D-47FC-94EE-A6DA812C3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74238"/>
            <a:ext cx="9144000" cy="444137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cs-CZ" sz="3200" dirty="0">
                <a:latin typeface="Consolas" panose="020B0609020204030204" pitchFamily="49" charset="0"/>
              </a:rPr>
              <a:t>iteratorNext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cs-CZ" sz="3200" dirty="0">
                <a:latin typeface="Consolas" panose="020B0609020204030204" pitchFamily="49" charset="0"/>
              </a:rPr>
              <a:t>iteratorPrevious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cs-CZ" sz="3200" dirty="0">
                <a:latin typeface="Consolas" panose="020B0609020204030204" pitchFamily="49" charset="0"/>
              </a:rPr>
              <a:t>iteratorIsOnHead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cs-CZ" sz="3200" dirty="0">
                <a:latin typeface="Consolas" panose="020B0609020204030204" pitchFamily="49" charset="0"/>
              </a:rPr>
              <a:t>iteratorIsOnTail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cs-CZ" sz="3200" dirty="0">
                <a:latin typeface="Consolas" panose="020B0609020204030204" pitchFamily="49" charset="0"/>
              </a:rPr>
              <a:t>iteratorReset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cs-CZ" sz="3200" dirty="0">
                <a:latin typeface="Consolas" panose="020B0609020204030204" pitchFamily="49" charset="0"/>
              </a:rPr>
              <a:t>getValue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cs-CZ" sz="3200" dirty="0">
                <a:latin typeface="Consolas" panose="020B0609020204030204" pitchFamily="49" charset="0"/>
              </a:rPr>
              <a:t>getItem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3ECE06-67AD-4C46-BF62-CAE078697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Milián (MIL0068)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189A36-7E0D-4AAC-8854-B83C36C31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C559-68A5-4A93-B581-424D88D5048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65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0375B-5448-43ED-ACC0-9CEEB86B9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3305"/>
            <a:ext cx="9144000" cy="1093334"/>
          </a:xfrm>
        </p:spPr>
        <p:txBody>
          <a:bodyPr>
            <a:normAutofit fontScale="90000"/>
          </a:bodyPr>
          <a:lstStyle/>
          <a:p>
            <a:r>
              <a:rPr lang="cs-CZ" dirty="0"/>
              <a:t>Přídavná implementace</a:t>
            </a:r>
            <a:br>
              <a:rPr lang="cs-CZ" dirty="0"/>
            </a:br>
            <a:r>
              <a:rPr lang="cs-CZ" sz="2200" dirty="0"/>
              <a:t>ProjectListAdds.cpp $ iteratorNext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300781-5F17-4553-9047-261A2C63F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612" y="2581275"/>
            <a:ext cx="3914775" cy="16954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CC987C-C5C2-48D0-8144-E650C728C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Milián (MIL0068)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A8698D-9352-42F4-8BFB-C53A5E49A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C559-68A5-4A93-B581-424D88D5048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90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0375B-5448-43ED-ACC0-9CEEB86B9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3305"/>
            <a:ext cx="9144000" cy="1093334"/>
          </a:xfrm>
        </p:spPr>
        <p:txBody>
          <a:bodyPr>
            <a:normAutofit fontScale="90000"/>
          </a:bodyPr>
          <a:lstStyle/>
          <a:p>
            <a:r>
              <a:rPr lang="cs-CZ" dirty="0"/>
              <a:t>Přídavná implementace</a:t>
            </a:r>
            <a:br>
              <a:rPr lang="cs-CZ" dirty="0"/>
            </a:br>
            <a:r>
              <a:rPr lang="cs-CZ" sz="2200" dirty="0"/>
              <a:t>ProjectListAdds.cpp $ iteratorPrevious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B58E0A-6C29-4759-86F8-4325A74A6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576512"/>
            <a:ext cx="4267200" cy="170497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E4926-CF00-42A6-B726-A65E03AF2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Milián (MIL0068)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0D514-566D-4DA0-BC7F-3CC65BB53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C559-68A5-4A93-B581-424D88D5048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50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0375B-5448-43ED-ACC0-9CEEB86B9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3305"/>
            <a:ext cx="9144000" cy="1093334"/>
          </a:xfrm>
        </p:spPr>
        <p:txBody>
          <a:bodyPr>
            <a:normAutofit fontScale="90000"/>
          </a:bodyPr>
          <a:lstStyle/>
          <a:p>
            <a:r>
              <a:rPr lang="cs-CZ" dirty="0"/>
              <a:t>Přídavná implementace</a:t>
            </a:r>
            <a:br>
              <a:rPr lang="cs-CZ" dirty="0"/>
            </a:br>
            <a:r>
              <a:rPr lang="cs-CZ" sz="2200" dirty="0"/>
              <a:t>ProjectListAdds.cpp $ ~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46F2FE-F064-440B-9BE2-071D14C49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812" y="1141200"/>
            <a:ext cx="5286375" cy="569595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A54C7-0F8F-40F7-A9ED-608694EF2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45057" y="6356350"/>
            <a:ext cx="4114800" cy="365125"/>
          </a:xfrm>
        </p:spPr>
        <p:txBody>
          <a:bodyPr/>
          <a:lstStyle/>
          <a:p>
            <a:r>
              <a:rPr lang="en-US" dirty="0"/>
              <a:t>Daniel </a:t>
            </a:r>
            <a:r>
              <a:rPr lang="en-US" dirty="0" err="1"/>
              <a:t>Milián</a:t>
            </a:r>
            <a:r>
              <a:rPr lang="en-US" dirty="0"/>
              <a:t> (MIL0068)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BEDEF-DAF4-4563-9DD2-499B76203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C559-68A5-4A93-B581-424D88D5048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24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0375B-5448-43ED-ACC0-9CEEB86B9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3305"/>
            <a:ext cx="9144000" cy="1093334"/>
          </a:xfrm>
        </p:spPr>
        <p:txBody>
          <a:bodyPr/>
          <a:lstStyle/>
          <a:p>
            <a:r>
              <a:rPr lang="cs-CZ" dirty="0"/>
              <a:t>Zadání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D1F91E-A92D-47FC-94EE-A6DA812C3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74238"/>
            <a:ext cx="9144000" cy="4441371"/>
          </a:xfrm>
        </p:spPr>
        <p:txBody>
          <a:bodyPr/>
          <a:lstStyle/>
          <a:p>
            <a:r>
              <a:rPr lang="cs-CZ" dirty="0"/>
              <a:t>Cyklický seznam == Kruhový seznam</a:t>
            </a:r>
          </a:p>
          <a:p>
            <a:endParaRPr lang="cs-CZ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Obousměrný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Nekončicí z vnějšího pohledu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Známý počátek i konec z vnitřního pohledu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F65E17-1B7F-4111-95FA-A0BC101C9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187" y="3999213"/>
            <a:ext cx="3095625" cy="253365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8831CF-9FDE-4D76-B7D3-F5F2A227B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Milián (MIL0068)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957CD-1220-448F-8FAA-995BF35DD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C559-68A5-4A93-B581-424D88D5048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00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0375B-5448-43ED-ACC0-9CEEB86B9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3305"/>
            <a:ext cx="9144000" cy="1093334"/>
          </a:xfrm>
        </p:spPr>
        <p:txBody>
          <a:bodyPr>
            <a:normAutofit fontScale="90000"/>
          </a:bodyPr>
          <a:lstStyle/>
          <a:p>
            <a:r>
              <a:rPr lang="cs-CZ" dirty="0"/>
              <a:t>Úprava základní implementace</a:t>
            </a:r>
            <a:br>
              <a:rPr lang="cs-CZ" dirty="0"/>
            </a:br>
            <a:r>
              <a:rPr lang="cs-CZ" sz="2200" dirty="0"/>
              <a:t>ProjectListImpl.cpp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D1F91E-A92D-47FC-94EE-A6DA812C3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74238"/>
            <a:ext cx="9144000" cy="444137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cs-CZ" sz="3200" dirty="0">
                <a:latin typeface="Consolas" panose="020B0609020204030204" pitchFamily="49" charset="0"/>
              </a:rPr>
              <a:t>Prepend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cs-CZ" sz="3200" dirty="0">
                <a:latin typeface="Consolas" panose="020B0609020204030204" pitchFamily="49" charset="0"/>
              </a:rPr>
              <a:t>Append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cs-CZ" sz="3200" dirty="0">
                <a:latin typeface="Consolas" panose="020B0609020204030204" pitchFamily="49" charset="0"/>
              </a:rPr>
              <a:t>InternalCreateSingleElementList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cs-CZ" sz="3200" dirty="0">
                <a:latin typeface="Consolas" panose="020B0609020204030204" pitchFamily="49" charset="0"/>
              </a:rPr>
              <a:t>InternalRemove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cs-CZ" sz="3200" dirty="0">
                <a:latin typeface="Consolas" panose="020B0609020204030204" pitchFamily="49" charset="0"/>
              </a:rPr>
              <a:t>Count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cs-CZ" sz="3200" dirty="0">
                <a:latin typeface="Consolas" panose="020B0609020204030204" pitchFamily="49" charset="0"/>
              </a:rPr>
              <a:t>Search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cs-CZ" sz="3200" dirty="0">
                <a:latin typeface="Consolas" panose="020B0609020204030204" pitchFamily="49" charset="0"/>
              </a:rPr>
              <a:t>ReverseSearch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78C5B-8E20-4693-AD7B-FD4B8498A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Milián (MIL0068)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93E94-3E59-45BC-B8C6-8BF32602A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C559-68A5-4A93-B581-424D88D5048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39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0375B-5448-43ED-ACC0-9CEEB86B9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3305"/>
            <a:ext cx="9144000" cy="1093334"/>
          </a:xfrm>
        </p:spPr>
        <p:txBody>
          <a:bodyPr>
            <a:normAutofit fontScale="90000"/>
          </a:bodyPr>
          <a:lstStyle/>
          <a:p>
            <a:r>
              <a:rPr lang="cs-CZ" dirty="0"/>
              <a:t>Úprava základní implementace</a:t>
            </a:r>
            <a:br>
              <a:rPr lang="cs-CZ" dirty="0"/>
            </a:br>
            <a:r>
              <a:rPr lang="cs-CZ" sz="2200" dirty="0"/>
              <a:t>ProjectListImpl.cpp $ Prepend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0C108B-582E-4238-A1DC-36B0B6833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162" y="2052637"/>
            <a:ext cx="5781675" cy="2752725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4D53D1F-BA06-411C-9661-E6EA0A1FC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Milián (MIL0068)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3DF9FAE-1B86-4B10-9B67-9451CA13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C559-68A5-4A93-B581-424D88D504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98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0375B-5448-43ED-ACC0-9CEEB86B9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3305"/>
            <a:ext cx="9144000" cy="1093334"/>
          </a:xfrm>
        </p:spPr>
        <p:txBody>
          <a:bodyPr>
            <a:normAutofit fontScale="90000"/>
          </a:bodyPr>
          <a:lstStyle/>
          <a:p>
            <a:r>
              <a:rPr lang="cs-CZ" dirty="0"/>
              <a:t>Úprava základní implementace</a:t>
            </a:r>
            <a:br>
              <a:rPr lang="cs-CZ" dirty="0"/>
            </a:br>
            <a:r>
              <a:rPr lang="cs-CZ" sz="2200" dirty="0"/>
              <a:t>ProjectListImpl.cpp $ Append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FC67C9-10D2-4A0A-BD2A-855A3C1C2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7" y="2057400"/>
            <a:ext cx="5800725" cy="2743200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FA1782A-0C43-4AC7-BED3-4B40B559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Milián (MIL0068)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6449A32-CCF9-4FCC-AB59-598BAFF67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C559-68A5-4A93-B581-424D88D5048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0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0375B-5448-43ED-ACC0-9CEEB86B9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3305"/>
            <a:ext cx="9144000" cy="1093334"/>
          </a:xfrm>
        </p:spPr>
        <p:txBody>
          <a:bodyPr>
            <a:normAutofit fontScale="90000"/>
          </a:bodyPr>
          <a:lstStyle/>
          <a:p>
            <a:r>
              <a:rPr lang="cs-CZ" dirty="0"/>
              <a:t>Úprava základní implementace</a:t>
            </a:r>
            <a:br>
              <a:rPr lang="cs-CZ" dirty="0"/>
            </a:br>
            <a:r>
              <a:rPr lang="cs-CZ" sz="2200" dirty="0"/>
              <a:t>ProjectListImpl.cpp $ InternalCreateSingleElementList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2F92F2-2B29-4C04-BFA7-182937970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837" y="2681287"/>
            <a:ext cx="7172325" cy="1495425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C1ACF-C091-41F2-B29A-3798289DD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Milián (MIL0068)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29B550-A72B-463D-97D4-C504BB0C1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C559-68A5-4A93-B581-424D88D5048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71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0375B-5448-43ED-ACC0-9CEEB86B9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3305"/>
            <a:ext cx="9144000" cy="1093334"/>
          </a:xfrm>
        </p:spPr>
        <p:txBody>
          <a:bodyPr>
            <a:normAutofit fontScale="90000"/>
          </a:bodyPr>
          <a:lstStyle/>
          <a:p>
            <a:r>
              <a:rPr lang="cs-CZ" dirty="0"/>
              <a:t>Úprava základní implementace</a:t>
            </a:r>
            <a:br>
              <a:rPr lang="cs-CZ" dirty="0"/>
            </a:br>
            <a:r>
              <a:rPr lang="cs-CZ" sz="2200" dirty="0"/>
              <a:t>ProjectListImpl.cpp $ InternalRemove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FFBE1E-86B9-4305-BB52-431A74EFA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12" y="1466725"/>
            <a:ext cx="6429375" cy="50482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260CD7-982C-4BA0-91CA-4E170C5F5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Milián (MIL0068)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05312-0AE2-4254-B756-DAA452B05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C559-68A5-4A93-B581-424D88D5048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26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0375B-5448-43ED-ACC0-9CEEB86B9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3305"/>
            <a:ext cx="9144000" cy="1093334"/>
          </a:xfrm>
        </p:spPr>
        <p:txBody>
          <a:bodyPr>
            <a:normAutofit fontScale="90000"/>
          </a:bodyPr>
          <a:lstStyle/>
          <a:p>
            <a:r>
              <a:rPr lang="cs-CZ" dirty="0"/>
              <a:t>Úprava základní implementace</a:t>
            </a:r>
            <a:br>
              <a:rPr lang="cs-CZ" dirty="0"/>
            </a:br>
            <a:r>
              <a:rPr lang="cs-CZ" sz="2200" dirty="0"/>
              <a:t>ProjectListImpl.cpp $ Count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EEA13A-53DF-4C05-9BBE-01B5143A3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512" y="2457450"/>
            <a:ext cx="6276975" cy="19431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64E79-9AE9-4382-A1E9-339D3D1B1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Milián (MIL0068)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E0402-50BB-4AC6-97E5-1D40B0A70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C559-68A5-4A93-B581-424D88D5048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27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0375B-5448-43ED-ACC0-9CEEB86B9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3305"/>
            <a:ext cx="9144000" cy="1093334"/>
          </a:xfrm>
        </p:spPr>
        <p:txBody>
          <a:bodyPr>
            <a:normAutofit fontScale="90000"/>
          </a:bodyPr>
          <a:lstStyle/>
          <a:p>
            <a:r>
              <a:rPr lang="cs-CZ" dirty="0"/>
              <a:t>Úprava základní implementace</a:t>
            </a:r>
            <a:br>
              <a:rPr lang="cs-CZ" dirty="0"/>
            </a:br>
            <a:r>
              <a:rPr lang="cs-CZ" sz="2200" dirty="0"/>
              <a:t>ProjectListImpl.cpp $ Search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64E79-9AE9-4382-A1E9-339D3D1B1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Milián (MIL0068)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E0402-50BB-4AC6-97E5-1D40B0A70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C559-68A5-4A93-B581-424D88D5048E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C25057-147E-4A04-A346-9C6A42A61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37" y="1538287"/>
            <a:ext cx="83153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348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155</Words>
  <Application>Microsoft Office PowerPoint</Application>
  <PresentationFormat>Widescreen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Algoritmy II Projekt Sk. 1, Zadání 4.</vt:lpstr>
      <vt:lpstr>Zadání</vt:lpstr>
      <vt:lpstr>Úprava základní implementace ProjectListImpl.cpp</vt:lpstr>
      <vt:lpstr>Úprava základní implementace ProjectListImpl.cpp $ Prepend</vt:lpstr>
      <vt:lpstr>Úprava základní implementace ProjectListImpl.cpp $ Append</vt:lpstr>
      <vt:lpstr>Úprava základní implementace ProjectListImpl.cpp $ InternalCreateSingleElementList</vt:lpstr>
      <vt:lpstr>Úprava základní implementace ProjectListImpl.cpp $ InternalRemove</vt:lpstr>
      <vt:lpstr>Úprava základní implementace ProjectListImpl.cpp $ Count</vt:lpstr>
      <vt:lpstr>Úprava základní implementace ProjectListImpl.cpp $ Search</vt:lpstr>
      <vt:lpstr>Úprava základní implementace ProjectListImpl.cpp $ ReverseSearch</vt:lpstr>
      <vt:lpstr>Přídavná implementace ProjectListAdds.cpp</vt:lpstr>
      <vt:lpstr>Přídavná implementace ProjectListAdds.cpp $ iteratorNext</vt:lpstr>
      <vt:lpstr>Přídavná implementace ProjectListAdds.cpp $ iteratorPrevious</vt:lpstr>
      <vt:lpstr>Přídavná implementace ProjectListAdds.cpp $ ~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Milian Daniel</dc:creator>
  <cp:lastModifiedBy>User</cp:lastModifiedBy>
  <cp:revision>31</cp:revision>
  <dcterms:created xsi:type="dcterms:W3CDTF">2018-04-10T17:37:31Z</dcterms:created>
  <dcterms:modified xsi:type="dcterms:W3CDTF">2018-04-11T13:01:14Z</dcterms:modified>
</cp:coreProperties>
</file>