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80A5-0D05-44ED-A554-2C5933CE4FCB}" type="datetimeFigureOut">
              <a:rPr lang="cs-CZ" smtClean="0"/>
              <a:t>18.12.2018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3AB52-3144-404F-977B-01E85FB48B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E30B-E9FE-4A84-B809-E06052199B35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0C3-B516-479A-8F11-74F030BB5A1B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FC6-7FD4-4064-834D-B71162D00CE1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10-F80C-4159-8DEA-204EB35406CF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B404-676B-41B4-90F1-A770C029E306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635C-18AE-4179-A760-0A0219B89BB5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7B3-5CC8-4587-B396-F66F72D6AD79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473-2ADA-461A-8D8A-D402F00BD6D1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56E3-53AC-48DB-BD51-8FBE94F42E9B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248-FB14-4C2F-B033-CA097F06F7CA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C0B7236-E1D8-4D27-ABE6-F72F47F6DC2C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54C86A-FEC7-4184-8021-8E7F2E35F4A4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D386A-C4A6-4C6B-A82A-5F85F3B2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Žebříček</a:t>
            </a:r>
            <a:r>
              <a:rPr lang="en-US" dirty="0"/>
              <a:t> hardware </a:t>
            </a:r>
            <a:r>
              <a:rPr lang="en-US" dirty="0" err="1"/>
              <a:t>komponent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5F8543-348E-483E-9D8E-F852002B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Milián</a:t>
            </a:r>
            <a:r>
              <a:rPr lang="en-US" dirty="0"/>
              <a:t> – MIL0068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85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D0CD1E-C818-4434-B487-7BBA53D9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739"/>
            <a:ext cx="7729728" cy="1188720"/>
          </a:xfrm>
        </p:spPr>
        <p:txBody>
          <a:bodyPr/>
          <a:lstStyle/>
          <a:p>
            <a:r>
              <a:rPr lang="en-US" dirty="0" err="1"/>
              <a:t>Specifikace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9E41D58-C6FF-4CE7-BA0B-BC62FF2E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Proč</a:t>
            </a:r>
            <a:endParaRPr lang="en-US" dirty="0"/>
          </a:p>
          <a:p>
            <a:pPr lvl="1"/>
            <a:r>
              <a:rPr lang="en-US" dirty="0" err="1"/>
              <a:t>Databáze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&amp; </a:t>
            </a:r>
            <a:r>
              <a:rPr lang="en-US" dirty="0" err="1"/>
              <a:t>výsledků</a:t>
            </a:r>
            <a:endParaRPr lang="en-US" dirty="0"/>
          </a:p>
          <a:p>
            <a:pPr lvl="1"/>
            <a:r>
              <a:rPr lang="en-US" dirty="0" err="1"/>
              <a:t>Statistiky</a:t>
            </a:r>
            <a:endParaRPr lang="en-US" dirty="0"/>
          </a:p>
          <a:p>
            <a:r>
              <a:rPr lang="en-US" dirty="0" err="1"/>
              <a:t>Kdo</a:t>
            </a:r>
            <a:endParaRPr lang="en-US" dirty="0"/>
          </a:p>
          <a:p>
            <a:pPr lvl="1"/>
            <a:r>
              <a:rPr lang="en-US" dirty="0"/>
              <a:t>Viewer</a:t>
            </a:r>
          </a:p>
          <a:p>
            <a:pPr lvl="1"/>
            <a:r>
              <a:rPr lang="en-US" dirty="0" err="1"/>
              <a:t>Highscorer</a:t>
            </a:r>
            <a:endParaRPr lang="en-US" dirty="0"/>
          </a:p>
          <a:p>
            <a:r>
              <a:rPr lang="en-US" dirty="0" err="1"/>
              <a:t>Funkce</a:t>
            </a:r>
            <a:endParaRPr lang="en-US" dirty="0"/>
          </a:p>
          <a:p>
            <a:pPr lvl="1"/>
            <a:r>
              <a:rPr lang="en-US" dirty="0" err="1"/>
              <a:t>Zobrazení</a:t>
            </a:r>
            <a:r>
              <a:rPr lang="en-US" dirty="0"/>
              <a:t> </a:t>
            </a:r>
            <a:r>
              <a:rPr lang="en-US" dirty="0" err="1"/>
              <a:t>žebříčků</a:t>
            </a:r>
            <a:endParaRPr lang="en-US" dirty="0"/>
          </a:p>
          <a:p>
            <a:pPr lvl="1"/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a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detaily</a:t>
            </a:r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93E7407A-779E-4B04-BD7E-7C0A21D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179E-F318-4E87-956A-4D9A3E48577B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2C4E1808-3F77-4A6B-801C-0095C52F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26802ACD-2FDB-4FFD-B416-A74959FA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5ACE5-115D-4CD0-9861-27C4346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855"/>
            <a:ext cx="7729728" cy="1188720"/>
          </a:xfrm>
        </p:spPr>
        <p:txBody>
          <a:bodyPr/>
          <a:lstStyle/>
          <a:p>
            <a:r>
              <a:rPr lang="en-US" dirty="0"/>
              <a:t>Use case</a:t>
            </a:r>
            <a:endParaRPr lang="cs-CZ" dirty="0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F58F35C1-38DE-498D-A7DB-30D81932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973" y="1767518"/>
            <a:ext cx="7158899" cy="4711315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502DD8-B649-4E6E-AECE-FE805489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10-F80C-4159-8DEA-204EB35406CF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0642F3-5962-42EB-B17B-225C04CA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C5B8BD-A97D-4556-856B-1761160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5ACE5-115D-4CD0-9861-27C4346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855"/>
            <a:ext cx="7729728" cy="1188720"/>
          </a:xfrm>
        </p:spPr>
        <p:txBody>
          <a:bodyPr/>
          <a:lstStyle/>
          <a:p>
            <a:r>
              <a:rPr lang="en-US" dirty="0" err="1"/>
              <a:t>Relační</a:t>
            </a:r>
            <a:r>
              <a:rPr lang="en-US" dirty="0"/>
              <a:t> </a:t>
            </a:r>
            <a:r>
              <a:rPr lang="en-US" dirty="0" err="1"/>
              <a:t>datový</a:t>
            </a:r>
            <a:r>
              <a:rPr lang="en-US" dirty="0"/>
              <a:t> model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502DD8-B649-4E6E-AECE-FE805489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10-F80C-4159-8DEA-204EB35406CF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0642F3-5962-42EB-B17B-225C04CA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C5B8BD-A97D-4556-856B-1761160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984C61E3-4D19-44CE-98B1-F3A52332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2EA32E8-7745-4AA9-BA3F-AD8227BBF1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8" y="1671926"/>
            <a:ext cx="7501994" cy="47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5ACE5-115D-4CD0-9861-27C4346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855"/>
            <a:ext cx="7729728" cy="1188720"/>
          </a:xfrm>
        </p:spPr>
        <p:txBody>
          <a:bodyPr/>
          <a:lstStyle/>
          <a:p>
            <a:r>
              <a:rPr lang="en-US" dirty="0" err="1"/>
              <a:t>Normalní</a:t>
            </a:r>
            <a:r>
              <a:rPr lang="en-US" dirty="0"/>
              <a:t> </a:t>
            </a:r>
            <a:r>
              <a:rPr lang="en-US" dirty="0" err="1"/>
              <a:t>formy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502DD8-B649-4E6E-AECE-FE805489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10-F80C-4159-8DEA-204EB35406CF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0642F3-5962-42EB-B17B-225C04CA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C5B8BD-A97D-4556-856B-1761160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984C61E3-4D19-44CE-98B1-F3A52332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atomické</a:t>
            </a:r>
            <a:endParaRPr lang="en-US" dirty="0"/>
          </a:p>
          <a:p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závislé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celém</a:t>
            </a:r>
            <a:r>
              <a:rPr lang="en-US" dirty="0"/>
              <a:t> </a:t>
            </a:r>
            <a:r>
              <a:rPr lang="en-US" dirty="0" err="1"/>
              <a:t>klíči</a:t>
            </a:r>
            <a:endParaRPr lang="en-US" dirty="0"/>
          </a:p>
          <a:p>
            <a:r>
              <a:rPr lang="en-US" dirty="0" err="1"/>
              <a:t>Neexistuje</a:t>
            </a:r>
            <a:r>
              <a:rPr lang="en-US" dirty="0"/>
              <a:t> </a:t>
            </a:r>
            <a:r>
              <a:rPr lang="en-US" dirty="0" err="1"/>
              <a:t>závislosti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neklíčovými</a:t>
            </a:r>
            <a:r>
              <a:rPr lang="en-US" dirty="0"/>
              <a:t> </a:t>
            </a:r>
            <a:r>
              <a:rPr lang="en-US" dirty="0" err="1"/>
              <a:t>atributy</a:t>
            </a:r>
            <a:endParaRPr lang="en-US" dirty="0"/>
          </a:p>
          <a:p>
            <a:r>
              <a:rPr lang="en-US" dirty="0" err="1"/>
              <a:t>Boyceho-Coddova</a:t>
            </a:r>
            <a:r>
              <a:rPr lang="en-US" dirty="0"/>
              <a:t> </a:t>
            </a:r>
            <a:r>
              <a:rPr lang="en-US" dirty="0" err="1"/>
              <a:t>normální</a:t>
            </a:r>
            <a:r>
              <a:rPr lang="en-US" dirty="0"/>
              <a:t> forma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35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5ACE5-115D-4CD0-9861-27C4346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855"/>
            <a:ext cx="7729728" cy="1188720"/>
          </a:xfrm>
        </p:spPr>
        <p:txBody>
          <a:bodyPr/>
          <a:lstStyle/>
          <a:p>
            <a:r>
              <a:rPr lang="en-US" dirty="0" err="1"/>
              <a:t>konec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502DD8-B649-4E6E-AECE-FE805489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10-F80C-4159-8DEA-204EB35406CF}" type="datetime1">
              <a:rPr lang="cs-CZ" smtClean="0"/>
              <a:t>18.12.2018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0642F3-5962-42EB-B17B-225C04CA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MIL0068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C5B8BD-A97D-4556-856B-1761160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984C61E3-4D19-44CE-98B1-F3A52332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Děkuji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UDBS 2018</a:t>
            </a:r>
          </a:p>
          <a:p>
            <a:pPr marL="0" indent="0" algn="ctr">
              <a:buNone/>
            </a:pPr>
            <a:r>
              <a:rPr lang="en-US" dirty="0"/>
              <a:t>MIL0068</a:t>
            </a:r>
          </a:p>
        </p:txBody>
      </p:sp>
    </p:spTree>
    <p:extLst>
      <p:ext uri="{BB962C8B-B14F-4D97-AF65-F5344CB8AC3E}">
        <p14:creationId xmlns:p14="http://schemas.microsoft.com/office/powerpoint/2010/main" val="1269248456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53</TotalTime>
  <Words>74</Words>
  <Application>Microsoft Office PowerPoint</Application>
  <PresentationFormat>Širokoúhlá obrazovka</PresentationFormat>
  <Paragraphs>39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Balík</vt:lpstr>
      <vt:lpstr>Žebříček hardware komponent</vt:lpstr>
      <vt:lpstr>Specifikace</vt:lpstr>
      <vt:lpstr>Use case</vt:lpstr>
      <vt:lpstr>Relační datový model</vt:lpstr>
      <vt:lpstr>Normalní formy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Žebříček hardware komponent</dc:title>
  <dc:creator>Milian Daniel</dc:creator>
  <cp:lastModifiedBy>Milian Daniel</cp:lastModifiedBy>
  <cp:revision>11</cp:revision>
  <dcterms:created xsi:type="dcterms:W3CDTF">2018-12-18T19:58:57Z</dcterms:created>
  <dcterms:modified xsi:type="dcterms:W3CDTF">2018-12-18T20:52:45Z</dcterms:modified>
</cp:coreProperties>
</file>