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7" y="0"/>
            <a:ext cx="3381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4094425" y="414350"/>
            <a:ext cx="4726500" cy="4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Yellowish → High Signal </a:t>
            </a:r>
            <a:r>
              <a:rPr lang="en"/>
              <a:t>Strength</a:t>
            </a:r>
            <a:r>
              <a:rPr lang="en"/>
              <a:t> (Closer to AP)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Dark Purplish → Weak Signal Strength (Further to AP)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MAC Address : 18:64:72:56:26:d4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Scatter plot using matplotlib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Pose values and RSSI values filtered by MAC Address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910275" y="1315425"/>
            <a:ext cx="112320" cy="84239"/>
          </a:xfrm>
          <a:prstGeom prst="clou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1902200" y="2516025"/>
            <a:ext cx="112320" cy="84240"/>
          </a:xfrm>
          <a:prstGeom prst="clou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1902200" y="3762250"/>
            <a:ext cx="112320" cy="84240"/>
          </a:xfrm>
          <a:prstGeom prst="clou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00" y="152400"/>
            <a:ext cx="849460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4649250" y="1301375"/>
            <a:ext cx="112319" cy="84239"/>
          </a:xfrm>
          <a:prstGeom prst="clou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4649250" y="3637950"/>
            <a:ext cx="112319" cy="84240"/>
          </a:xfrm>
          <a:prstGeom prst="clou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649250" y="2413850"/>
            <a:ext cx="112319" cy="84240"/>
          </a:xfrm>
          <a:prstGeom prst="cloud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