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/>
    <p:restoredTop sz="86558"/>
  </p:normalViewPr>
  <p:slideViewPr>
    <p:cSldViewPr snapToGrid="0" snapToObjects="1">
      <p:cViewPr varScale="1">
        <p:scale>
          <a:sx n="62" d="100"/>
          <a:sy n="62" d="100"/>
        </p:scale>
        <p:origin x="9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aXm6wau-jc&amp;list=PLuUdFsbOK_8pWzW7KJjbiJ8Ow0cdHlApV&amp;index=5" TargetMode="External"/><Relationship Id="rId2" Type="http://schemas.openxmlformats.org/officeDocument/2006/relationships/hyperlink" Target="https://www.youtube.com/watch?v=DXt-rXDu9M8&amp;list=PLuUdFsbOK_8pWzW7KJjbiJ8Ow0cdHlApV&amp;index=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or4P1UAv_g&amp;list=PLuUdFsbOK_8pWzW7KJjbiJ8Ow0cdHlApV&amp;index=11" TargetMode="External"/><Relationship Id="rId4" Type="http://schemas.openxmlformats.org/officeDocument/2006/relationships/hyperlink" Target="https://www.youtube.com/watch?v=1JZG9x_VOwA&amp;list=PLuUdFsbOK_8pWzW7KJjbiJ8Ow0cdHlApV&amp;index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Wireless Communications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4223" y="2175827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>
                <a:latin typeface="Arial"/>
                <a:cs typeface="Arial"/>
              </a:rPr>
              <a:t>Section XII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64F19-BA18-294E-9D40-318EA23184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04" y="0"/>
            <a:ext cx="5340096" cy="17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4083" y="101600"/>
            <a:ext cx="8383423" cy="6671128"/>
          </a:xfrm>
        </p:spPr>
        <p:txBody>
          <a:bodyPr>
            <a:normAutofit fontScale="70000" lnSpcReduction="20000"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Arial"/>
                <a:cs typeface="Arial"/>
              </a:rPr>
              <a:t>Core Topics</a:t>
            </a: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) 	The Electromagnetic Spectrum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  <a:hlinkClick r:id="rId2"/>
              </a:rPr>
              <a:t>https://</a:t>
            </a:r>
            <a:r>
              <a:rPr lang="en-US" sz="2000" dirty="0" err="1">
                <a:latin typeface="Arial"/>
                <a:cs typeface="Arial"/>
                <a:hlinkClick r:id="rId2"/>
              </a:rPr>
              <a:t>www.youtube.com</a:t>
            </a:r>
            <a:r>
              <a:rPr lang="en-US" sz="2000" dirty="0">
                <a:latin typeface="Arial"/>
                <a:cs typeface="Arial"/>
                <a:hlinkClick r:id="rId2"/>
              </a:rPr>
              <a:t>/</a:t>
            </a:r>
            <a:r>
              <a:rPr lang="en-US" sz="2000" dirty="0" err="1">
                <a:latin typeface="Arial"/>
                <a:cs typeface="Arial"/>
                <a:hlinkClick r:id="rId2"/>
              </a:rPr>
              <a:t>watch?v</a:t>
            </a:r>
            <a:r>
              <a:rPr lang="en-US" sz="2000" dirty="0">
                <a:latin typeface="Arial"/>
                <a:cs typeface="Arial"/>
                <a:hlinkClick r:id="rId2"/>
              </a:rPr>
              <a:t>=DXt-rXDu9M8&amp;list=PLuUdFsbOK_8pWzW7KJjbiJ8Ow0cdHlApV&amp;index=7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(ii) 	The Antenna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  <a:hlinkClick r:id="rId3"/>
              </a:rPr>
              <a:t>https://</a:t>
            </a:r>
            <a:r>
              <a:rPr lang="en-US" sz="2000" dirty="0" err="1">
                <a:latin typeface="Arial"/>
                <a:cs typeface="Arial"/>
                <a:hlinkClick r:id="rId3"/>
              </a:rPr>
              <a:t>www.youtube.com</a:t>
            </a:r>
            <a:r>
              <a:rPr lang="en-US" sz="2000" dirty="0">
                <a:latin typeface="Arial"/>
                <a:cs typeface="Arial"/>
                <a:hlinkClick r:id="rId3"/>
              </a:rPr>
              <a:t>/</a:t>
            </a:r>
            <a:r>
              <a:rPr lang="en-US" sz="2000" dirty="0" err="1">
                <a:latin typeface="Arial"/>
                <a:cs typeface="Arial"/>
                <a:hlinkClick r:id="rId3"/>
              </a:rPr>
              <a:t>watch?v</a:t>
            </a:r>
            <a:r>
              <a:rPr lang="en-US" sz="2000" dirty="0">
                <a:latin typeface="Arial"/>
                <a:cs typeface="Arial"/>
                <a:hlinkClick r:id="rId3"/>
              </a:rPr>
              <a:t>=ZaXm6wau-jc&amp;list=PLuUdFsbOK_8pWzW7KJjbiJ8Ow0cdHlApV&amp;index=5</a:t>
            </a: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(iii)	How does your Mobile Phone work?</a:t>
            </a: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  <a:hlinkClick r:id="rId4"/>
              </a:rPr>
              <a:t>https://</a:t>
            </a:r>
            <a:r>
              <a:rPr lang="en-US" sz="2000" dirty="0" err="1">
                <a:latin typeface="Arial"/>
                <a:cs typeface="Arial"/>
                <a:hlinkClick r:id="rId4"/>
              </a:rPr>
              <a:t>www.youtube.com</a:t>
            </a:r>
            <a:r>
              <a:rPr lang="en-US" sz="2000" dirty="0">
                <a:latin typeface="Arial"/>
                <a:cs typeface="Arial"/>
                <a:hlinkClick r:id="rId4"/>
              </a:rPr>
              <a:t>/</a:t>
            </a:r>
            <a:r>
              <a:rPr lang="en-US" sz="2000" dirty="0" err="1">
                <a:latin typeface="Arial"/>
                <a:cs typeface="Arial"/>
                <a:hlinkClick r:id="rId4"/>
              </a:rPr>
              <a:t>watch?v</a:t>
            </a:r>
            <a:r>
              <a:rPr lang="en-US" sz="2000" dirty="0">
                <a:latin typeface="Arial"/>
                <a:cs typeface="Arial"/>
                <a:hlinkClick r:id="rId4"/>
              </a:rPr>
              <a:t>=1JZG9x_VOwA&amp;list=PLuUdFsbOK_8pWzW7KJjbiJ8Ow0cdHlApV&amp;index=2</a:t>
            </a: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(iv)	How do Satellites work?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  <a:hlinkClick r:id="rId5"/>
              </a:rPr>
              <a:t>https://</a:t>
            </a:r>
            <a:r>
              <a:rPr lang="en-US" sz="2000" dirty="0" err="1">
                <a:latin typeface="Arial"/>
                <a:cs typeface="Arial"/>
                <a:hlinkClick r:id="rId5"/>
              </a:rPr>
              <a:t>www.youtube.com</a:t>
            </a:r>
            <a:r>
              <a:rPr lang="en-US" sz="2000" dirty="0">
                <a:latin typeface="Arial"/>
                <a:cs typeface="Arial"/>
                <a:hlinkClick r:id="rId5"/>
              </a:rPr>
              <a:t>/</a:t>
            </a:r>
            <a:r>
              <a:rPr lang="en-US" sz="2000" dirty="0" err="1">
                <a:latin typeface="Arial"/>
                <a:cs typeface="Arial"/>
                <a:hlinkClick r:id="rId5"/>
              </a:rPr>
              <a:t>watch?v</a:t>
            </a:r>
            <a:r>
              <a:rPr lang="en-US" sz="2000" dirty="0">
                <a:latin typeface="Arial"/>
                <a:cs typeface="Arial"/>
                <a:hlinkClick r:id="rId5"/>
              </a:rPr>
              <a:t>=ror4P1UAv_g&amp;list=PLuUdFsbOK_8pWzW7KJjbiJ8Ow0cdHlApV&amp;index=11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	</a:t>
            </a: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763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11100</TotalTime>
  <Words>146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Trebuchet MS</vt:lpstr>
      <vt:lpstr>Slipstream</vt:lpstr>
      <vt:lpstr>Section XII</vt:lpstr>
      <vt:lpstr>PowerPoint Presentation</vt:lpstr>
    </vt:vector>
  </TitlesOfParts>
  <Company>Trinty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Dorota Blaszczak</cp:lastModifiedBy>
  <cp:revision>383</cp:revision>
  <dcterms:created xsi:type="dcterms:W3CDTF">2016-01-06T15:48:15Z</dcterms:created>
  <dcterms:modified xsi:type="dcterms:W3CDTF">2020-11-10T17:55:06Z</dcterms:modified>
</cp:coreProperties>
</file>