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EE6"/>
    <a:srgbClr val="F36C6C"/>
    <a:srgbClr val="F24253"/>
    <a:srgbClr val="F24655"/>
    <a:srgbClr val="FFDC78"/>
    <a:srgbClr val="EE7575"/>
    <a:srgbClr val="FEB1BD"/>
    <a:srgbClr val="F5738C"/>
    <a:srgbClr val="FCFCC0"/>
    <a:srgbClr val="FFB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47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3E927-59BF-4E14-9A59-E93CD5D27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DE675F-2176-4284-8CDD-FE0B1BC62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3753F-0C7E-4D20-AAD7-F8AFEEEF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E6C52-34C1-4B61-B034-8364AFED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54304-C470-46A5-B54B-9122E2B0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D8D9-8427-47DE-8AEF-01497EF8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EDC44E-B8CD-4971-A54A-AC7DE2869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648C9-63F3-433D-9444-FBC019A6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BDE46-BFE1-4CFA-A22A-CF1EF492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8FE3F-957A-42FD-8BB6-AE49DC02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3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6C4D46-3FCD-4E5C-8E2A-B6F5BF372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7C59C-8689-48DB-AAA5-03734BA6F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7C632-4651-4640-A3E8-205B2CCC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8FB76-FD1F-44F5-9E51-0D0D60B0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99B07-18A6-41ED-956A-E482A6B5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2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C3CAA-1996-426C-B4D8-5B8DA800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3D5CE-23D3-457F-B484-F828C388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C13A7-30AC-4A98-BEE4-C4A6DC67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B18CA-9437-4EC4-AF06-711E55E2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B0044-2035-47E1-A18F-985FD66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7441-7478-4238-9F25-53D1D5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CA257-28D8-4432-95AA-6AACDA2A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6659-C803-4544-9D62-9ECB531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8D527-4C8E-4480-A1FF-EE54E0D0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FDD0C-74C4-41B2-AC48-94B3CBB0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38D8-0AC8-40E2-8D42-38A629B3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65171-014C-41FA-9BDB-64F23D3AC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7053A-7E3F-4961-B8D3-B3F450629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EB633-C159-4DF4-8E78-77FC4232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03CBA-BF54-411D-A603-6E233D4F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97201-1691-4509-982B-16BDFCF3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8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2A096-8C13-475F-B690-A512FDB2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47C2C-D2A6-4561-A69B-5FDF1822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AD1E4-6FE8-4A29-8820-965582DE4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B0BF3-8B0E-4285-8E5D-D8968489A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1DB02A-1582-4460-BAC1-565EC46A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8EB27-F46A-4C92-BA53-1ACE370B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7B989-FE19-4091-8C6B-1466192B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6832B9-4C33-408A-969F-E7B84EB4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9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8B48F-3D59-4715-9F64-CCD55DFD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3CFFF-7F8E-401D-8E13-D73D57B8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6E777F-1B66-4D29-BF26-788D5EFC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8D16A-F18A-4850-AC9E-CA9AFC22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C577FE-DE3E-409E-932F-BA27B893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7AF80-7C13-4270-A5E7-1F2532DB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A949A-CEBB-45AD-AC08-817AEBEB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5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A78A1-02D1-4B04-8890-81B7CF54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218E2-CBB9-40EB-A9FB-DD0D6F95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58A93-7779-4D70-BC70-E91F51542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78643-4A8D-443A-B117-17D3B4F6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822C5-62F5-4AAA-9BCC-A8474F54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B4E2FB-7231-42B5-AAEC-E927FFDF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7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6D60-478F-436B-865C-669BCF29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A7DB10-E8FE-449C-BE6D-A6A03F0D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E4DD8-0BC2-44FC-84F3-C3A862E3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CDE16-CFAA-4A18-AACA-47724790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94CC5-8CE2-4DED-935B-D95A7787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44348-8E44-4C0F-83EE-7F35C7AC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5FC0A-9CA1-4DAC-A9CA-3C6CAB4D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53443-0A7D-405A-9AA8-25E45DBCA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01573-A990-400F-B621-6DD0FAD15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7B8A-9A3F-4E12-9F91-631F6D9C07B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5CAE9-C43C-4274-9306-12A947127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A8559-8E17-4EF4-8815-26C517CB6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97F2-F448-4C30-A627-3A20D1A4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8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C40554C-E3D3-4228-8D32-3B89BEDA89BA}"/>
              </a:ext>
            </a:extLst>
          </p:cNvPr>
          <p:cNvGrpSpPr/>
          <p:nvPr/>
        </p:nvGrpSpPr>
        <p:grpSpPr>
          <a:xfrm>
            <a:off x="-2469951" y="-787502"/>
            <a:ext cx="16256835" cy="10160522"/>
            <a:chOff x="-2469951" y="-787502"/>
            <a:chExt cx="16256835" cy="1016052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2FB362A-37A0-49F7-BD57-67DFF8B2EAAC}"/>
                </a:ext>
              </a:extLst>
            </p:cNvPr>
            <p:cNvGrpSpPr/>
            <p:nvPr/>
          </p:nvGrpSpPr>
          <p:grpSpPr>
            <a:xfrm>
              <a:off x="-2469951" y="-787502"/>
              <a:ext cx="16256835" cy="10160522"/>
              <a:chOff x="-18866667" y="-876107"/>
              <a:chExt cx="16256835" cy="101605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1198BF7-AC52-465B-A385-6126E4FC52EE}"/>
                  </a:ext>
                </a:extLst>
              </p:cNvPr>
              <p:cNvSpPr/>
              <p:nvPr/>
            </p:nvSpPr>
            <p:spPr>
              <a:xfrm>
                <a:off x="-18866667" y="-876107"/>
                <a:ext cx="16256835" cy="10160522"/>
              </a:xfrm>
              <a:prstGeom prst="rect">
                <a:avLst/>
              </a:prstGeom>
              <a:solidFill>
                <a:srgbClr val="FED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C2D8BBD-1A37-457E-97C8-1ED1D12C255A}"/>
                  </a:ext>
                </a:extLst>
              </p:cNvPr>
              <p:cNvSpPr/>
              <p:nvPr/>
            </p:nvSpPr>
            <p:spPr>
              <a:xfrm>
                <a:off x="-18866667" y="-251090"/>
                <a:ext cx="16256835" cy="7858064"/>
              </a:xfrm>
              <a:prstGeom prst="rect">
                <a:avLst/>
              </a:prstGeom>
              <a:blipFill dpi="0" rotWithShape="1">
                <a:blip r:embed="rId2">
                  <a:alphaModFix amt="5000"/>
                </a:blip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4704173-0DAB-4227-8623-E879C5EB233C}"/>
                </a:ext>
              </a:extLst>
            </p:cNvPr>
            <p:cNvGrpSpPr/>
            <p:nvPr/>
          </p:nvGrpSpPr>
          <p:grpSpPr>
            <a:xfrm>
              <a:off x="8208335" y="-453725"/>
              <a:ext cx="5191096" cy="6169069"/>
              <a:chOff x="8065697" y="192042"/>
              <a:chExt cx="3994031" cy="4746483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79FBEEF9-F7CF-4D01-94A1-3D49CF9E2BA4}"/>
                  </a:ext>
                </a:extLst>
              </p:cNvPr>
              <p:cNvGrpSpPr/>
              <p:nvPr/>
            </p:nvGrpSpPr>
            <p:grpSpPr>
              <a:xfrm>
                <a:off x="8065697" y="192042"/>
                <a:ext cx="3994031" cy="4557446"/>
                <a:chOff x="7850037" y="-170268"/>
                <a:chExt cx="3994031" cy="4557446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88C7585B-8E79-4CCA-9B8C-6EA8EA3E9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983" t="2390" r="17166" b="1927"/>
                <a:stretch/>
              </p:blipFill>
              <p:spPr>
                <a:xfrm>
                  <a:off x="7850037" y="-170268"/>
                  <a:ext cx="2700068" cy="4220272"/>
                </a:xfrm>
                <a:prstGeom prst="rect">
                  <a:avLst/>
                </a:prstGeom>
              </p:spPr>
            </p:pic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7DDB8111-2129-452F-9612-D8205C9B3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03" r="17163"/>
                <a:stretch/>
              </p:blipFill>
              <p:spPr>
                <a:xfrm>
                  <a:off x="9351034" y="150529"/>
                  <a:ext cx="2493034" cy="4236649"/>
                </a:xfrm>
                <a:prstGeom prst="rect">
                  <a:avLst/>
                </a:prstGeom>
              </p:spPr>
            </p:pic>
          </p:grpSp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6149BEC3-4E77-4EFF-AF03-06DC04D4C5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57" t="11057" r="21299" b="16071"/>
              <a:stretch/>
            </p:blipFill>
            <p:spPr>
              <a:xfrm>
                <a:off x="9415731" y="3886102"/>
                <a:ext cx="948905" cy="1052423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FE62270-AA3F-4E3E-96E6-B4EC73F69B1E}"/>
                </a:ext>
              </a:extLst>
            </p:cNvPr>
            <p:cNvGrpSpPr/>
            <p:nvPr/>
          </p:nvGrpSpPr>
          <p:grpSpPr>
            <a:xfrm>
              <a:off x="-1831446" y="6866582"/>
              <a:ext cx="5777592" cy="1523494"/>
              <a:chOff x="198356" y="5172695"/>
              <a:chExt cx="5777592" cy="1523494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B5F61443-9F13-40DC-927B-FD28DF3CD8C2}"/>
                  </a:ext>
                </a:extLst>
              </p:cNvPr>
              <p:cNvGrpSpPr/>
              <p:nvPr/>
            </p:nvGrpSpPr>
            <p:grpSpPr>
              <a:xfrm>
                <a:off x="813036" y="5172695"/>
                <a:ext cx="5162912" cy="1523494"/>
                <a:chOff x="655604" y="5230588"/>
                <a:chExt cx="5162912" cy="1523494"/>
              </a:xfrm>
            </p:grpSpPr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9B5AA34-4401-4A8D-ABE1-85FF780735D2}"/>
                    </a:ext>
                  </a:extLst>
                </p:cNvPr>
                <p:cNvSpPr txBox="1"/>
                <p:nvPr/>
              </p:nvSpPr>
              <p:spPr>
                <a:xfrm>
                  <a:off x="1168876" y="5230588"/>
                  <a:ext cx="4136369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0" spc="-150" dirty="0" err="1">
                      <a:ln w="28575">
                        <a:solidFill>
                          <a:srgbClr val="431E01"/>
                        </a:solidFill>
                      </a:ln>
                      <a:solidFill>
                        <a:srgbClr val="FEB1BD"/>
                      </a:solidFill>
                      <a:latin typeface="文泉驿微米黑" panose="040F0700000000000000" pitchFamily="82" charset="-122"/>
                      <a:ea typeface="文泉驿微米黑" panose="040F0700000000000000" pitchFamily="82" charset="-122"/>
                      <a:cs typeface="文泉驿微米黑" panose="040F0700000000000000" pitchFamily="82" charset="-122"/>
                    </a:rPr>
                    <a:t>Annyhaha</a:t>
                  </a:r>
                  <a:endParaRPr lang="zh-CN" altLang="en-US" sz="8000" spc="-150" dirty="0">
                    <a:ln w="28575">
                      <a:solidFill>
                        <a:srgbClr val="431E01"/>
                      </a:solidFill>
                    </a:ln>
                    <a:solidFill>
                      <a:srgbClr val="FEB1BD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DF2F2DD-1BC9-471A-9591-7FD8C63D016D}"/>
                    </a:ext>
                  </a:extLst>
                </p:cNvPr>
                <p:cNvSpPr txBox="1"/>
                <p:nvPr/>
              </p:nvSpPr>
              <p:spPr>
                <a:xfrm>
                  <a:off x="655604" y="6353972"/>
                  <a:ext cx="51629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spc="1000" dirty="0">
                      <a:solidFill>
                        <a:srgbClr val="F24655"/>
                      </a:solidFill>
                      <a:latin typeface="文泉驿微米黑" panose="040F0700000000000000" pitchFamily="82" charset="-122"/>
                      <a:ea typeface="文泉驿微米黑" panose="040F0700000000000000" pitchFamily="82" charset="-122"/>
                      <a:cs typeface="文泉驿微米黑" panose="040F0700000000000000" pitchFamily="82" charset="-122"/>
                    </a:rPr>
                    <a:t>2018</a:t>
                  </a:r>
                  <a:r>
                    <a:rPr lang="en-US" altLang="zh-CN" sz="2000" spc="1000" dirty="0">
                      <a:solidFill>
                        <a:srgbClr val="311400"/>
                      </a:solidFill>
                      <a:latin typeface="文泉驿微米黑" panose="040F0700000000000000" pitchFamily="82" charset="-122"/>
                      <a:ea typeface="文泉驿微米黑" panose="040F0700000000000000" pitchFamily="82" charset="-122"/>
                      <a:cs typeface="文泉驿微米黑" panose="040F0700000000000000" pitchFamily="82" charset="-122"/>
                    </a:rPr>
                    <a:t> @</a:t>
                  </a:r>
                  <a:r>
                    <a:rPr lang="en-US" altLang="zh-CN" sz="2000" spc="1000" dirty="0" err="1">
                      <a:solidFill>
                        <a:srgbClr val="311400"/>
                      </a:solidFill>
                      <a:latin typeface="文泉驿微米黑" panose="040F0700000000000000" pitchFamily="82" charset="-122"/>
                      <a:ea typeface="文泉驿微米黑" panose="040F0700000000000000" pitchFamily="82" charset="-122"/>
                      <a:cs typeface="文泉驿微米黑" panose="040F0700000000000000" pitchFamily="82" charset="-122"/>
                    </a:rPr>
                    <a:t>Ucalgary</a:t>
                  </a:r>
                  <a:endParaRPr lang="zh-CN" altLang="en-US" sz="2000" spc="1000" dirty="0">
                    <a:solidFill>
                      <a:srgbClr val="311400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endParaRPr>
                </a:p>
              </p:txBody>
            </p:sp>
          </p:grp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2DEE33C1-A103-479A-8B60-8EACCB7733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52" t="7063" r="9468" b="7483"/>
              <a:stretch/>
            </p:blipFill>
            <p:spPr>
              <a:xfrm>
                <a:off x="198356" y="5295363"/>
                <a:ext cx="1229360" cy="14008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703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E4F20E7-D035-480B-8A95-522D8AE1C7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9026330-739B-4515-B32B-B6C08F8C0CD9}"/>
              </a:ext>
            </a:extLst>
          </p:cNvPr>
          <p:cNvGrpSpPr/>
          <p:nvPr/>
        </p:nvGrpSpPr>
        <p:grpSpPr>
          <a:xfrm>
            <a:off x="8065697" y="192042"/>
            <a:ext cx="3994031" cy="4746483"/>
            <a:chOff x="8065697" y="192042"/>
            <a:chExt cx="3994031" cy="474648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5D9B48B-9D84-491B-BA0F-BD43DFFE8250}"/>
                </a:ext>
              </a:extLst>
            </p:cNvPr>
            <p:cNvGrpSpPr/>
            <p:nvPr/>
          </p:nvGrpSpPr>
          <p:grpSpPr>
            <a:xfrm>
              <a:off x="8065697" y="192042"/>
              <a:ext cx="3994031" cy="4557446"/>
              <a:chOff x="7850037" y="-170268"/>
              <a:chExt cx="3994031" cy="4557446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4E1C2D26-3CCC-48A9-BF41-7D4CEDAD9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83" t="2390" r="17166" b="1927"/>
              <a:stretch/>
            </p:blipFill>
            <p:spPr>
              <a:xfrm>
                <a:off x="7850037" y="-170268"/>
                <a:ext cx="2700068" cy="4220272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32AB3801-8811-417A-9403-20704FE707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03" r="17163"/>
              <a:stretch/>
            </p:blipFill>
            <p:spPr>
              <a:xfrm>
                <a:off x="9351034" y="150529"/>
                <a:ext cx="2493034" cy="4236649"/>
              </a:xfrm>
              <a:prstGeom prst="rect">
                <a:avLst/>
              </a:prstGeom>
            </p:spPr>
          </p:pic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9A59D8A-3A1E-447A-AACC-C8218B5A1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11057" r="21299" b="16071"/>
            <a:stretch/>
          </p:blipFill>
          <p:spPr>
            <a:xfrm>
              <a:off x="9415731" y="3886102"/>
              <a:ext cx="948905" cy="105242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EB3E12-4D6B-4BDE-8BE9-D5E0DC04669D}"/>
              </a:ext>
            </a:extLst>
          </p:cNvPr>
          <p:cNvGrpSpPr/>
          <p:nvPr/>
        </p:nvGrpSpPr>
        <p:grpSpPr>
          <a:xfrm>
            <a:off x="295065" y="5101575"/>
            <a:ext cx="5777592" cy="1523494"/>
            <a:chOff x="198356" y="5172695"/>
            <a:chExt cx="5777592" cy="152349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51DEBE3-B596-426B-AB0B-3B3AC92B95B4}"/>
                </a:ext>
              </a:extLst>
            </p:cNvPr>
            <p:cNvGrpSpPr/>
            <p:nvPr/>
          </p:nvGrpSpPr>
          <p:grpSpPr>
            <a:xfrm>
              <a:off x="813036" y="5172695"/>
              <a:ext cx="5162912" cy="1523494"/>
              <a:chOff x="655604" y="5230588"/>
              <a:chExt cx="5162912" cy="1523494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87FEBC-098E-458F-991F-B8A176A6B946}"/>
                  </a:ext>
                </a:extLst>
              </p:cNvPr>
              <p:cNvSpPr txBox="1"/>
              <p:nvPr/>
            </p:nvSpPr>
            <p:spPr>
              <a:xfrm>
                <a:off x="1168876" y="5230588"/>
                <a:ext cx="41363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0" spc="-150" dirty="0" err="1">
                    <a:ln w="28575">
                      <a:solidFill>
                        <a:srgbClr val="431E01"/>
                      </a:solidFill>
                    </a:ln>
                    <a:solidFill>
                      <a:srgbClr val="FEB1BD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rPr>
                  <a:t>Annyhaha</a:t>
                </a:r>
                <a:endParaRPr lang="zh-CN" altLang="en-US" sz="8000" spc="-150" dirty="0">
                  <a:ln w="28575">
                    <a:solidFill>
                      <a:srgbClr val="431E01"/>
                    </a:solidFill>
                  </a:ln>
                  <a:solidFill>
                    <a:srgbClr val="FEB1BD"/>
                  </a:solidFill>
                  <a:latin typeface="文泉驿微米黑" panose="040F0700000000000000" pitchFamily="82" charset="-122"/>
                  <a:ea typeface="文泉驿微米黑" panose="040F0700000000000000" pitchFamily="82" charset="-122"/>
                  <a:cs typeface="文泉驿微米黑" panose="040F0700000000000000" pitchFamily="82" charset="-122"/>
                </a:endParaRPr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E884B1-F589-4C0B-B0D6-71AE661D7A6D}"/>
                  </a:ext>
                </a:extLst>
              </p:cNvPr>
              <p:cNvSpPr txBox="1"/>
              <p:nvPr/>
            </p:nvSpPr>
            <p:spPr>
              <a:xfrm>
                <a:off x="655604" y="6353972"/>
                <a:ext cx="5162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spc="1000" dirty="0">
                    <a:solidFill>
                      <a:srgbClr val="F24655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rPr>
                  <a:t>2018</a:t>
                </a:r>
                <a:r>
                  <a:rPr lang="en-US" altLang="zh-CN" sz="2000" spc="1000" dirty="0">
                    <a:solidFill>
                      <a:srgbClr val="311400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rPr>
                  <a:t> @</a:t>
                </a:r>
                <a:r>
                  <a:rPr lang="en-US" altLang="zh-CN" sz="2000" spc="1000" dirty="0" err="1">
                    <a:solidFill>
                      <a:srgbClr val="311400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rPr>
                  <a:t>Ucalgary</a:t>
                </a:r>
                <a:endParaRPr lang="zh-CN" altLang="en-US" sz="2000" spc="1000" dirty="0">
                  <a:solidFill>
                    <a:srgbClr val="311400"/>
                  </a:solidFill>
                  <a:latin typeface="文泉驿微米黑" panose="040F0700000000000000" pitchFamily="82" charset="-122"/>
                  <a:ea typeface="文泉驿微米黑" panose="040F0700000000000000" pitchFamily="82" charset="-122"/>
                  <a:cs typeface="文泉驿微米黑" panose="040F0700000000000000" pitchFamily="82" charset="-122"/>
                </a:endParaRPr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39F61A1-2176-49A9-8E44-5240E12A2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52" t="7063" r="9468" b="7483"/>
            <a:stretch/>
          </p:blipFill>
          <p:spPr>
            <a:xfrm>
              <a:off x="198356" y="5295363"/>
              <a:ext cx="1229360" cy="1400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D39021B-A4B6-4274-8865-8B54B0CBC266}"/>
              </a:ext>
            </a:extLst>
          </p:cNvPr>
          <p:cNvGrpSpPr/>
          <p:nvPr/>
        </p:nvGrpSpPr>
        <p:grpSpPr>
          <a:xfrm>
            <a:off x="18541055" y="-529925"/>
            <a:ext cx="5191096" cy="6169069"/>
            <a:chOff x="8065697" y="192042"/>
            <a:chExt cx="3994031" cy="47464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BFB564A-159C-44EA-811C-71E99E76AB35}"/>
                </a:ext>
              </a:extLst>
            </p:cNvPr>
            <p:cNvGrpSpPr/>
            <p:nvPr/>
          </p:nvGrpSpPr>
          <p:grpSpPr>
            <a:xfrm>
              <a:off x="8065697" y="192042"/>
              <a:ext cx="3994031" cy="4557446"/>
              <a:chOff x="7850037" y="-170268"/>
              <a:chExt cx="3994031" cy="455744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3B2D5AA-23EF-4DF8-806F-E168114F8E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83" t="2390" r="17166" b="1927"/>
              <a:stretch/>
            </p:blipFill>
            <p:spPr>
              <a:xfrm>
                <a:off x="7850037" y="-170268"/>
                <a:ext cx="2700068" cy="4220272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55B0E2E1-06CE-485E-9CB1-22067FAC6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03" r="17163"/>
              <a:stretch/>
            </p:blipFill>
            <p:spPr>
              <a:xfrm>
                <a:off x="9351034" y="150529"/>
                <a:ext cx="2493034" cy="4236649"/>
              </a:xfrm>
              <a:prstGeom prst="rect">
                <a:avLst/>
              </a:prstGeom>
            </p:spPr>
          </p:pic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377B803-B217-4C72-A43A-B942BBF92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11057" r="21299" b="16071"/>
            <a:stretch/>
          </p:blipFill>
          <p:spPr>
            <a:xfrm>
              <a:off x="9415731" y="3886102"/>
              <a:ext cx="948905" cy="105242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F1205A8-6537-4C4C-AC66-30CE8E8B53D1}"/>
              </a:ext>
            </a:extLst>
          </p:cNvPr>
          <p:cNvGrpSpPr/>
          <p:nvPr/>
        </p:nvGrpSpPr>
        <p:grpSpPr>
          <a:xfrm>
            <a:off x="11267317" y="2212647"/>
            <a:ext cx="5777592" cy="1523494"/>
            <a:chOff x="198356" y="5172695"/>
            <a:chExt cx="5777592" cy="152349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5AC3FB0-D0B8-4BFB-984D-520CD8A7EFD3}"/>
                </a:ext>
              </a:extLst>
            </p:cNvPr>
            <p:cNvGrpSpPr/>
            <p:nvPr/>
          </p:nvGrpSpPr>
          <p:grpSpPr>
            <a:xfrm>
              <a:off x="813036" y="5172695"/>
              <a:ext cx="5162912" cy="1523494"/>
              <a:chOff x="655604" y="5230588"/>
              <a:chExt cx="5162912" cy="152349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42F21C-CF0A-4BA5-95B7-4BE2372A41AD}"/>
                  </a:ext>
                </a:extLst>
              </p:cNvPr>
              <p:cNvSpPr txBox="1"/>
              <p:nvPr/>
            </p:nvSpPr>
            <p:spPr>
              <a:xfrm>
                <a:off x="1168876" y="5230588"/>
                <a:ext cx="41363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0" spc="-150" dirty="0" err="1">
                    <a:ln w="28575">
                      <a:solidFill>
                        <a:srgbClr val="431E01"/>
                      </a:solidFill>
                    </a:ln>
                    <a:solidFill>
                      <a:srgbClr val="FEB1BD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rPr>
                  <a:t>Annyhaha</a:t>
                </a:r>
                <a:endParaRPr lang="zh-CN" altLang="en-US" sz="8000" spc="-150" dirty="0">
                  <a:ln w="28575">
                    <a:solidFill>
                      <a:srgbClr val="431E01"/>
                    </a:solidFill>
                  </a:ln>
                  <a:solidFill>
                    <a:srgbClr val="FEB1BD"/>
                  </a:solidFill>
                  <a:latin typeface="文泉驿微米黑" panose="040F0700000000000000" pitchFamily="82" charset="-122"/>
                  <a:ea typeface="文泉驿微米黑" panose="040F0700000000000000" pitchFamily="82" charset="-122"/>
                  <a:cs typeface="文泉驿微米黑" panose="040F0700000000000000" pitchFamily="82" charset="-122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AF41899-9304-4FBD-9943-7088498BEB3E}"/>
                  </a:ext>
                </a:extLst>
              </p:cNvPr>
              <p:cNvSpPr txBox="1"/>
              <p:nvPr/>
            </p:nvSpPr>
            <p:spPr>
              <a:xfrm>
                <a:off x="655604" y="6353972"/>
                <a:ext cx="5162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spc="1000" dirty="0">
                    <a:solidFill>
                      <a:srgbClr val="F24655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rPr>
                  <a:t>2018</a:t>
                </a:r>
                <a:r>
                  <a:rPr lang="en-US" altLang="zh-CN" sz="2000" spc="1000" dirty="0">
                    <a:solidFill>
                      <a:srgbClr val="311400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rPr>
                  <a:t> @</a:t>
                </a:r>
                <a:r>
                  <a:rPr lang="en-US" altLang="zh-CN" sz="2000" spc="1000" dirty="0" err="1">
                    <a:solidFill>
                      <a:srgbClr val="311400"/>
                    </a:solidFill>
                    <a:latin typeface="文泉驿微米黑" panose="040F0700000000000000" pitchFamily="82" charset="-122"/>
                    <a:ea typeface="文泉驿微米黑" panose="040F0700000000000000" pitchFamily="82" charset="-122"/>
                    <a:cs typeface="文泉驿微米黑" panose="040F0700000000000000" pitchFamily="82" charset="-122"/>
                  </a:rPr>
                  <a:t>Ucalgary</a:t>
                </a:r>
                <a:endParaRPr lang="zh-CN" altLang="en-US" sz="2000" spc="1000" dirty="0">
                  <a:solidFill>
                    <a:srgbClr val="311400"/>
                  </a:solidFill>
                  <a:latin typeface="文泉驿微米黑" panose="040F0700000000000000" pitchFamily="82" charset="-122"/>
                  <a:ea typeface="文泉驿微米黑" panose="040F0700000000000000" pitchFamily="82" charset="-122"/>
                  <a:cs typeface="文泉驿微米黑" panose="040F0700000000000000" pitchFamily="82" charset="-122"/>
                </a:endParaRPr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721C0B3-8DE9-49F9-AAA1-53CFFCD03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52" t="7063" r="9468" b="7483"/>
            <a:stretch/>
          </p:blipFill>
          <p:spPr>
            <a:xfrm>
              <a:off x="198356" y="5295363"/>
              <a:ext cx="1229360" cy="1400826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DC76F345-1874-4ED3-A838-C4D0C88E4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63" y="-843080"/>
            <a:ext cx="6086475" cy="10820400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F6814C-15BD-4977-AFEE-8083071D9993}"/>
              </a:ext>
            </a:extLst>
          </p:cNvPr>
          <p:cNvGrpSpPr/>
          <p:nvPr/>
        </p:nvGrpSpPr>
        <p:grpSpPr>
          <a:xfrm>
            <a:off x="1481197" y="-834725"/>
            <a:ext cx="6086475" cy="10820400"/>
            <a:chOff x="1481197" y="-834725"/>
            <a:chExt cx="6086475" cy="108204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195F5C6-CB5D-452C-A1B4-F1542E18857E}"/>
                </a:ext>
              </a:extLst>
            </p:cNvPr>
            <p:cNvSpPr/>
            <p:nvPr/>
          </p:nvSpPr>
          <p:spPr>
            <a:xfrm>
              <a:off x="1481197" y="-834725"/>
              <a:ext cx="6086475" cy="10820400"/>
            </a:xfrm>
            <a:prstGeom prst="rect">
              <a:avLst/>
            </a:prstGeom>
            <a:solidFill>
              <a:srgbClr val="FED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AA6C94-0E95-4851-9A8F-2C20E9604159}"/>
                </a:ext>
              </a:extLst>
            </p:cNvPr>
            <p:cNvSpPr/>
            <p:nvPr/>
          </p:nvSpPr>
          <p:spPr>
            <a:xfrm>
              <a:off x="2521832" y="-834725"/>
              <a:ext cx="4005203" cy="10820400"/>
            </a:xfrm>
            <a:prstGeom prst="rect">
              <a:avLst/>
            </a:prstGeom>
            <a:blipFill dpi="0" rotWithShape="1">
              <a:blip r:embed="rId5">
                <a:alphaModFix amt="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CD8856A-E8A8-4F36-AD57-E0D20A60B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674"/>
            <a:stretch/>
          </p:blipFill>
          <p:spPr>
            <a:xfrm>
              <a:off x="1906457" y="6544845"/>
              <a:ext cx="5235952" cy="1650898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85FA225-5312-4C4E-B055-DF2623314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947" y="-178879"/>
              <a:ext cx="5776965" cy="392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4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6792270-7D8B-4917-B6FB-366D58B8535F}"/>
              </a:ext>
            </a:extLst>
          </p:cNvPr>
          <p:cNvGrpSpPr/>
          <p:nvPr/>
        </p:nvGrpSpPr>
        <p:grpSpPr>
          <a:xfrm>
            <a:off x="1481197" y="-834725"/>
            <a:ext cx="6086475" cy="10820400"/>
            <a:chOff x="1481197" y="-834725"/>
            <a:chExt cx="6086475" cy="108204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195F5C6-CB5D-452C-A1B4-F1542E18857E}"/>
                </a:ext>
              </a:extLst>
            </p:cNvPr>
            <p:cNvSpPr/>
            <p:nvPr/>
          </p:nvSpPr>
          <p:spPr>
            <a:xfrm>
              <a:off x="1481197" y="-834725"/>
              <a:ext cx="6086475" cy="10820400"/>
            </a:xfrm>
            <a:prstGeom prst="rect">
              <a:avLst/>
            </a:prstGeom>
            <a:solidFill>
              <a:srgbClr val="FED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AA6C94-0E95-4851-9A8F-2C20E9604159}"/>
                </a:ext>
              </a:extLst>
            </p:cNvPr>
            <p:cNvSpPr/>
            <p:nvPr/>
          </p:nvSpPr>
          <p:spPr>
            <a:xfrm>
              <a:off x="2521832" y="-834725"/>
              <a:ext cx="4005203" cy="10820400"/>
            </a:xfrm>
            <a:prstGeom prst="rect">
              <a:avLst/>
            </a:prstGeom>
            <a:blipFill dpi="0" rotWithShape="1">
              <a:blip r:embed="rId2">
                <a:alphaModFix amt="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CD8856A-E8A8-4F36-AD57-E0D20A60B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674"/>
            <a:stretch/>
          </p:blipFill>
          <p:spPr>
            <a:xfrm>
              <a:off x="1906457" y="6858000"/>
              <a:ext cx="5235952" cy="165089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87FACBF-0989-4434-9BF1-B1A0B3019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75" r="15320"/>
            <a:stretch/>
          </p:blipFill>
          <p:spPr>
            <a:xfrm>
              <a:off x="3039262" y="2293405"/>
              <a:ext cx="2970342" cy="4522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71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文泉驿微米黑</vt:lpstr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Cloudy Young</dc:creator>
  <cp:lastModifiedBy>Cloudy Young</cp:lastModifiedBy>
  <cp:revision>45</cp:revision>
  <dcterms:created xsi:type="dcterms:W3CDTF">2017-08-31T16:07:36Z</dcterms:created>
  <dcterms:modified xsi:type="dcterms:W3CDTF">2020-04-22T21:56:26Z</dcterms:modified>
</cp:coreProperties>
</file>