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a56f092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a56f092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a56f092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a56f092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a56f092c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a56f092c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a56f092c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a56f092c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b00106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b00106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a56f092c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a56f092c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a56f092c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a56f092c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loudymizu/calsafe" TargetMode="External"/><Relationship Id="rId4" Type="http://schemas.openxmlformats.org/officeDocument/2006/relationships/hyperlink" Target="https://docs.google.com/document/d/1896Gf45tXzr1Rcto8DcmjLDHqkc2dWb_qhqDmag8bJ8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80825" y="1936375"/>
            <a:ext cx="46821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CalSafe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37725" y="2984325"/>
            <a:ext cx="49284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by Henry Dinh, Kyle O’Kelley, Sohrab Bahari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4643150"/>
            <a:ext cx="86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https://github.com/Cloudymizu/calsafe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https://docs.google.com/document/d/1896Gf45tXzr1Rcto8DcmjLDHqkc2dWb_qhqDmag8bJ8/edit?usp=sharing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CalSafe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51975" y="1607575"/>
            <a:ext cx="41211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CalSafe is a web application that is designed as a way to increase awareness about traffic safety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a database populated with all accident data in SoCal from 2018 to 2023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results show all accidents according to selected county, date, and filter settings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 is populated with </a:t>
            </a:r>
            <a:r>
              <a:rPr lang="en"/>
              <a:t>data points</a:t>
            </a:r>
            <a:r>
              <a:rPr lang="en"/>
              <a:t> according to query results.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statistics page will show basic and advanced statistics for the data based on query.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will be implemented to predict future accident trends.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99" y="1222373"/>
            <a:ext cx="3967877" cy="301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693875" y="4232875"/>
            <a:ext cx="3242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the Application might look like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Next.JS (based on React)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Leaflet.JS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Written Primarily In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TypeScript/JavaScript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Django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PostgreSQL with PostGIS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TensorFlow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Written Entirely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600" y="1184225"/>
            <a:ext cx="4116500" cy="3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634400" y="4471000"/>
            <a:ext cx="3666000" cy="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1307"/>
              <a:t>Temporary Query Page and Results</a:t>
            </a:r>
            <a:endParaRPr sz="1307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00" y="1490300"/>
            <a:ext cx="2269150" cy="2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250" y="1490300"/>
            <a:ext cx="5637018" cy="28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4243713" y="4559625"/>
            <a:ext cx="3836100" cy="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200"/>
              <a:t>Query result and temp map yet to be populated</a:t>
            </a:r>
            <a:endParaRPr sz="12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00" y="1133100"/>
            <a:ext cx="1919125" cy="361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700" y="1780450"/>
            <a:ext cx="5244124" cy="26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Tasks Finished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17175" y="1552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Population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725" y="3738950"/>
            <a:ext cx="2021665" cy="12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500" y="1180450"/>
            <a:ext cx="3828151" cy="363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225" y="1190825"/>
            <a:ext cx="1809175" cy="23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Tasks to Finish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Query Results to Map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every point on the map display crash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more advanced filtering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Planned to be finished by end of this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Clean, Tidy, Informative Web Page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the website look presentable and easy to 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Planned to be finished by end of this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Statistics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 general statistics according to query dates, location, additional filters.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Composed of Graphs and basic statistical analysis and trends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page planned to be finished by end of month, all features by end of November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 Prediction (November-December)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machine learning for future trend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Development to begin start of November, planned completion by December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ctrTitle"/>
          </p:nvPr>
        </p:nvSpPr>
        <p:spPr>
          <a:xfrm>
            <a:off x="38323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8" name="Google Shape;188;p2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