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fa56f092c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fa56f092c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fa56f092c6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fa56f092c6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fa56f092c6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fa56f092c6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fa56f092c6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fa56f092c6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fa56f092c6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fa56f092c6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0b00106d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0b00106d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fa56f092c6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fa56f092c6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fa56f092c6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fa56f092c6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Cloudymizu/calsafe" TargetMode="External"/><Relationship Id="rId4" Type="http://schemas.openxmlformats.org/officeDocument/2006/relationships/hyperlink" Target="https://docs.google.com/document/d/1896Gf45tXzr1Rcto8DcmjLDHqkc2dWb_qhqDmag8bJ8/edit?usp=shar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4080825" y="1936375"/>
            <a:ext cx="4682100" cy="14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CalSafe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037725" y="2984325"/>
            <a:ext cx="4928400" cy="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Capstone Project by Henry Dinh, Kyle O’Kelley, Sohrab Bahari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0" y="4643150"/>
            <a:ext cx="862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https://github.com/Cloudymizu/calsafe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https://docs.google.com/document/d/1896Gf45tXzr1Rcto8DcmjLDHqkc2dWb_qhqDmag8bJ8/edit?usp=sharing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CalSafe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551975" y="1607575"/>
            <a:ext cx="4121100" cy="30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CalSafe is a web application that is designed as a way to increase awareness about traffic safety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Has a database populated with all accident data in SoCal from 2018 to 2023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Query results show all accidents according to selected county, date, and filter settings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Map is populated with </a:t>
            </a:r>
            <a:r>
              <a:rPr lang="en"/>
              <a:t>data points</a:t>
            </a:r>
            <a:r>
              <a:rPr lang="en"/>
              <a:t> according to query results.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statistics page will show basic and advanced statistics for the data based on query.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Machine learning will be implemented to predict future accident trends.</a:t>
            </a:r>
            <a:endParaRPr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8099" y="1222373"/>
            <a:ext cx="3967877" cy="301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 txBox="1"/>
          <p:nvPr/>
        </p:nvSpPr>
        <p:spPr>
          <a:xfrm>
            <a:off x="5693875" y="4232875"/>
            <a:ext cx="32421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the Application might look like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 Roles</a:t>
            </a:r>
            <a:endParaRPr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1297500" y="1370925"/>
            <a:ext cx="5241900" cy="31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Kyle O’Kelley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Frontend Development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Henry Dinh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Backend Development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Flex Frontend Development (When needed)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Sohrab Bahari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Backend Development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Details</a:t>
            </a:r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Front-End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Next.JS (based on React)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Leaflet.JS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Written Primarily In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TypeScript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JavaScript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CSS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Back-End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Django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PostgreSQL with PostGIS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NumPy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TensorFlow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Written Entirely In Python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4600" y="1184225"/>
            <a:ext cx="4116500" cy="329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Work</a:t>
            </a:r>
            <a:endParaRPr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3634400" y="4471000"/>
            <a:ext cx="3666000" cy="2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358"/>
              <a:buNone/>
            </a:pPr>
            <a:r>
              <a:rPr lang="en" sz="1307"/>
              <a:t>Temporary Query Page and Results</a:t>
            </a:r>
            <a:endParaRPr sz="1307"/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100" y="1490300"/>
            <a:ext cx="2269150" cy="284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8250" y="1490300"/>
            <a:ext cx="5637018" cy="2843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Work</a:t>
            </a:r>
            <a:endParaRPr/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4243713" y="4559625"/>
            <a:ext cx="3836100" cy="2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605"/>
              <a:buNone/>
            </a:pPr>
            <a:r>
              <a:rPr lang="en" sz="1200"/>
              <a:t>Query result and temp map yet to be populated</a:t>
            </a:r>
            <a:endParaRPr sz="1200"/>
          </a:p>
        </p:txBody>
      </p:sp>
      <p:pic>
        <p:nvPicPr>
          <p:cNvPr id="172" name="Google Shape;17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8100" y="1133100"/>
            <a:ext cx="1919125" cy="3618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9700" y="1780450"/>
            <a:ext cx="5244124" cy="264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Tasks Finished</a:t>
            </a:r>
            <a:endParaRPr/>
          </a:p>
        </p:txBody>
      </p:sp>
      <p:sp>
        <p:nvSpPr>
          <p:cNvPr id="179" name="Google Shape;179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Database Setup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Database Population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Cleaning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Backend Setup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Frontend Setup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Map Setup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Query Setup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API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Remaining Tasks to Finish</a:t>
            </a:r>
            <a:endParaRPr/>
          </a:p>
        </p:txBody>
      </p:sp>
      <p:sp>
        <p:nvSpPr>
          <p:cNvPr id="185" name="Google Shape;185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Link Query Results to Map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Make every point on the map display crash information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Implement more advanced filtering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Planned to be finished by end of this month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Clean, Tidy, Informative Web Page design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Make the website look presentable and easy to use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Planned to be finished by end of this month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Statistics Page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Display general statistics according to query dates, location, additional filters.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Composed of Graphs and basic statistical analysis and trends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Basic page planned to be finished by end of month, all features by end of November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AI Prediction (November-December)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 machine learning for future trend prediction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Development to begin start of November, planned completion by December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type="ctrTitle"/>
          </p:nvPr>
        </p:nvSpPr>
        <p:spPr>
          <a:xfrm>
            <a:off x="3832350" y="17823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91" name="Google Shape;191;p21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