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进入游戏主</a:t>
            </a:r>
            <a:r>
              <a:rPr lang="zh-CN" altLang="en-US"/>
              <a:t>场景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游戏的</a:t>
            </a:r>
            <a:r>
              <a:rPr lang="zh-CN" altLang="en-US"/>
              <a:t>开始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662680" y="3244850"/>
            <a:ext cx="4867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基本功能</a:t>
            </a:r>
            <a:r>
              <a:rPr lang="en-US" altLang="zh-CN"/>
              <a:t>UI(</a:t>
            </a:r>
            <a:r>
              <a:rPr lang="zh-CN" altLang="en-US"/>
              <a:t>因为没有设计所有只表述基本功能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72440" y="398780"/>
            <a:ext cx="11229340" cy="60540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场景</a:t>
            </a:r>
            <a:r>
              <a:rPr lang="en-US" altLang="zh-CN"/>
              <a:t>1 </a:t>
            </a:r>
            <a:r>
              <a:rPr lang="zh-CN" altLang="en-US"/>
              <a:t>牌</a:t>
            </a:r>
            <a:r>
              <a:rPr lang="zh-CN" altLang="en-US"/>
              <a:t>桌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91130" y="6109335"/>
            <a:ext cx="6069965" cy="5937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卡槽用于存放道具牌</a:t>
            </a:r>
            <a:r>
              <a:rPr lang="en-US" altLang="zh-CN"/>
              <a:t>,</a:t>
            </a:r>
            <a:r>
              <a:rPr lang="zh-CN" altLang="en-US"/>
              <a:t>物品牌</a:t>
            </a:r>
            <a:r>
              <a:rPr lang="en-US" altLang="zh-CN"/>
              <a:t>,</a:t>
            </a:r>
            <a:r>
              <a:rPr lang="zh-CN" altLang="en-US"/>
              <a:t>相当于玩家背包用于存放道具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28030" y="4074160"/>
            <a:ext cx="869950" cy="12750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主角</a:t>
            </a:r>
            <a:r>
              <a:rPr lang="zh-CN" altLang="en-US"/>
              <a:t>牌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2440" y="220345"/>
            <a:ext cx="3087370" cy="3575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当日时间进度</a:t>
            </a:r>
            <a:r>
              <a:rPr lang="zh-CN" altLang="en-US"/>
              <a:t>条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2395" y="2827655"/>
            <a:ext cx="1763395" cy="1153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左</a:t>
            </a:r>
            <a:r>
              <a:rPr lang="zh-CN" altLang="en-US"/>
              <a:t>入口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363835" y="2827655"/>
            <a:ext cx="1763395" cy="1153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右入口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844415" y="220345"/>
            <a:ext cx="1763395" cy="1153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</a:t>
            </a:r>
            <a:r>
              <a:rPr lang="zh-CN" altLang="en-US"/>
              <a:t>方入口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4543425" y="0"/>
            <a:ext cx="2365375" cy="39052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已度过</a:t>
            </a:r>
            <a:r>
              <a:rPr lang="zh-CN" altLang="en-US"/>
              <a:t>天数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81955" y="2708910"/>
            <a:ext cx="1276350" cy="5441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刷牌点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556115" y="5409565"/>
            <a:ext cx="2559685" cy="14058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768840" y="5490210"/>
            <a:ext cx="934720" cy="12674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装备槽最多可装备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zh-CN" altLang="en-US"/>
              <a:t>装备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30255" y="5490210"/>
            <a:ext cx="934720" cy="12674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武器槽最多装备</a:t>
            </a:r>
            <a:r>
              <a:rPr lang="en-US" altLang="zh-CN" sz="1400"/>
              <a:t>3</a:t>
            </a:r>
            <a:r>
              <a:rPr lang="zh-CN" altLang="en-US" sz="1400"/>
              <a:t>个仅最上面的生效</a:t>
            </a:r>
            <a:endParaRPr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10079355" y="0"/>
            <a:ext cx="2047875" cy="11131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当前牌桌城堡</a:t>
            </a:r>
            <a:r>
              <a:rPr lang="zh-CN" altLang="en-US"/>
              <a:t>卡槽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718675" y="-9525"/>
            <a:ext cx="357505" cy="14446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显示</a:t>
            </a:r>
            <a:r>
              <a:rPr lang="zh-CN" altLang="en-US"/>
              <a:t>攻击者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tags/tag1.xml><?xml version="1.0" encoding="utf-8"?>
<p:tagLst xmlns:p="http://schemas.openxmlformats.org/presentationml/2006/main">
  <p:tag name="commondata" val="eyJoZGlkIjoiMjIyNWQwNzA5YTk1ZjZiN2NmNjFiODk1MzdhMGNkZT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WPS 演示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夏杰</dc:creator>
  <cp:lastModifiedBy>Ash.</cp:lastModifiedBy>
  <cp:revision>11</cp:revision>
  <dcterms:created xsi:type="dcterms:W3CDTF">2023-08-09T12:44:00Z</dcterms:created>
  <dcterms:modified xsi:type="dcterms:W3CDTF">2024-05-31T11:04:39Z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