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60" r:id="rId3"/>
    <p:sldId id="258" r:id="rId4"/>
    <p:sldId id="259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51"/>
  </p:normalViewPr>
  <p:slideViewPr>
    <p:cSldViewPr snapToGrid="0" snapToObjects="1">
      <p:cViewPr>
        <p:scale>
          <a:sx n="82" d="100"/>
          <a:sy n="82" d="100"/>
        </p:scale>
        <p:origin x="2504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B4DC2-9DFF-4B4B-A1D4-FC516C9B4DA4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7C232-50FA-3D43-9FC5-0E27314BD5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814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7C232-50FA-3D43-9FC5-0E27314BD50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616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7C232-50FA-3D43-9FC5-0E27314BD50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738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7C232-50FA-3D43-9FC5-0E27314BD50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393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7C232-50FA-3D43-9FC5-0E27314BD50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803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7C232-50FA-3D43-9FC5-0E27314BD50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998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7C232-50FA-3D43-9FC5-0E27314BD50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2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5/16/17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96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5/16/17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2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5/16/17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3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5/16/17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4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5/16/17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3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5/16/17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743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5/16/17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250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5/16/17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5/16/17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5/16/17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9507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5/16/17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02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5/16/17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7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670" y="391491"/>
            <a:ext cx="1293840" cy="905422"/>
          </a:xfrm>
          <a:prstGeom prst="rect">
            <a:avLst/>
          </a:prstGeom>
        </p:spPr>
      </p:pic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661939"/>
              </p:ext>
            </p:extLst>
          </p:nvPr>
        </p:nvGraphicFramePr>
        <p:xfrm>
          <a:off x="386347" y="385523"/>
          <a:ext cx="1147154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036"/>
                <a:gridCol w="7498080"/>
                <a:gridCol w="178643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 smtClean="0">
                          <a:solidFill>
                            <a:schemeClr val="tx1"/>
                          </a:solidFill>
                          <a:latin typeface="Latin Modern Roman 12" charset="0"/>
                          <a:ea typeface="Latin Modern Roman 12" charset="0"/>
                          <a:cs typeface="Latin Modern Roman 12" charset="0"/>
                        </a:rPr>
                        <a:t> </a:t>
                      </a:r>
                      <a:r>
                        <a:rPr lang="fr-FR" b="0" dirty="0" smtClean="0">
                          <a:solidFill>
                            <a:schemeClr val="tx1"/>
                          </a:solidFill>
                          <a:latin typeface="Latin Modern Roman 12" charset="0"/>
                          <a:ea typeface="Latin Modern Roman 12" charset="0"/>
                          <a:cs typeface="Latin Modern Roman 12" charset="0"/>
                        </a:rPr>
                        <a:t>MARINO Xavier</a:t>
                      </a:r>
                      <a:endParaRPr lang="fr-FR" b="0" baseline="0" dirty="0" smtClean="0">
                        <a:solidFill>
                          <a:schemeClr val="tx1"/>
                        </a:solidFill>
                        <a:latin typeface="Latin Modern Roman 12" charset="0"/>
                        <a:ea typeface="Latin Modern Roman 12" charset="0"/>
                        <a:cs typeface="Latin Modern Roman 1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baseline="0" dirty="0" smtClean="0">
                          <a:solidFill>
                            <a:schemeClr val="tx1"/>
                          </a:solidFill>
                          <a:latin typeface="Latin Modern Roman 12" charset="0"/>
                          <a:ea typeface="Latin Modern Roman 12" charset="0"/>
                          <a:cs typeface="Latin Modern Roman 12" charset="0"/>
                        </a:rPr>
                        <a:t>           &amp;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 smtClean="0">
                          <a:solidFill>
                            <a:schemeClr val="tx1"/>
                          </a:solidFill>
                          <a:latin typeface="Latin Modern Roman 12" charset="0"/>
                          <a:ea typeface="Latin Modern Roman 12" charset="0"/>
                          <a:cs typeface="Latin Modern Roman 12" charset="0"/>
                        </a:rPr>
                        <a:t> </a:t>
                      </a:r>
                      <a:r>
                        <a:rPr lang="fr-FR" b="0" dirty="0" smtClean="0">
                          <a:solidFill>
                            <a:schemeClr val="tx1"/>
                          </a:solidFill>
                          <a:latin typeface="Latin Modern Roman 12" charset="0"/>
                          <a:ea typeface="Latin Modern Roman 12" charset="0"/>
                          <a:cs typeface="Latin Modern Roman 12" charset="0"/>
                        </a:rPr>
                        <a:t>DURAND</a:t>
                      </a:r>
                      <a:r>
                        <a:rPr lang="fr-FR" b="0" baseline="0" dirty="0" smtClean="0">
                          <a:solidFill>
                            <a:schemeClr val="tx1"/>
                          </a:solidFill>
                          <a:latin typeface="Latin Modern Roman 12" charset="0"/>
                          <a:ea typeface="Latin Modern Roman 12" charset="0"/>
                          <a:cs typeface="Latin Modern Roman 12" charset="0"/>
                        </a:rPr>
                        <a:t> </a:t>
                      </a:r>
                      <a:r>
                        <a:rPr lang="fr-FR" b="0" dirty="0" smtClean="0">
                          <a:solidFill>
                            <a:schemeClr val="tx1"/>
                          </a:solidFill>
                          <a:latin typeface="Latin Modern Roman 12" charset="0"/>
                          <a:ea typeface="Latin Modern Roman 12" charset="0"/>
                          <a:cs typeface="Latin Modern Roman 12" charset="0"/>
                        </a:rPr>
                        <a:t>Clovis</a:t>
                      </a:r>
                      <a:endParaRPr lang="fr-FR" b="0" dirty="0" smtClean="0">
                        <a:solidFill>
                          <a:schemeClr val="tx1"/>
                        </a:solidFill>
                        <a:latin typeface="Latin Modern Roman 12" charset="0"/>
                        <a:ea typeface="Latin Modern Roman 12" charset="0"/>
                        <a:cs typeface="Latin Modern Roman 1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b="1" dirty="0" smtClean="0">
                          <a:solidFill>
                            <a:schemeClr val="tx1"/>
                          </a:solidFill>
                          <a:latin typeface="Latin Modern Roman 12" charset="0"/>
                          <a:ea typeface="Latin Modern Roman 12" charset="0"/>
                          <a:cs typeface="Latin Modern Roman 12" charset="0"/>
                        </a:rPr>
                        <a:t>PR214</a:t>
                      </a:r>
                      <a:endParaRPr lang="fr-FR" sz="3600" b="1" dirty="0">
                        <a:solidFill>
                          <a:schemeClr val="tx1"/>
                        </a:solidFill>
                        <a:latin typeface="Latin Modern Roman 12" charset="0"/>
                        <a:ea typeface="Latin Modern Roman 12" charset="0"/>
                        <a:cs typeface="Latin Modern Roman 1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b="0" dirty="0">
                        <a:solidFill>
                          <a:schemeClr val="tx1"/>
                        </a:solidFill>
                        <a:latin typeface="Latin Modern Roman 12" charset="0"/>
                        <a:ea typeface="Latin Modern Roman 12" charset="0"/>
                        <a:cs typeface="Latin Modern Roman 1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97" y="2348509"/>
            <a:ext cx="4151090" cy="337622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690" y="2597727"/>
            <a:ext cx="2660073" cy="266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1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373642"/>
              </p:ext>
            </p:extLst>
          </p:nvPr>
        </p:nvGraphicFramePr>
        <p:xfrm>
          <a:off x="360234" y="6429720"/>
          <a:ext cx="114715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849"/>
                <a:gridCol w="3823849"/>
                <a:gridCol w="3823849"/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fr-FR" dirty="0">
                        <a:solidFill>
                          <a:schemeClr val="tx1"/>
                        </a:solidFill>
                        <a:latin typeface="Latin Modern Roman 12" charset="0"/>
                        <a:ea typeface="Latin Modern Roman 12" charset="0"/>
                        <a:cs typeface="Latin Modern Roman 12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>
                          <a:solidFill>
                            <a:schemeClr val="tx1"/>
                          </a:solidFill>
                          <a:latin typeface="Latin Modern Roman 12" charset="0"/>
                          <a:ea typeface="Latin Modern Roman 12" charset="0"/>
                          <a:cs typeface="Latin Modern Roman 12" charset="0"/>
                        </a:rPr>
                        <a:t>2</a:t>
                      </a:r>
                      <a:endParaRPr lang="fr-FR" b="0" dirty="0">
                        <a:solidFill>
                          <a:schemeClr val="tx1"/>
                        </a:solidFill>
                        <a:latin typeface="Latin Modern Roman 12" charset="0"/>
                        <a:ea typeface="Latin Modern Roman 12" charset="0"/>
                        <a:cs typeface="Latin Modern Roman 12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tx1"/>
                        </a:solidFill>
                        <a:latin typeface="Latin Modern Roman 12" charset="0"/>
                        <a:ea typeface="Latin Modern Roman 12" charset="0"/>
                        <a:cs typeface="Latin Modern Roman 12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au 2"/>
          <p:cNvGraphicFramePr>
            <a:graphicFrameLocks noGrp="1"/>
          </p:cNvGraphicFramePr>
          <p:nvPr>
            <p:extLst/>
          </p:nvPr>
        </p:nvGraphicFramePr>
        <p:xfrm>
          <a:off x="365154" y="19093"/>
          <a:ext cx="114715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849"/>
                <a:gridCol w="3823849"/>
                <a:gridCol w="382384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b="0" dirty="0" smtClean="0">
                          <a:solidFill>
                            <a:schemeClr val="tx1"/>
                          </a:solidFill>
                          <a:latin typeface="Latin Modern Roman 12" charset="0"/>
                          <a:ea typeface="Latin Modern Roman 12" charset="0"/>
                          <a:cs typeface="Latin Modern Roman 12" charset="0"/>
                        </a:rPr>
                        <a:t>PR214</a:t>
                      </a:r>
                      <a:endParaRPr lang="fr-FR" b="0" dirty="0">
                        <a:solidFill>
                          <a:schemeClr val="tx1"/>
                        </a:solidFill>
                        <a:latin typeface="Latin Modern Roman 12" charset="0"/>
                        <a:ea typeface="Latin Modern Roman 12" charset="0"/>
                        <a:cs typeface="Latin Modern Roman 1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>
                          <a:solidFill>
                            <a:schemeClr val="tx1"/>
                          </a:solidFill>
                          <a:latin typeface="Latin Modern Roman 12" charset="0"/>
                          <a:ea typeface="Latin Modern Roman 12" charset="0"/>
                          <a:cs typeface="Latin Modern Roman 12" charset="0"/>
                        </a:rPr>
                        <a:t>Soutenance</a:t>
                      </a:r>
                      <a:endParaRPr lang="fr-FR" b="0" dirty="0">
                        <a:solidFill>
                          <a:schemeClr val="tx1"/>
                        </a:solidFill>
                        <a:latin typeface="Latin Modern Roman 12" charset="0"/>
                        <a:ea typeface="Latin Modern Roman 12" charset="0"/>
                        <a:cs typeface="Latin Modern Roman 1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 smtClean="0">
                          <a:solidFill>
                            <a:schemeClr val="tx1"/>
                          </a:solidFill>
                          <a:latin typeface="Latin Modern Roman 12" charset="0"/>
                          <a:ea typeface="Latin Modern Roman 12" charset="0"/>
                          <a:cs typeface="Latin Modern Roman 12" charset="0"/>
                        </a:rPr>
                        <a:t>E2</a:t>
                      </a:r>
                      <a:endParaRPr lang="fr-FR" b="0" dirty="0">
                        <a:solidFill>
                          <a:schemeClr val="tx1"/>
                        </a:solidFill>
                        <a:latin typeface="Latin Modern Roman 12" charset="0"/>
                        <a:ea typeface="Latin Modern Roman 12" charset="0"/>
                        <a:cs typeface="Latin Modern Roman 1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91" y="1096704"/>
            <a:ext cx="7334231" cy="46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3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725344"/>
              </p:ext>
            </p:extLst>
          </p:nvPr>
        </p:nvGraphicFramePr>
        <p:xfrm>
          <a:off x="360234" y="6429720"/>
          <a:ext cx="114715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849"/>
                <a:gridCol w="3823849"/>
                <a:gridCol w="3823849"/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fr-FR" dirty="0">
                        <a:solidFill>
                          <a:schemeClr val="tx1"/>
                        </a:solidFill>
                        <a:latin typeface="Latin Modern Roman 12" charset="0"/>
                        <a:ea typeface="Latin Modern Roman 12" charset="0"/>
                        <a:cs typeface="Latin Modern Roman 12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>
                          <a:solidFill>
                            <a:schemeClr val="tx1"/>
                          </a:solidFill>
                          <a:latin typeface="Latin Modern Roman 12" charset="0"/>
                          <a:ea typeface="Latin Modern Roman 12" charset="0"/>
                          <a:cs typeface="Latin Modern Roman 12" charset="0"/>
                        </a:rPr>
                        <a:t>3</a:t>
                      </a:r>
                      <a:endParaRPr lang="fr-FR" b="0" dirty="0">
                        <a:solidFill>
                          <a:schemeClr val="tx1"/>
                        </a:solidFill>
                        <a:latin typeface="Latin Modern Roman 12" charset="0"/>
                        <a:ea typeface="Latin Modern Roman 12" charset="0"/>
                        <a:cs typeface="Latin Modern Roman 12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tx1"/>
                        </a:solidFill>
                        <a:latin typeface="Latin Modern Roman 12" charset="0"/>
                        <a:ea typeface="Latin Modern Roman 12" charset="0"/>
                        <a:cs typeface="Latin Modern Roman 12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au 2"/>
          <p:cNvGraphicFramePr>
            <a:graphicFrameLocks noGrp="1"/>
          </p:cNvGraphicFramePr>
          <p:nvPr>
            <p:extLst/>
          </p:nvPr>
        </p:nvGraphicFramePr>
        <p:xfrm>
          <a:off x="365154" y="19093"/>
          <a:ext cx="114715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849"/>
                <a:gridCol w="3823849"/>
                <a:gridCol w="382384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b="0" dirty="0" smtClean="0">
                          <a:solidFill>
                            <a:schemeClr val="tx1"/>
                          </a:solidFill>
                          <a:latin typeface="Latin Modern Roman 12" charset="0"/>
                          <a:ea typeface="Latin Modern Roman 12" charset="0"/>
                          <a:cs typeface="Latin Modern Roman 12" charset="0"/>
                        </a:rPr>
                        <a:t>PR214</a:t>
                      </a:r>
                      <a:endParaRPr lang="fr-FR" b="0" dirty="0">
                        <a:solidFill>
                          <a:schemeClr val="tx1"/>
                        </a:solidFill>
                        <a:latin typeface="Latin Modern Roman 12" charset="0"/>
                        <a:ea typeface="Latin Modern Roman 12" charset="0"/>
                        <a:cs typeface="Latin Modern Roman 1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>
                          <a:solidFill>
                            <a:schemeClr val="tx1"/>
                          </a:solidFill>
                          <a:latin typeface="Latin Modern Roman 12" charset="0"/>
                          <a:ea typeface="Latin Modern Roman 12" charset="0"/>
                          <a:cs typeface="Latin Modern Roman 12" charset="0"/>
                        </a:rPr>
                        <a:t>Soutenance</a:t>
                      </a:r>
                      <a:endParaRPr lang="fr-FR" b="0" dirty="0">
                        <a:solidFill>
                          <a:schemeClr val="tx1"/>
                        </a:solidFill>
                        <a:latin typeface="Latin Modern Roman 12" charset="0"/>
                        <a:ea typeface="Latin Modern Roman 12" charset="0"/>
                        <a:cs typeface="Latin Modern Roman 1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 smtClean="0">
                          <a:solidFill>
                            <a:schemeClr val="tx1"/>
                          </a:solidFill>
                          <a:latin typeface="Latin Modern Roman 12" charset="0"/>
                          <a:ea typeface="Latin Modern Roman 12" charset="0"/>
                          <a:cs typeface="Latin Modern Roman 12" charset="0"/>
                        </a:rPr>
                        <a:t>E2</a:t>
                      </a:r>
                      <a:endParaRPr lang="fr-FR" b="0" dirty="0">
                        <a:solidFill>
                          <a:schemeClr val="tx1"/>
                        </a:solidFill>
                        <a:latin typeface="Latin Modern Roman 12" charset="0"/>
                        <a:ea typeface="Latin Modern Roman 12" charset="0"/>
                        <a:cs typeface="Latin Modern Roman 1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006600"/>
            <a:ext cx="11634216" cy="282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9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641069"/>
              </p:ext>
            </p:extLst>
          </p:nvPr>
        </p:nvGraphicFramePr>
        <p:xfrm>
          <a:off x="360234" y="6429720"/>
          <a:ext cx="114715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849"/>
                <a:gridCol w="3823849"/>
                <a:gridCol w="3823849"/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fr-FR" dirty="0">
                        <a:solidFill>
                          <a:schemeClr val="tx1"/>
                        </a:solidFill>
                        <a:latin typeface="Latin Modern Roman 12" charset="0"/>
                        <a:ea typeface="Latin Modern Roman 12" charset="0"/>
                        <a:cs typeface="Latin Modern Roman 12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>
                          <a:solidFill>
                            <a:schemeClr val="tx1"/>
                          </a:solidFill>
                          <a:latin typeface="Latin Modern Roman 12" charset="0"/>
                          <a:ea typeface="Latin Modern Roman 12" charset="0"/>
                          <a:cs typeface="Latin Modern Roman 12" charset="0"/>
                        </a:rPr>
                        <a:t>4</a:t>
                      </a:r>
                      <a:endParaRPr lang="fr-FR" b="0" dirty="0">
                        <a:solidFill>
                          <a:schemeClr val="tx1"/>
                        </a:solidFill>
                        <a:latin typeface="Latin Modern Roman 12" charset="0"/>
                        <a:ea typeface="Latin Modern Roman 12" charset="0"/>
                        <a:cs typeface="Latin Modern Roman 12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tx1"/>
                        </a:solidFill>
                        <a:latin typeface="Latin Modern Roman 12" charset="0"/>
                        <a:ea typeface="Latin Modern Roman 12" charset="0"/>
                        <a:cs typeface="Latin Modern Roman 12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au 2"/>
          <p:cNvGraphicFramePr>
            <a:graphicFrameLocks noGrp="1"/>
          </p:cNvGraphicFramePr>
          <p:nvPr>
            <p:extLst/>
          </p:nvPr>
        </p:nvGraphicFramePr>
        <p:xfrm>
          <a:off x="365154" y="19093"/>
          <a:ext cx="114715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849"/>
                <a:gridCol w="3823849"/>
                <a:gridCol w="382384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b="0" dirty="0" smtClean="0">
                          <a:solidFill>
                            <a:schemeClr val="tx1"/>
                          </a:solidFill>
                          <a:latin typeface="Latin Modern Roman 12" charset="0"/>
                          <a:ea typeface="Latin Modern Roman 12" charset="0"/>
                          <a:cs typeface="Latin Modern Roman 12" charset="0"/>
                        </a:rPr>
                        <a:t>PR214</a:t>
                      </a:r>
                      <a:endParaRPr lang="fr-FR" b="0" dirty="0">
                        <a:solidFill>
                          <a:schemeClr val="tx1"/>
                        </a:solidFill>
                        <a:latin typeface="Latin Modern Roman 12" charset="0"/>
                        <a:ea typeface="Latin Modern Roman 12" charset="0"/>
                        <a:cs typeface="Latin Modern Roman 1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>
                          <a:solidFill>
                            <a:schemeClr val="tx1"/>
                          </a:solidFill>
                          <a:latin typeface="Latin Modern Roman 12" charset="0"/>
                          <a:ea typeface="Latin Modern Roman 12" charset="0"/>
                          <a:cs typeface="Latin Modern Roman 12" charset="0"/>
                        </a:rPr>
                        <a:t>Soutenance</a:t>
                      </a:r>
                      <a:endParaRPr lang="fr-FR" b="0" dirty="0">
                        <a:solidFill>
                          <a:schemeClr val="tx1"/>
                        </a:solidFill>
                        <a:latin typeface="Latin Modern Roman 12" charset="0"/>
                        <a:ea typeface="Latin Modern Roman 12" charset="0"/>
                        <a:cs typeface="Latin Modern Roman 1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 smtClean="0">
                          <a:solidFill>
                            <a:schemeClr val="tx1"/>
                          </a:solidFill>
                          <a:latin typeface="Latin Modern Roman 12" charset="0"/>
                          <a:ea typeface="Latin Modern Roman 12" charset="0"/>
                          <a:cs typeface="Latin Modern Roman 12" charset="0"/>
                        </a:rPr>
                        <a:t>E2</a:t>
                      </a:r>
                      <a:endParaRPr lang="fr-FR" b="0" dirty="0">
                        <a:solidFill>
                          <a:schemeClr val="tx1"/>
                        </a:solidFill>
                        <a:latin typeface="Latin Modern Roman 12" charset="0"/>
                        <a:ea typeface="Latin Modern Roman 12" charset="0"/>
                        <a:cs typeface="Latin Modern Roman 1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34" y="1596320"/>
            <a:ext cx="11213441" cy="359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0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586561"/>
              </p:ext>
            </p:extLst>
          </p:nvPr>
        </p:nvGraphicFramePr>
        <p:xfrm>
          <a:off x="360234" y="6429720"/>
          <a:ext cx="114715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849"/>
                <a:gridCol w="3823849"/>
                <a:gridCol w="3823849"/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fr-FR" dirty="0">
                        <a:solidFill>
                          <a:schemeClr val="tx1"/>
                        </a:solidFill>
                        <a:latin typeface="Latin Modern Roman 12" charset="0"/>
                        <a:ea typeface="Latin Modern Roman 12" charset="0"/>
                        <a:cs typeface="Latin Modern Roman 12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>
                          <a:solidFill>
                            <a:schemeClr val="tx1"/>
                          </a:solidFill>
                          <a:latin typeface="Latin Modern Roman 12" charset="0"/>
                          <a:ea typeface="Latin Modern Roman 12" charset="0"/>
                          <a:cs typeface="Latin Modern Roman 12" charset="0"/>
                        </a:rPr>
                        <a:t>5</a:t>
                      </a:r>
                      <a:endParaRPr lang="fr-FR" b="0" dirty="0">
                        <a:solidFill>
                          <a:schemeClr val="tx1"/>
                        </a:solidFill>
                        <a:latin typeface="Latin Modern Roman 12" charset="0"/>
                        <a:ea typeface="Latin Modern Roman 12" charset="0"/>
                        <a:cs typeface="Latin Modern Roman 12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tx1"/>
                        </a:solidFill>
                        <a:latin typeface="Latin Modern Roman 12" charset="0"/>
                        <a:ea typeface="Latin Modern Roman 12" charset="0"/>
                        <a:cs typeface="Latin Modern Roman 12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862471"/>
              </p:ext>
            </p:extLst>
          </p:nvPr>
        </p:nvGraphicFramePr>
        <p:xfrm>
          <a:off x="365154" y="19093"/>
          <a:ext cx="114715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849"/>
                <a:gridCol w="3823849"/>
                <a:gridCol w="382384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b="0" dirty="0" smtClean="0">
                          <a:solidFill>
                            <a:schemeClr val="tx1"/>
                          </a:solidFill>
                          <a:latin typeface="Latin Modern Roman 12" charset="0"/>
                          <a:ea typeface="Latin Modern Roman 12" charset="0"/>
                          <a:cs typeface="Latin Modern Roman 12" charset="0"/>
                        </a:rPr>
                        <a:t>PR214</a:t>
                      </a:r>
                      <a:endParaRPr lang="fr-FR" b="0" dirty="0">
                        <a:solidFill>
                          <a:schemeClr val="tx1"/>
                        </a:solidFill>
                        <a:latin typeface="Latin Modern Roman 12" charset="0"/>
                        <a:ea typeface="Latin Modern Roman 12" charset="0"/>
                        <a:cs typeface="Latin Modern Roman 1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>
                          <a:solidFill>
                            <a:schemeClr val="tx1"/>
                          </a:solidFill>
                          <a:latin typeface="Latin Modern Roman 12" charset="0"/>
                          <a:ea typeface="Latin Modern Roman 12" charset="0"/>
                          <a:cs typeface="Latin Modern Roman 12" charset="0"/>
                        </a:rPr>
                        <a:t>Soutenance</a:t>
                      </a:r>
                      <a:endParaRPr lang="fr-FR" b="0" dirty="0">
                        <a:solidFill>
                          <a:schemeClr val="tx1"/>
                        </a:solidFill>
                        <a:latin typeface="Latin Modern Roman 12" charset="0"/>
                        <a:ea typeface="Latin Modern Roman 12" charset="0"/>
                        <a:cs typeface="Latin Modern Roman 1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 smtClean="0">
                          <a:solidFill>
                            <a:schemeClr val="tx1"/>
                          </a:solidFill>
                          <a:latin typeface="Latin Modern Roman 12" charset="0"/>
                          <a:ea typeface="Latin Modern Roman 12" charset="0"/>
                          <a:cs typeface="Latin Modern Roman 12" charset="0"/>
                        </a:rPr>
                        <a:t>E2</a:t>
                      </a:r>
                      <a:endParaRPr lang="fr-FR" b="0" dirty="0">
                        <a:solidFill>
                          <a:schemeClr val="tx1"/>
                        </a:solidFill>
                        <a:latin typeface="Latin Modern Roman 12" charset="0"/>
                        <a:ea typeface="Latin Modern Roman 12" charset="0"/>
                        <a:cs typeface="Latin Modern Roman 1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309" y="621224"/>
            <a:ext cx="5437396" cy="209176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10" y="3064668"/>
            <a:ext cx="10227290" cy="268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32312"/>
              </p:ext>
            </p:extLst>
          </p:nvPr>
        </p:nvGraphicFramePr>
        <p:xfrm>
          <a:off x="360234" y="6429720"/>
          <a:ext cx="114715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849"/>
                <a:gridCol w="3823849"/>
                <a:gridCol w="3823849"/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fr-FR" dirty="0">
                        <a:solidFill>
                          <a:schemeClr val="tx1"/>
                        </a:solidFill>
                        <a:latin typeface="Latin Modern Roman 12" charset="0"/>
                        <a:ea typeface="Latin Modern Roman 12" charset="0"/>
                        <a:cs typeface="Latin Modern Roman 12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>
                          <a:solidFill>
                            <a:schemeClr val="tx1"/>
                          </a:solidFill>
                          <a:latin typeface="Latin Modern Roman 12" charset="0"/>
                          <a:ea typeface="Latin Modern Roman 12" charset="0"/>
                          <a:cs typeface="Latin Modern Roman 12" charset="0"/>
                        </a:rPr>
                        <a:t>6</a:t>
                      </a:r>
                      <a:endParaRPr lang="fr-FR" b="0" dirty="0">
                        <a:solidFill>
                          <a:schemeClr val="tx1"/>
                        </a:solidFill>
                        <a:latin typeface="Latin Modern Roman 12" charset="0"/>
                        <a:ea typeface="Latin Modern Roman 12" charset="0"/>
                        <a:cs typeface="Latin Modern Roman 12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tx1"/>
                        </a:solidFill>
                        <a:latin typeface="Latin Modern Roman 12" charset="0"/>
                        <a:ea typeface="Latin Modern Roman 12" charset="0"/>
                        <a:cs typeface="Latin Modern Roman 12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au 2"/>
          <p:cNvGraphicFramePr>
            <a:graphicFrameLocks noGrp="1"/>
          </p:cNvGraphicFramePr>
          <p:nvPr>
            <p:extLst/>
          </p:nvPr>
        </p:nvGraphicFramePr>
        <p:xfrm>
          <a:off x="365154" y="19093"/>
          <a:ext cx="114715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849"/>
                <a:gridCol w="3823849"/>
                <a:gridCol w="382384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b="0" dirty="0" smtClean="0">
                          <a:solidFill>
                            <a:schemeClr val="tx1"/>
                          </a:solidFill>
                          <a:latin typeface="Latin Modern Roman 12" charset="0"/>
                          <a:ea typeface="Latin Modern Roman 12" charset="0"/>
                          <a:cs typeface="Latin Modern Roman 12" charset="0"/>
                        </a:rPr>
                        <a:t>PR214</a:t>
                      </a:r>
                      <a:endParaRPr lang="fr-FR" b="0" dirty="0">
                        <a:solidFill>
                          <a:schemeClr val="tx1"/>
                        </a:solidFill>
                        <a:latin typeface="Latin Modern Roman 12" charset="0"/>
                        <a:ea typeface="Latin Modern Roman 12" charset="0"/>
                        <a:cs typeface="Latin Modern Roman 1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>
                          <a:solidFill>
                            <a:schemeClr val="tx1"/>
                          </a:solidFill>
                          <a:latin typeface="Latin Modern Roman 12" charset="0"/>
                          <a:ea typeface="Latin Modern Roman 12" charset="0"/>
                          <a:cs typeface="Latin Modern Roman 12" charset="0"/>
                        </a:rPr>
                        <a:t>Soutenance</a:t>
                      </a:r>
                      <a:endParaRPr lang="fr-FR" b="0" dirty="0">
                        <a:solidFill>
                          <a:schemeClr val="tx1"/>
                        </a:solidFill>
                        <a:latin typeface="Latin Modern Roman 12" charset="0"/>
                        <a:ea typeface="Latin Modern Roman 12" charset="0"/>
                        <a:cs typeface="Latin Modern Roman 1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 smtClean="0">
                          <a:solidFill>
                            <a:schemeClr val="tx1"/>
                          </a:solidFill>
                          <a:latin typeface="Latin Modern Roman 12" charset="0"/>
                          <a:ea typeface="Latin Modern Roman 12" charset="0"/>
                          <a:cs typeface="Latin Modern Roman 12" charset="0"/>
                        </a:rPr>
                        <a:t>E2</a:t>
                      </a:r>
                      <a:endParaRPr lang="fr-FR" b="0" dirty="0">
                        <a:solidFill>
                          <a:schemeClr val="tx1"/>
                        </a:solidFill>
                        <a:latin typeface="Latin Modern Roman 12" charset="0"/>
                        <a:ea typeface="Latin Modern Roman 12" charset="0"/>
                        <a:cs typeface="Latin Modern Roman 1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88" y="486551"/>
            <a:ext cx="4082628" cy="584655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36" y="1247183"/>
            <a:ext cx="6366575" cy="154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2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1196</TotalTime>
  <Words>35</Words>
  <Application>Microsoft Macintosh PowerPoint</Application>
  <PresentationFormat>Grand écran</PresentationFormat>
  <Paragraphs>30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Latin Modern Roman 12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26</cp:revision>
  <cp:lastPrinted>2017-01-12T23:35:30Z</cp:lastPrinted>
  <dcterms:created xsi:type="dcterms:W3CDTF">2017-01-12T14:35:42Z</dcterms:created>
  <dcterms:modified xsi:type="dcterms:W3CDTF">2017-05-16T20:03:08Z</dcterms:modified>
</cp:coreProperties>
</file>