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6" r:id="rId2"/>
    <p:sldId id="308" r:id="rId3"/>
    <p:sldId id="302" r:id="rId4"/>
    <p:sldId id="315" r:id="rId5"/>
    <p:sldId id="306" r:id="rId6"/>
    <p:sldId id="322" r:id="rId7"/>
    <p:sldId id="316" r:id="rId8"/>
    <p:sldId id="310" r:id="rId9"/>
    <p:sldId id="317" r:id="rId10"/>
    <p:sldId id="318" r:id="rId11"/>
    <p:sldId id="320" r:id="rId12"/>
    <p:sldId id="321" r:id="rId13"/>
    <p:sldId id="323" r:id="rId14"/>
    <p:sldId id="324" r:id="rId15"/>
    <p:sldId id="325" r:id="rId16"/>
    <p:sldId id="326" r:id="rId17"/>
    <p:sldId id="319" r:id="rId18"/>
    <p:sldId id="3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451F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7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18" y="384"/>
      </p:cViewPr>
      <p:guideLst>
        <p:guide orient="horz" pos="2137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723CC82-BD47-49D5-B2AA-9D7A268E63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5190B8-B31F-47F1-BB37-B52E9DD528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D7A6-73DD-48B6-A57A-DDCFDBD09F2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67540C-F996-4C59-A2A1-F29725E2E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464CDF-EC58-4F3E-8BED-738FFCAB4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B782A-6C78-4CC5-973A-120CBE531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5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2:51:42.1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2878 12616 34 0,'0'0'1364'15,"0"0"-1361"-15,0 0 11 16,0 0 26-16,0 0-27 16,0 0-12-1,0 0-1-15,31-41 0 0,-20 31 0 16,-1 1 3-16,-1 2-3 15,0 0 0-15,0 1-1 16,2-2 3-16,-1 2-2 16,-1 0 0-16,1 3 4 15,0 0-4-15,-3 3 0 16,0 0-1-16,1 0-2 0,2 12 6 16,-1 12 0-16,4 11 26 15,0 12-8-15,-2 8 28 16,0 8-15-16,0 5-16 15,-2 1 3-15,1-1-10 16,-1-10-1-16,-1-6-10 16,1-9 5-16,-2-3 0 15,1-6-5-15,-1-7 0 16,-1-5 2-16,2-3-1 16,-2-4-2-16,0-5-2 15,-2-5-30-15,0-5-11 16,-3 0-71-16,-1-16-156 0</inkml:trace>
  <inkml:trace contextRef="#ctx0" brushRef="#br0" timeOffset="1">3327 12364 1328 0,'0'0'49'0,"0"0"31"16,0 0-22-16,0 0 2 15,0 0-18-15,0 0-29 16,0 12-6-16,-7 5-4 16,-4 8-2-16,-3 3 25 15,-4 8-19-15,-5 7 1 16,-9 9 13-16,1 9-15 15,-7 8 8-15,-1 7-11 16,2 0 0-16,-1-3 12 0,8-9-15 16,3-10 0-16,2-8 2 15,-2-6-2-15,3-1 1 16,-1-4-1-16,-2 1 1 16,3-4 4-16,1-2-5 15,2-2-1-15,3-4 1 16,4-3 1-16,1-7-1 15,7-6-2-15,5-7-14 16,1-1 13-16,0 0-36 16,0-9-47-16,5-14-50 15,3-4-242-15</inkml:trace>
  <inkml:trace contextRef="#ctx0" brushRef="#br0" timeOffset="2">3413 12967 1267 0,'0'0'74'0,"0"0"-74"0,0 0 41 16,0 0 50-1,0 0-59-15,0 0-7 0,0 5 9 16,0 7-29-16,0 11 2 16,0 5 14-16,-3 4-5 15,-7 5 11-15,-1 3-23 16,-1 4-1-16,-3-1 7 16,1 1-7-16,1-3-1 15,1-9-2-15,5-8 3 16,0-10-2-16,5-10-1 15,1-2 0-15,1-2-3 16,0 0 3-16,0 0-17 16,0-9 4-16,0-7 5 0,11-4-1 15,0-5 2-15,5-4-7 16,2 4 11-16,3-4 0 16,1-4 3-16,5-1-3 15,-1 2-23-15,-2 4 26 16,-3 2-14-16,-3 5 9 15,0 3 5-15,-7 8 0 16,-2 5 0-16,-5 5 1 16,-1 0-1-16,-2 0 17 15,4 4 0-15,-2 2 0 0,-1 4 4 16,0 1-12 0,-2 0-2-16,0 2-7 0,0 0 3 15,0 0 8-15,-12 3-11 16,-3-1 0-16,-1 1-2 15,-2-5 2-15,-1-3-2 16,0-3 0-16,1-5-6 16,3 0 4-16,5 0-10 15,4 0 12-15,4 0 0 16,1-1 4-16,1 1-2 16,0 0 0-16,0 0 2 15,0 0 6-15,0 0-8 16,0 0 0-16,0 0 8 15,0 0-6-15,0 5-2 16,4 5 2-16,11 2-2 16,2 3 21-16,1 0-15 15,1-1 1-15,1-2 8 0,-1 0-11 16,0-1 1 0,-5-3-3-16,0 1 2 15,-4-2-1-15,-2-2-3 0,-2 0-2 16,-2-2-1-16,-1 3-40 15,-3-4-72-15,0-2-339 16</inkml:trace>
  <inkml:trace contextRef="#ctx0" brushRef="#br0" timeOffset="3">2982 12270 1293 0,'0'0'45'16,"0"0"-25"-16,0 0-20 15,0 0 36-15,0 0 22 16,0 0-47-16,-2 0-3 15,2 0-5-15,0-9-1 16,10-7 9-16,5-7 11 16,6-6-21-16,5-4 0 15,0 1-1-15,2 5 4 0,-4 5-4 16,-2 4 0-16,-4 5 0 16,-5 6-2-16,-5 3 2 15,-5 4-3-15,-3 0 1 16,0 0 4-16,0 0-4 15,2 4 5-15,-1 11-3 16,3 4 28-16,2 1-15 16,-1 1 1-16,1-4-9 15,-2-4-4-15,4 1 9 16,-2-2-10-16,2-1 0 16,-2-3 3-16,0 1-3 15,-1-2-23-15,0 2-79 16,-5-1-220-16</inkml:trace>
  <inkml:trace contextRef="#ctx0" brushRef="#br0" timeOffset="4">3989 12770 1381 0,'0'0'67'0,"0"0"-63"16,0 0 24-16,0 0 2 0,0 0-3 15,0 0-24-15,70-2 10 16,-31-2 4-16,4 1-16 15,-2 3 2-15,0-2-3 16,-4 2 3-16,-5 0 0 16,-4-1-3-16,-7-1 0 15,-6 1 2-15,-6 0-2 16,-6 0-13-16,-3-1-44 16,0 0-98-16,-19-1-382 15</inkml:trace>
  <inkml:trace contextRef="#ctx0" brushRef="#br0" timeOffset="5">4028 12939 1196 0,'0'0'287'0,"0"0"-287"16,0 0 0-16,0 0 11 15,0 0 8-15,0 0 18 0,56 0-8 16,-22 0-15-16,2 0 11 16,1 0-14-16,1-3-7 15,-2-1 9-15,-3-1-13 16,-3 1 0-16,-9 1-1 15,-2 1 8-15,-7 2-13 16,-6 0 6-16,-4 0-44 16,-2-1-74-16,-2-2-631 15</inkml:trace>
  <inkml:trace contextRef="#ctx0" brushRef="#br0" timeOffset="6">5067 12423 1410 0,'0'0'0'0,"0"0"-15"16,0 0 13-16,0 0 2 15,0 0 26-15,0 0-15 16,61 39-1-16,-43-17 19 15,3 7-8-15,-1 10 8 0,7 8 11 16,0 11-18-16,-1 10 20 16,-3 11-33-16,-2 5-6 15,-3 0 15 1,-2-8-14-16,-3-12-3 0,-1-14 3 16,2-12-1-16,-4-12 6 15,-1-10-9-15,-5-7 0 16,1-6-2-16,-3-3 2 15,-2 0-19-15,0-8-13 16,-8-16-40-16,-14-4-224 16</inkml:trace>
  <inkml:trace contextRef="#ctx0" brushRef="#br0" timeOffset="7">5443 12365 1308 0,'0'0'18'0,"0"0"14"0,0 0 9 15,0 0 22-15,0 0-23 16,0 0-12-16,-7 72-3 16,-3-36-11-16,-5 10 17 15,-7 7 9-15,-4 7-29 16,-8 6 8-16,-3 6-5 15,-4 4-5-15,-2-1 8 16,0 1-16-16,-3-7 2 16,7-10 2-16,4-5-5 15,3-10 0-15,7-7-4 16,6-8 3-16,0-8 1 16,9-9-22-16,4-4-24 15,3-6-28-15,2-2-99 16,-1 0-451-16</inkml:trace>
  <inkml:trace contextRef="#ctx0" brushRef="#br0" timeOffset="8">5640 12816 337 0,'0'0'1182'16,"0"0"-1179"-16,0 0 2 15,0 0 7-15,0 0 18 16,0 0-15-16,3 6-2 16,-3 19-13-16,0 9 2 15,0 9 16-15,-6 6-5 16,-3-1-9-16,-2 0 13 16,-1-1-15-16,2-5 0 15,0-6 1-15,1-7-2 16,1-6 9-16,2-8-10 15,3-6 0-15,2-6 1 16,1-3-1-16,0 0-2 16,0 0-3-16,0 0-18 0,0-14 1 15,0-11 6-15,8-4-1 16,7-6 10 0,3 1-19-16,2 0-7 0,3 3 25 15,-2 1 6-15,-1 4-4 16,0 1 6-16,-3 8 0 15,-4 4 5-15,-3 6-3 16,-1 5 9-16,-2 2-1 16,-2 0-5-16,1 0-1 15,-3 2-2-15,4 9 1 16,-3 3 23-16,-1 1-15 16,-3 1-1-16,0 1-2 15,0-1-8-15,-9 1 7 0,-6-1-7 16,-6 0-12-16,-1-3 12 15,-2-1-29-15,3-6 6 16,4-2 7-16,5-2 5 16,6-1 5-16,3-1 6 15,3 0 0-15,0 0 18 16,0 0-8-16,0 0-10 16,0 0 7-16,0 4-6 15,5-3 24-15,5 6-18 16,3 4 8-16,4 0 15 15,3 4-19-15,0-1 5 16,1-1-3-16,0-1-8 16,-3-3 11-16,-1-1-16 0,-4 0 2 15,0-4 7-15,-3-2-9 16,-4-1 0-16,-6-1-1 16,0 0-12-16,0 0-21 15,0 0-53-15,0 0-121 16</inkml:trace>
  <inkml:trace contextRef="#ctx0" brushRef="#br0" timeOffset="9">5952 13091 1543 0,'0'0'29'0,"0"0"-14"0,0 0 24 15,0 0-10-15,0 0-29 16,0 0 0-16,30 0 2 15,-7 0 1-15,5-1 3 16,1 1-6-16,4 0 0 16,-2 0-5-16,-1 0-7 15,-2 0-23-15,-8-1-66 16,-8-2-102-16</inkml:trace>
  <inkml:trace contextRef="#ctx0" brushRef="#br0" timeOffset="10">6264 12906 1427 0,'0'0'188'16,"0"0"-182"-16,0 0-6 0,0 0 5 15,1 72 34-15,2-39-10 16,-1 4-16-16,-2 0 8 16,0 3-17-16,0 1 3 0,0 2-7 15,-9-1 1 1,-3-4-5-16,3-9-38 16,2-10-52-16,-1-12-150 15</inkml:trace>
  <inkml:trace contextRef="#ctx0" brushRef="#br0" timeOffset="11">5211 12340 755 0,'0'0'654'15,"0"0"-646"-15,0 0-8 16,0 0 68-16,0 0-8 16,0 0-13-16,-1 0-27 15,1-2-16-15,0-3 18 16,0-7-17-16,5-8-1 16,15-10-4-16,3-7 5 15,5-2-3-15,3 2-2 16,1 3-7-16,-2 9 5 15,-6 8-5-15,-3 6 4 16,-8 7 3-16,-3 2-3 16,-4 2-3-16,-2 0 1 0,2 0 5 15,2 14 2-15,3 8-1 16,1 5 14-16,4 2 5 16,-2 1-14-16,-1-5 10 15,0-3-16-15,-1-4 1 16,-2-4 3-16,-1-4-4 15,1-3 0-15,-4-2-5 16,-4-3-48-16,-2-2-139 16</inkml:trace>
  <inkml:trace contextRef="#ctx0" brushRef="#br0" timeOffset="12">6973 12793 1569 0,'0'0'3'0,"0"0"-3"16,0 0 40-16,0 0-23 16,0 0-7-16,0 0-5 15,29 0 1-15,-5-2-6 16,15-8 12-16,8-1-10 15,9 0 8-15,8 1-10 16,-1 2 0-16,5 1 2 16,-8 0-2-16,-10 3-3 0,-11 0 2 15,-12 2-5-15,-7 0 1 16,-14 0-12-16,-1 0-57 16,-5-4-23-16,-7-1-153 15</inkml:trace>
  <inkml:trace contextRef="#ctx0" brushRef="#br0" timeOffset="13">7267 12443 1335 0,'0'0'66'16,"0"0"-44"-16,0 89 56 0,0-46-24 15,0 1 27-15,-2 4-36 16,-2 4-17-16,-3 2 1 16,-3 5-20-16,0 2 19 15,-2-2-27-15,2-4 1 16,1-12 4-16,4-11-6 16,2-10-3-16,3-10-12 15,0-7-37-15,0-5-40 16,0 0-259-16</inkml:trace>
  <inkml:trace contextRef="#ctx0" brushRef="#br0" timeOffset="14">8816 12061 1416 0,'0'0'14'0,"0"0"11"16,0 0-18-16,0 0 15 16,-11 103 47-16,7-57-13 15,-2 2-37-15,-1 2 6 16,-4-2-13-16,2-5-2 15,-3-5 1-15,3-7-11 0,0-8-4 16,5-5-33-16,-4-6-72 16,0-8-104-16</inkml:trace>
  <inkml:trace contextRef="#ctx0" brushRef="#br0" timeOffset="15">8342 12540 1478 0,'0'0'0'0,"0"0"-15"0,0 0 15 15,0 0 10-15,0 0 49 16,113-6-22-16,-50-5 10 16,13-2-35-16,7-1 1 15,4 0 18-15,-1 4-20 16,-4 2-7-16,-6 1-3 16,-8 3 1-16,-13 1 4 15,-13 2-6-15,-7-1 0 0,-13 2-1 16,-5 0 1-1,-11 0-12-15,-6 0-20 0,0 0-31 16,-17 0-12-16,-17 6-253 16</inkml:trace>
  <inkml:trace contextRef="#ctx0" brushRef="#br0" timeOffset="16">8782 12653 1375 0,'0'0'8'0,"0"0"-8"16,0 0 24-16,0 0 34 15,-27 100 21-15,15-60-48 16,-3 10-3-16,-3 5 7 15,-5 7-15-15,-2-1 16 16,-4-3-25-16,1-3-2 16,-1-6 16-16,9-5-18 15,0-7 0-15,9-12 0 16,2-11-2-16,7-8-3 16,0-5-2-16,2-1 0 0,0 0 0 15,0 0 0-15,0 0-2 16,0 0-10-16,0-1-3 15,0-11 6-15,4-10 9 16,7-9-1-16,9-12-4 16,9-5-9-16,7-5-5 15,4 0-6-15,3 3 0 16,-1 6 17-16,-2 12-2 16,-1 9 10-16,-5 10 4 15,-3 11-4-15,-5 2 2 16,-5 2 2-16,-7 9-2 15,-1 3 24-15,-8-3-22 16,-5 4 5-16,0 0 9 16,0 1-11-16,-10 1-7 15,-11 2 0-15,-7-4 7 0,-2-1-9 16,-2-4 2-16,-1-1-5 16,4-5-1-16,1 0-2 15,7-2 3-15,3-1 2 16,6 0 6-16,3 1-5 15,3-2 2-15,4 0 0 16,2 0-2-16,0 0 3 16,0 0-1-16,0 0 0 15,0 0 1-15,0 0 6 16,0 1-7-16,0 3 0 0,2 5 8 16,15 5-4-1,3 5 8-15,9 2 3 0,4-2-8 16,6 3 23-16,2-2-23 15,4-2-3-15,-5-3 16 16,-6-2-17-16,0-5 2 16,-12-1-2-16,-4-3 1 15,-8-2-4-15,-3-2 0 16,-5 0-8-16,-2 0-2 16,-2-17-48-16,-26-6-104 15</inkml:trace>
  <inkml:trace contextRef="#ctx0" brushRef="#br0" timeOffset="17">10115 12141 1430 0,'0'0'38'16,"0"0"7"-16,0 0 29 16,0 0-45-16,0 0 3 15,0 0-22-15,-11 12-3 16,0 10 1-16,-5 10-8 16,-2 10 0-16,2 3 19 15,-7 6-4-15,2 5-2 0,-1 2 6 16,-4 5-17-1,7 0 19-15,1-1-18 0,6 1-1 16,4-2 15-16,8 6-12 16,0-4 2-16,0-1-4 15,8-4 1-15,4-7 2 16,-1-6-6-16,2-7 0 16,-1-7 1-16,-2-5-1 15,1-7 0-15,-2-2 0 16,-3-5-8-16,-1-2 0 15,-4-5-4-15,2-1-17 16,-3-2-7-16,0-1-42 16,0-1-74-16,0 0-543 15</inkml:trace>
  <inkml:trace contextRef="#ctx0" brushRef="#br0" timeOffset="18">10483 12435 1549 0,'0'0'0'0,"0"0"-4"16,0 0 4-16,0 0 2 0,0 0 7 16,94-16 14-1,-46 7-23-15,0 8 0 0,-6 1 6 16,-1 0-6-16,-9 0 0 15,-6 0 5-15,-10 0-4 16,-3 3 24-16,-9 0-17 16,-4 0-2-16,0 2 13 15,0 7-3-15,-3 6 3 16,-14 8-11-16,-4 6-5 16,-4 9 13-16,-5 6-16 15,-3 7 0-15,-5 5 2 16,-5 7-2-16,0 4 0 15,-4 2-2-15,0-6 6 16,9-10-6-16,1-11 2 0,8-10 0 16,9-8 2-16,5-9-1 15,6-7-1-15,3-7 0 16,6-3 4-16,0-1-11 16,0 0 7-16,0 0-12 15,15 0 11-15,8 0 1 16,6 0 1-16,12-8-1 15,12-1 2-15,5-2 6 16,4 0-7-16,-5 1-1 16,2 4 6-16,-6 0-4 15,-10 4-2-15,-5-1 0 16,-8 0 0-16,-12 1 0 16,-8 0 0-16,-10-2-11 15,0-2-14-15,-16-3-38 0,-20-3-309 16</inkml:trace>
  <inkml:trace contextRef="#ctx0" brushRef="#br0" timeOffset="19">10434 12641 1519 0,'0'0'0'0,"0"0"0"16,0 0 16-16,112 55 17 16,-66-34 47-16,5 3-44 15,-1-1-7-15,-1-3-14 16,-3-1-13-16,0-4 16 15,-8-2-18-15,-5-4 0 16,-6 1 5-16,-7-5-5 16,-10-1-11-16,-10-1-76 15,0-3-165-15</inkml:trace>
  <inkml:trace contextRef="#ctx0" brushRef="#br0" timeOffset="20">11277 12693 1354 0,'0'0'165'16,"0"0"-132"-16,0 0 59 15,0 0-75-15,0 0 18 16,0 0-31-16,-20 77 0 15,5-27 10-15,4 8-9 16,-2 4 10-16,-3 1-10 16,-2-1 0-16,5-5 7 15,-2-7-12-15,5-9 0 16,1-12 6-16,8-12-6 16,0-9 2-16,1-8-2 0,0 0-2 15,0-3-6-15,0-24-13 16,9-14 5-16,10-15 11 15,3-3-19-15,6 5-10 16,0 8 9-16,-1 8 11 16,-3 9 7-16,0 7 7 15,-4 8 0-15,-7 9 5 16,1 3-2-16,-3 2 3 16,-3 0-6-16,-2 0 6 15,2 5 12-15,-3 0-11 16,-4 4 3-16,-1 1 10 15,0 2-9-15,0 1-5 0,-17 3-6 16,-5 3 3-16,-5 0-11 16,-2 1 7-16,-1-2-18 15,5-2 15-15,5-5-14 16,7-4 13-16,5-4-2 16,2-3 5-16,6 0-5 15,0 0 7-15,0 0 0 16,0 0 20-16,0 0-5 15,0 0 2-15,0 0-17 16,0 5 10-16,9 6-3 16,11 4 9-16,5 2-7 15,4 2 13-15,1-3-10 16,-1-1-1-16,0-1-7 0,-3-4-2 16,-4 2 6-16,-2-6-8 15,-3 0-5-15,-6-5 2 16,-3-1-50-16,-7 0-30 15,-1 0-194-15</inkml:trace>
  <inkml:trace contextRef="#ctx0" brushRef="#br0" timeOffset="21">11955 12729 1463 0,'0'0'11'0,"0"0"90"0,0 0-28 16,0 0-39-1,0 0 18-15,0 0-39 0,9 0-12 16,9 0 5-16,10-6 2 16,11 0 10-16,8 0-18 15,3 3 3-15,-2 0-2 16,-3 3-1-16,-11 0 0 16,-4 0 4-16,-6 0-3 15,-11 0-2-15,-3 0 1 16,-6 0 0-16,-2 0-10 15,-2 0-13-15,0 0-33 16,-11 0-88-16</inkml:trace>
  <inkml:trace contextRef="#ctx0" brushRef="#br0" timeOffset="22">13164 12323 1297 0,'0'0'303'16,"0"0"-296"-16,0 0-7 16,0 0 12-16,0 0-3 15,0 0 23-15,63 69 11 16,-26-22-26-16,4 8 23 16,-4 7-33-16,-1 2 7 0,-10 3 1 15,-3-1-9-15,-6 3-1 16,-2-1-5-16,2-6 0 15,0-7 0-15,-5-17 0 16,5-11-3-16,-6-8 2 16,-1-10-12-16,-1-7-13 15,-7-2-34-15,3-3-37 16,-5-22-2-16,0-11-248 16</inkml:trace>
  <inkml:trace contextRef="#ctx0" brushRef="#br0" timeOffset="23">13637 12202 1255 0,'0'0'73'16,"0"0"-24"-16,0 0 41 15,0 0-56-15,0 0 25 16,0 0-24-16,-56 74 0 0,27-33 5 16,-8 6-14-16,-6 8 5 15,-12 8-16-15,-6 5-13 16,-5 4 21-16,0 1-23 15,3 2 0-15,8-1 0 16,2-4 1-16,6-3 0 16,7-13-1-16,4-10 0 15,6-9-1-15,7-12 1 16,5-9-20-16,8-7 0 16,7-5-23-16,-1-2-35 15,4 0-71-15,0 0-333 16</inkml:trace>
  <inkml:trace contextRef="#ctx0" brushRef="#br0" timeOffset="24">13937 12721 1368 0,'0'0'77'0,"0"0"-8"15,0 0 27-15,0 0-57 16,0 0-6-16,0 0 7 16,9-2-40-16,-9 2 1 15,0 6 12-15,0 16-12 16,0 11 15-16,0 9-6 16,-11 9-7-16,-5 1 18 15,4 2-21-15,-5-3 0 16,5-4 3-16,0-7-2 15,3-9-1-15,1-7 0 16,2-8 0-16,4-8 0 16,2-8 0-16,0 0-3 15,0 0 2-15,0 0-11 16,0-10-2-16,0-12 2 0,2-6-16 16,14-8 26-16,7-1-19 15,4 1 3-15,4 0 17 16,3 3-3-16,-3 3 4 15,-4 4 0-15,-4 5 3 16,-4 6-4-16,-2 4 1 16,-4 6 0-16,0 1-4 15,-3 4 6-15,-4 0-2 16,0 0 0-16,-4 0 0 16,0 0 9-16,-2 6-5 15,0 3-4-15,0 3 10 16,0 1-5-16,-13 3-3 0,-5-1-2 15,-4 1 0-15,-6-1-4 16,0-1 4-16,2-2-8 16,7-2 6-16,5-4 4 15,8 0 0-15,3-3-2 16,2-3 0-16,-1 0 18 16,2 0-17-16,0 4 4 15,0 0 10-15,0 5-10 16,2 5 6-16,7 0-5 15,3 3-5-15,-1-3 23 16,6 0-21-16,1-3-3 16,2 1 10-16,-2-3-10 0,2-1 7 15,-6-1-7-15,3 1 1 16,-2-1 4-16,-4 0 6 16,-1-3-6-16,-7-4 0 15,-1 1-5-15,-2-1-6 16,0 0-14-16,0 0-12 15,-6 0-15-15,-14-4-123 16,1-4-379-16</inkml:trace>
  <inkml:trace contextRef="#ctx0" brushRef="#br0" timeOffset="25">14401 12981 1492 0,'0'0'73'16,"0"0"-48"-16,0 0 19 16,0 0 12-16,0 0-28 15,0 0-8-15,0 0-5 16,2 0-14-16,5 0-1 16,4 0-3-16,5 0 3 15,5 0 6-15,4-2-6 0,0 0-4 16,3-1 2-1,6 2-22-15,-5-2-4 0,-5 0-31 16,-5-1-45-16,-5 1-49 16,-11-4-609-16</inkml:trace>
  <inkml:trace contextRef="#ctx0" brushRef="#br0" timeOffset="26">14771 12783 1508 0,'0'0'84'15,"0"0"-29"-15,0 0 9 16,0 0-42-16,0 0 9 15,0 0-24-15,0 5-2 16,0 16 2-16,0 12-3 16,0 5 0-16,0 2 14 15,0-2-12-15,-4-3 9 16,0-1-15-16,-4-5 1 16,2 0 0-16,2-4-1 15,-4-1-8-15,0-3-8 16,3-4-19-16,-3-1-15 0,-1-4-57 15,1-6-124-15,4-5-1018 16</inkml:trace>
  <inkml:trace contextRef="#ctx0" brushRef="#br0" timeOffset="27">13209 11953 1448 0,'0'0'5'16,"0"0"5"-16,0 0 43 0,0 0-24 15,0 0 16 1,0 0-19-16,0 0-19 0,0 0 15 16,0 0-5-16,3-6-8 15,6-11 22-15,4-7-31 16,9-7 0-16,11-6 5 16,0 2-4-16,1 0 0 15,-1 6-1-15,-8 6 0 16,-2 5-1-16,-8 8 1 15,-5 3 0-15,-7 4 2 16,0 3-1-16,-3 0-2 16,0 0 0-16,0 0 1 0,0 0-7 15,0 0 7-15,0 2-5 16,6 11 4-16,4 10 2 16,3 10 1-16,3 4-2 15,-3 1 2-15,3-3 4 16,-4-5-6-16,-2-5 0 15,1-7 5-15,-5-2-5 16,0-5 1-16,-4-3-1 16,1-4 0-16,-3-3 1 15,0-1-1-15,0 0-3 16,1 0-1-16,0 0-40 16,-1-1-60-16,0-7-264 15</inkml:trace>
  <inkml:trace contextRef="#ctx0" brushRef="#br0" timeOffset="28">15226 12095 1569 0,'0'0'28'16,"0"0"-28"-16,0 0-7 15,0 0 7-15,0 0 33 16,48 95-23-16,-27-61-7 16,5 5 10-16,-4 1 1 15,-1 4 18-15,-4 5-16 16,-6 7-3-16,-3 3 19 16,-8 5-21-16,0 2 2 15,-11 3 3-15,-10 2-14 16,-10 6 20-16,-4-2-22 15,-10 3 1-15,-4-7 3 0,-2-2-4 16,-5-3-2-16,0-7 0 16,1-8-2-16,12-13 1 15,7-11 3-15,14-11-15 16,6-7 13-16,11-7-16 16,0-2-12-16,5 0-1 15,0 0-42-15,0 0-33 16,0-11-186-16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15:12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20596 2288 1499 0,'0'0'16'16,"0"0"-8"-16,0 0 20 15,0 0 44-15,0 0-22 16,-29 131-26-16,9-98 7 0,-9 7-13 15,-9 2-6-15,-14 1-2 16,4-1-10 0,3-9-13-16,5-12-36 0,22-15-36 15,11-6-99-15,7-6-448 16</inkml:trace>
  <inkml:trace contextRef="#ctx0" brushRef="#br0" timeOffset="210.6">20524 2514 1340 0,'0'0'39'0,"0"0"44"16,0 0 47-16,0 0-43 15,12 105-41-15,-12-51-10 16,0 6-6-16,0 1-15 16,0-2-11-16,0-5-4 15,0-8 4-15,0-10-9 16,0-11-2-16,0-10-30 15,0-11-27-15,0-4-51 16,0 0-61-16,0-19-165 16</inkml:trace>
  <inkml:trace contextRef="#ctx0" brushRef="#br0" timeOffset="446.33">20632 2558 1368 0,'0'0'190'0,"0"0"-180"16,0 0 27-16,0 0-7 16,0 0 29-16,162-64-45 15,-90 36-13-15,-1 4 1 16,-11 3-2-16,-4 6-4 16,-14 7-15-16,-13 4-20 15,-12 4 15-15,-5 0-41 16,-12-2-48-16,0-2-44 15,-16-7-600-15</inkml:trace>
  <inkml:trace contextRef="#ctx0" brushRef="#br0" timeOffset="863.83">20937 2171 1542 0,'0'0'27'0,"0"0"-22"0,0 0 18 16,0 0 45-16,6 127-18 15,5-62-25-15,-1 8-2 16,-10 7 5-16,0 3 3 16,0-3-24-16,-12 0 1 15,-3-4 0-15,-1-12-8 16,5-15 0-16,9-24 0 16,2-15 0-16,0-10-5 15,0 0-7-15,0-10-4 0,2-22 11 16,11-10-5-16,3-4-8 15,1 4 0-15,4 4 13 16,-3 6 0-16,11 4 5 16,0 6-2-16,-3 6 2 15,3 8 2-15,-2 8 5 16,-7 0-6-16,-5 0 1 16,-5 24 7-16,-10 6-8 15,0 8 1-15,0 10 4 16,-27 2-6-16,-11 6 6 0,-5 2-6 15,-3-9 0-15,5-9 4 16,8-17-4-16,14-16-12 16,7-7-19-16,12-33-58 15,0-21-82-15,22-10-205 16</inkml:trace>
  <inkml:trace contextRef="#ctx0" brushRef="#br0" timeOffset="1087.2">21467 2380 1301 0,'0'0'167'15,"0"0"-119"-15,0 0 54 16,0 0-53-16,0 0-30 15,0 0-17-15,127 102-4 0,-121-94-25 16,-6 4-92-16,0 6-148 16</inkml:trace>
  <inkml:trace contextRef="#ctx0" brushRef="#br0" timeOffset="1414.19">21405 2729 1445 0,'0'0'74'16,"0"0"-74"-16,0 0 0 16,0 0 13-16,0 0 10 15,0 0-10-15,51 62 1 16,-40-26 8-16,-2 8-3 16,-7 4-8-16,-2-4 10 15,0-4 1-15,0-7-3 16,0-9 7-16,0-13 12 15,0-6-17-15,0-5-13 16,2 0 9-16,3 0-11 16,8-10 8-16,10-14-14 15,4-12 0-15,2-4-3 16,2-9-3-16,0-1-19 0,0 2-32 16,-5-2-47-1,-6 4-43-15,-11 0-72 0,-9 4-637 16</inkml:trace>
  <inkml:trace contextRef="#ctx0" brushRef="#br0" timeOffset="1607.03">21708 2544 1312 0,'0'0'152'0,"0"0"-100"15,0 0 51-15,0 0-31 16,0 0 2-16,0 0-35 16,164-28-28-16,-95 6-4 15,3 4-7-15,1 0 3 16,-4 4-10-16,-11 8 0 0,-13 2-3 15,-16 4-10 1,-14 0-8-16,-10 0-9 0,-5 0-35 16,-13 0-9-16,-27 0-97 15,-7-2-490-15</inkml:trace>
  <inkml:trace contextRef="#ctx0" brushRef="#br0" timeOffset="1846.12">22011 2217 766 0,'0'0'679'0,"0"0"-614"16,0 0 53-16,0 0-27 16,0 160-32-16,0-89-14 0,0 7-23 15,0 9-4 1,0 7 2-16,0 10-11 0,0 2 3 16,0-3-12-16,0-10 0 15,0-22 2-15,0-15-2 16,0-22-7-16,0-17-7 15,0-12-9-15,2-5-6 16,-2 0-26-16,0 0-69 16,0-9-88-16</inkml:trace>
  <inkml:trace contextRef="#ctx0" brushRef="#br0" timeOffset="2275.08">22570 2217 1444 0,'0'0'175'0,"0"0"-153"16,0 0 14-16,0 0 24 15,0 0-33-15,0 0-23 16,-89 71-4-16,62-47-18 15,10 4-22-15,1-5-38 16,9-6-49-16,7-1-43 16,0-8 33-16,2 1 129 15,11-2 8-15,1-1 102 16,-1 4 41-16,-1 2-44 0,3 6-3 16,-4 0-23-16,3 8-18 15,-8 6-13-15,1 10-3 16,-7 11-17-1,0 9 1-15,0 4-11 0,0 2-12 16,0-7 4-16,0-10-4 16,0-13-3-16,0-15 3 15,0-9-10-15,4-13-1 16,-4-1-12-16,0-4-15 16,0-25-8-16,0-11-102 15,0-10-215-15</inkml:trace>
  <inkml:trace contextRef="#ctx0" brushRef="#br0" timeOffset="2528.41">22672 2162 1713 0,'0'0'40'0,"0"0"-30"16,0 0 43-16,0 0-25 15,139-23-16-15,-86 11-2 16,-2 2-10-16,3 0-4 16,-10 2-4-16,-3 4-14 15,-13 4 1-15,-8 0-26 16,-11 0-35-16,-9 0-62 0,0 0-50 16,0-4-123-16</inkml:trace>
  <inkml:trace contextRef="#ctx0" brushRef="#br0" timeOffset="2696.32">22984 1913 1315 0,'0'0'209'15,"0"0"-174"-15,0 0 44 16,-58 120 12-16,45-80-58 16,4-2-17-16,2 0-9 15,-4-5-3-15,5-9-8 16,-5-6-13-16,8-9-48 15,1-4-66-15,2-5-111 0,0 0-368 16</inkml:trace>
  <inkml:trace contextRef="#ctx0" brushRef="#br0" timeOffset="2883.73">22880 2270 83 0,'0'0'1248'0,"0"0"-1142"16,0 0 3-16,0 0-1 16,4 101-22-16,-4-56-34 15,0 9-5-15,0 4-27 16,-2 9-9-16,-7 1 5 15,5 2-15-15,4-7 0 16,0-13-2-16,0-13-8 16,0-17 2-16,2-14-21 15,2-6-9-15,3-10-12 0,-7-28-32 16,0-16-71-16,0-8-264 16</inkml:trace>
  <inkml:trace contextRef="#ctx0" brushRef="#br0" timeOffset="3146.8">22965 2329 744 0,'0'0'785'0,"0"0"-741"16,0 0 20-16,0 0 2 15,0 0-18-15,0 0-32 16,50-96-3-16,-38 96-9 16,5 6 0-16,4 17 9 15,-4 7-12-15,-1 11 6 16,-5 10 9-16,-6 1-7 0,-1 2 7 15,-4 0-10-15,0-2-3 16,0-3 2-16,0-9-5 16,0-17-6-16,0-8 4 15,0-13-17-15,0-2-14 16,0-2-17-16,-2-20-4 16,-16-8-58-16,-9-6-107 15,-2 2-87-15</inkml:trace>
  <inkml:trace contextRef="#ctx0" brushRef="#br0" timeOffset="3734.11">22957 2502 1216 0,'0'0'236'0,"0"0"-157"16,0 0-29-16,0 0-8 15,0 0-26-15,0 0-10 16,66-28-6-16,-35 20-2 16,-3 5 1-16,-8 3-9 0,-4 0-12 15,-9 1 6-15,-7 15-18 16,0 5 17-16,-25 2-18 15,-4-1-4-15,0 5 21 16,2-5-19-16,10-4 37 16,5-4 28-16,10-4 26 15,2-2 25-15,0 1-19 16,0 0-31-16,0-1 12 16,12 0-19-16,-6 0-13 15,5-1-2-15,1 0-6 16,3 0-2-16,3 2 0 15,6 3 1-15,-6-2-2 0,5 0 2 16,-15 0 0 0,1 0 3-16,-9 0 2 0,0 5 8 15,-4-2-11-15,-23 5 1 16,-13 1-6-16,-6-2-13 16,-10 4-8-16,-9-8 1 15,5-1 0-15,4-3 15 16,9-4-1-16,11 0 9 15,17-2 40-15,14-3 1 16,5 0-10-16,0 0-2 16,0 0-18-16,5 0 0 15,23 0 0-15,15 0-3 0,5 0 15 16,13 0-19-16,1-6 5 16,0-5 4-16,8-2 0 15,-3 2-3-15,-9 0 14 16,0 3-18-16,-3 0 9 15,3 2-14-15,-9 2-2 16,-5-2 1-16,-7 0-18 16,-13-1-22-16,-17-4-5 15,-7 5-53-15,-16 6-247 16</inkml:trace>
  <inkml:trace contextRef="#ctx0" brushRef="#br0" timeOffset="6232.43">22645 14668 1353 0,'0'0'254'0,"0"0"-238"0,0 0 16 16,0 0 57-16,0 0-44 15,0 0-32-15,0 0 0 16,-6 12-11-16,6-12 0 16,0 0 7-16,0 0-9 15,0 0 0-15,0 0-3 0,0 0 7 16,4 0-8 0,17 0 4-16,3 0 0 0,10 0 10 15,1-1-10-15,7-4 1 16,5-5 5-1,4-4-6-15,7-2 5 0,2-6-4 16,0 1 2-16,1 4 5 16,-10 3-7-16,3 6 4 15,-12 8 5-15,0 0-7 16,-6 0 10-16,0 0-10 16,-9 8 0-16,2 0 16 15,-1-4-19-15,3-2 3 16,0 0 9-16,8-2-2 15,-2 0-2-15,3 0-8 0,1 0 0 16,1 0 3-16,-2 0-3 16,-9 0 0-16,-2 0-3 15,-2 4 6-15,-5 2-3 16,-2-2 0-16,-2-3 0 16,-5-1-2-16,-1 5 2 15,-8-5 0-15,0 0-1 16,-4 0 3-16,0 0-1 15,0 0-1-15,0 0-5 16,0 0 4-16,0 0-35 16,-6 0-9-16,-8-6-49 15,10 0-209-15</inkml:trace>
  <inkml:trace contextRef="#ctx0" brushRef="#br0" timeOffset="7618.47">26587 14766 1487 0,'0'0'0'16,"0"0"7"-16,0 0 19 15,0 0 29-15,0 0-21 0,0 0-6 16,-7 0-8-16,7 0 9 15,0 0 8-15,7 0-9 16,13 0 17-16,7 0-26 16,11 0-3-16,4 0 9 15,5 0-13-15,11 0-4 16,2 0-1-16,3 0-6 16,-3-1 12-16,-2-7-13 15,2-2 0-15,-3-7 11 16,-1 5 0-16,2 1-4 15,-2-6 4-15,0 10-5 0,-8-2 13 16,-3 6-19-16,-5-2 0 16,-2 5 5-16,-5-2-2 15,-2 0-3-15,-2 0 0 16,0 0 1-16,-4 0 2 16,0-4-3-16,2 6 0 15,-6 0 3-15,4 0-3 16,0 0 2-16,-5 0-2 15,2 0 0-15,-6 0-3 16,2 0 3-16,-1 0 0 16,-1 0 3-16,-1-2-3 15,4 0 0-15,-9 2 0 0,1-5 0 16,1 5 0-16,1 0 0 16,1-1 0-16,-1 1-1 15,3 0 4-15,-1 0-2 16,1-1-1-16,-1-2 0 15,1 0 0-15,-3-1 0 16,1 2-1-16,-3-3 0 16,0 3 2-16,-9 2 1 15,0 0-2-15,0 0 0 16,-2 0 0-16,3 0 0 16,-1-2 0-16,3 2 0 15,-1 0 0-15,5 0 0 16,-5-2-3-16,0 0 3 15,4 2-9-15,-8-2 6 16,0 2-12-16,0 0 2 0,0 0-33 16,0 0-10-16,-29-2-105 15,-25 0-1041-15</inkml:trace>
  <inkml:trace contextRef="#ctx0" brushRef="#br0" timeOffset="15851.87">22298 15749 1655 0,'0'0'0'0,"0"0"0"16,0 0 0-16,0 0 26 16,0 0 3-16,0 0-28 15,0 0 2-15,-25 0-3 16,35 0 0-16,18 0 14 16,13 5 2-16,3-3-1 15,10 4-1-15,-5-3-9 16,4-3 1-16,-6 0-6 15,-3 0 0-15,-6-4 0 16,-7-5 0-16,-6 0-16 16,-11 5-32-16,-14 4-114 15,0 0-641-15</inkml:trace>
  <inkml:trace contextRef="#ctx0" brushRef="#br0" timeOffset="18668.86">26013 8306 1359 0,'0'0'19'0,"0"0"-2"16,0 0-12-16,0 0 39 15,0 0-1-15,0 0-28 16,0 0 4-16,-27-10 0 16,27 10 19-16,0 0-2 15,0 0-17-15,-2 0 15 16,-6 0-16-16,-3 1-7 15,-6 20 0-15,-10 7-11 0,-6 4-1 16,2 2-3-16,4-8 2 16,11-10 0-16,7-8 0 15,7-8-8-15,2 0 5 16,0 0-13-16,0 0 8 16,4 0 8-16,19 0 0 15,4 0 2-15,2-2 0 16,4-1 2-16,-2 0-2 15,5-1 0-15,-3-4 0 16,3-4-3-16,-5-2 6 16,-9-1 2-16,-9 4 7 15,-6-5-7-15,-7-1 20 0,-2-2-21 16,-30-3-3-16,-5 3 14 16,-5 7-13-16,3 5-2 15,13 7-20-15,12 0-48 16,12-3-133-16</inkml:trace>
  <inkml:trace contextRef="#ctx0" brushRef="#br0" timeOffset="21755.68">21478 3551 1352 0,'0'0'0'15,"0"0"-42"-15,0 0 42 0,0 0 57 16,0 0-19-16,0 0-17 16,-63 33 5-16,63-33-18 15,0 0 10-15,-2 7 14 16,-2 7-13-16,-9 10 11 16,-3 14-2-16,-9 11-11 15,-1 8 5-15,2 10-12 16,-3-3 2-16,2-1 4 15,10-4-11-15,10-8 3 16,0-5-8-16,5-6 2 16,0-7 7-16,5-4-7 15,11-3-1-15,2-4 7 0,-3 0-8 16,10-4 5-16,-8 1-5 16,3-6 1-16,3-1 7 15,-6 0-8-15,8 1 0 16,-5-4 4-16,3 3-1 15,3 1-6-15,-4-1 1 16,5 1 2-16,0-1-2 16,0 1-2-16,-10-3-3 15,-1-1 6-15,-5-2-10 16,-9-6-28-16,-2-1-77 16,0 0-244-16</inkml:trace>
  <inkml:trace contextRef="#ctx0" brushRef="#br0" timeOffset="22193.18">21614 4186 1349 0,'0'0'189'0,"0"0"-189"0,0 0 0 16,0 0 20-16,0 112 19 15,0-87-28-15,0-3-2 16,0-2-6-16,0 1 1 16,0 4 8-16,0-1-4 15,-4 2 11-15,-6 2-6 16,2-1-12-16,-7-1 14 16,-8-1-15-16,5-4 0 15,-7-3 0-15,6-4-2 16,-6-6-38-16,7-2-102 15,-2-2-484-15</inkml:trace>
  <inkml:trace contextRef="#ctx0" brushRef="#br0" timeOffset="25384.79">22298 5396 1460 0,'0'0'0'0,"0"0"-6"0,13 142 6 15,-8-96 14-15,8-7 6 16,3-9-15-16,6-10-1 16,3-8-4-16,-1-12 0 15,12-3-3-15,4-37 0 16,7-20-9-16,9-11-13 16,2 4-19-16,-1 13 4 0,-10 23 38 15,-5 18 2-15,-6 13 50 16,-12 2-6-16,-1 26 12 15,-8 10 12-15,-3 8-25 16,-10 4 5-16,0-1-27 16,2-8-15-16,5-10 4 15,5-9-10-15,3-11-1 16,10-8 1-16,4-3-8 16,8-14-1-16,5-25-16 15,0-14-12-15,3 1 18 16,0 2-19-16,-11 8 29 0,-5 21 9 15,-7 13 8-15,-4 8 30 16,1 0-8-16,-6 6 6 16,1 20 4-16,-3 8-14 15,1 6-14-15,1 4-5 16,1 2-4-16,1-6 2 16,6-7-5-16,-3-9 0 15,4-14-4-15,5-10 1 16,4 0 2-16,8-28-3 15,12-12 8-15,5-9-6 16,2 5 2-16,7 8 0 16,-11 9-3-16,-7 14 6 15,-5 13-3-15,-5 0 14 0,-6 2-2 16,-2 20 7-16,3 6-11 16,-5 2-4-16,2 0-2 15,-2-4-2-15,11-8-1 16,4-11 0-16,5-7-8 15,9-4 7-15,7-23-5 16,-5 0-2-16,0 4 4 16,-2 13 6-16,-7 10-1 15,-8 0 5-15,-1 10-4 16,-9 15 14-16,5 5-3 16,-4-3-11-16,2 2 11 15,-5-1-6-15,0-5 0 16,0 0-2-16,5-5-1 0,-3-4-1 15,9-6-2-15,7-8-14 16,9-6 4-16,7-24-9 16,4-3 6-16,0 5 7 15,-4 11 6-15,2 12 13 16,-3 5-4-16,5 5 6 16,0 21-2-16,1 1-8 15,-8 7-1-15,3-3-4 16,-1 1 1-16,7-1 1 15,2-4-1-15,8-1 3 16,4-12 4-16,4-10-8 16,7-4-5-16,6-15-7 0,12-24-13 15,4-8 13-15,5 4-5 16,-3 5 16-16,-5 18 1 16,-7 14 14-16,-13 6 4 15,-10 12-7-15,-7 19-3 16,-16 0 17-16,-4 2-15 15,0-2 3-15,7-3 16 16,-3-1-7-16,11-6-13 16,8-4-9-16,-1-10-3 15,2-7 2-15,3 0-14 16,2-1-12-16,7-20 11 16,-1-1 7-16,7 2 8 0,8 2-1 15,-8 7 4 1,4 9 8-16,-1 2-10 0,4 0 4 15,-4 17 8-15,1 7-1 16,-4 2 15-16,-2-2-17 16,7 0-4-16,2-7 5 15,7-10-10-15,-8-7-4 16,4 0-1-16,-4-10 2 16,0-10 3-16,-6 2-2 15,-5 2 4-15,-5 4 3 16,-12 8-5-16,-3 4 0 15,4 0 10-15,5 0-5 16,3 0 3-16,0 0-8 0,-12-8-6 16,-19-4-5-1,-29 2-31-15,-27 8-9 0,-36 2 12 16,-75 14-30-16,-70 40-87 16,-66 34-980-16</inkml:trace>
  <inkml:trace contextRef="#ctx0" brushRef="#br0" timeOffset="26779.53">20150 6651 1079 0,'0'0'406'0,"0"0"-395"0,0 0-9 15,0 0 56-15,0 0-29 16,0 0-11-16,0 0-2 16,145-23-12-16,-99 18-4 15,2 5 0-15,-9 0 0 16,0 0 0-16,-6 0 0 15,-11 0 0-15,-6 8 12 16,-16 14 1-16,0 14 16 0,-9 18-9 16,-27 10-4-16,-8 11 4 31,-10 2-19-31,10-10 2 0,1-13 1 0,10-21-4 16,4-28-29-16,5-10-47 15,-1-47-67-15,9-12-165 16</inkml:trace>
  <inkml:trace contextRef="#ctx0" brushRef="#br0" timeOffset="26958.02">20293 6792 1452 0,'0'0'10'0,"0"0"94"0,0 0-18 16,87 114-20-16,-68-70-26 16,6 3-24-16,2-6-15 15,-7-2 3-15,2-10-4 16,-6-8-15-16,-1-6-17 15,-1-10-32-15,-1-5-52 16,-1-3-114-16,-10-28-810 16</inkml:trace>
  <inkml:trace contextRef="#ctx0" brushRef="#br0" timeOffset="27157.01">20654 6619 1305 0,'0'0'96'0,"0"0"-14"15,0 0 34-15,0 0-50 16,0 0-18-16,11 106-14 16,-11-64-31-16,0-3-2 15,0-9-2-15,0-10-2 16,0-10-24-16,0-10-45 16,0 0-57-16,0-20 6 15,0-15-2-15,0-7-250 16</inkml:trace>
  <inkml:trace contextRef="#ctx0" brushRef="#br0" timeOffset="27348.61">20654 6619 954 0,'2'-44'324'16,"7"38"-235"-16,9 2 1 0,8 2-15 15,5 2-30-15,8 0-12 16,-4 0-33-16,3 0 4 16,4 0 5-16,-11 0-9 15,-4 15 0-15,-11 8 5 16,-7 11 5-16,-9 9 5 15,0 7-8-15,-21 1-6 16,-2-5-2-16,-2-11-10 16,-2-15-31-16,7-20-88 15,-2 0-212-15</inkml:trace>
  <inkml:trace contextRef="#ctx0" brushRef="#br0" timeOffset="27531.62">20810 6685 1197 0,'0'0'235'15,"0"0"-222"-15,0 0 103 16,0 0-32-16,13 128-22 16,-24-75-26-16,-11 9-23 15,-5 4 1-15,0 0-14 16,0-12-1-16,12-15 0 16,6-25-33-16,7-14-49 15,2-20-70-15,0-23-72 16</inkml:trace>
  <inkml:trace contextRef="#ctx0" brushRef="#br0" timeOffset="27741.39">20832 6892 1439 0,'0'0'23'0,"0"0"57"16,0 0 27-16,5 134-45 16,-5-76-24-16,0 0-11 15,0-8-14-15,0-11 1 16,17-13-14-16,10-9 0 15,2-14-1-15,13-3 1 16,5-12-8-16,5-26 5 16,-4-11-13-16,2-2-15 15,-15-2-29-15,-8 3-72 16,-12 6-240-16</inkml:trace>
  <inkml:trace contextRef="#ctx0" brushRef="#br0" timeOffset="28701.19">19564 5591 1503 0,'0'0'82'0,"0"0"-80"16,0 0 7-16,0 0 46 16,0 0 6-16,-44 148-50 0,13-90-6 15,-3 0-10-15,5-6 5 16,7-12-5-16,9-14-14 15,1-14-9-15,12-12-9 16,0 0-42-16,0-13-31 16,25-14 1-16,-3-1 33 15,3 4 41-15,-3 10 30 16,-11 4 5-16,-2 6 53 0,-7 4-13 16,0 0 16-16,-2 0 12 15,0 0-7-15,0 0-13 16,0 0 6-16,0 0-38 15,5 0 6-15,-3 0-11 16,0 0-1-16,0 0-4 16,10 2-6-16,1 16 0 15,3 8 2-15,-1 10 2 16,-3 9 8-16,-8 6-8 16,-4 3-1-16,0 3 7 15,0-5-9-15,-6-8 0 16,-4-14-1-16,1-13-4 15,7-17-8-15,2 0-62 16,0-37-88-16,0-19-168 16</inkml:trace>
  <inkml:trace contextRef="#ctx0" brushRef="#br0" timeOffset="29288.36">19655 5891 1021 0,'0'0'399'16,"0"0"-398"-16,0 0 38 15,0 0 43-15,0 0-20 16,0 0-47-16,81 0-12 16,-25 0-2-16,2-5 1 15,-1-2 1-15,1 0-6 16,-13-4-12-16,-5 5-15 16,-13 2-4-16,-14 2-19 15,-13 0-5-15,0 0 21 16,-13-2-29-16,-14-6-95 0,2-2-21 15,6-4 158-15,-4-3 7 16,5 0-29-16,3 2 46 16,5 10 257-16,6 2-134 15,4 5-9-15,-2 0-27 16,2 0-24-16,-2 0 6 16,2 0-47-16,-5 0-13 15,3 15-9-15,0 20 5 16,2 18-4-16,0 7-1 15,0 2 0-15,0-7 3 16,0-11-3-16,0-11 0 16,0-12 0-16,2-9 0 15,-2-8-4-15,0-4 4 16,2 0-7-16,3-4 7 16,-1-20-6-16,0-5 5 0,8 3-9 15,1 7-8-15,3 8 14 16,7 11 0-16,-4 0 3 15,6 12 1-15,-10 19 10 16,-8 5 14-16,-7 6-9 16,0 0 8-16,-4-5 1 15,-16-4-14-15,-7-7-3 16,-7-8 1-16,3-9-8 16,0-9 0-16,2-6-7 15,2-32-36-15,12-17-26 16,13-5-126-16</inkml:trace>
  <inkml:trace contextRef="#ctx0" brushRef="#br0" timeOffset="29636.4">20391 5559 1576 0,'0'0'15'15,"0"0"-7"-15,0 0 16 16,0 0-2-16,0 0 4 15,114 77-24-15,-101-56-2 16,-9 4-16-16,-4 2-7 16,0-1-82-16,-4-4-70 15,-21-6-409-15</inkml:trace>
  <inkml:trace contextRef="#ctx0" brushRef="#br0" timeOffset="30005.84">20391 5886 1291 0,'0'0'8'0,"0"0"4"16,0 0 31-16,0 0-34 0,0 0-9 16,0 0-4-16,51 25 4 15,-33-5 5-15,-7 12 16 16,-4 4 11-16,-5 4-4 16,-2 0 15-16,0-2-17 15,0-1 2-15,-2-5 6 16,-9-9-6-16,8-12-6 15,-1-9-4-15,4-2-16 16,0 0 12-16,0-26-14 0,0-11-16 16,4-11-14-1,14 4-51-15,5 5-20 0,-1 4-11 16,2 12 78-16,3 5 34 16,-7 5 24-16,-5 8 57 15,4-1-1-15,-9 3-10 16,2 1 0-16,5-4-24 15,8-2-26-15,6-2-1 16,11-4-19-16,8 4-4 16,-3 0-2-16,1 4-32 15,-6 4-1-15,-5 2-49 16,-18 0-13-16,-7 0-55 16,-12 0-355-16</inkml:trace>
  <inkml:trace contextRef="#ctx0" brushRef="#br0" timeOffset="30215.83">20848 5763 1039 0,'0'0'344'0,"0"0"-265"15,0 0 56-15,0 0-67 16,0 0-26-16,0 0-40 16,-16 58 0-16,21 2 15 15,1 11 10-15,-1 5-8 16,-5-2-9-16,2-4-9 15,-2-8 8-15,2-10-9 16,2-11-18-16,6-15-30 16,-8-16-70-16,-2-10-320 0</inkml:trace>
  <inkml:trace contextRef="#ctx0" brushRef="#br0" timeOffset="30871.59">21295 6581 1533 0,'0'0'49'0,"0"0"-46"15,0 0 22-15,0 0 1 16,0 0-18-16,0 0-4 15,0 0 3-15,105 104-7 0,-84-92-16 16,-13-2-31-16,-3 0-85 16,-5-4-102-16</inkml:trace>
  <inkml:trace contextRef="#ctx0" brushRef="#br0" timeOffset="31737.59">21324 6797 1306 0,'0'0'46'15,"0"0"-39"-15,0 0 84 16,0 0-70-16,0 0-9 16,0 0-2-16,33 26-10 0,-19-15-4 15,-5 7-2-15,-5 3-9 16,-4 10-4-16,0 5 7 16,0 0 7-16,0 4 5 15,0-6 2-15,-4-2 12 16,2-10 26-16,0-8-15 15,2-8 15-15,0-6-15 16,0 0-20-16,0-7 13 16,0-24-18-16,2-17-1 15,12-14-3-15,3-5-40 16,-1-4-8-16,8 2-4 16,-4 9-9-16,3 10 60 15,-4 13 5-15,4 12 30 16,-7 13 26-16,-3 11-11 0,-5 1 5 15,4 1-5-15,1 21-23 16,-3 7 2-16,-6 10-6 16,-4-1-11-16,0 1-5 15,0-3 0-15,0-7-4 16,-12-8-10-16,6-13-21 16,-5-8-7-16,9-8-40 15,0-27-20-15,-4-15-30 16,6-6-32-16,0-2-343 15,0 10 173-15,21 10 332 16,1 14 784-16,5 10-579 16,0 8-100-16,-1 6-17 15,1 0-39-15,-5 0-3 0,1 8-17 16,-8 10-15-16,-1 6 6 16,-10 6-18-16,-4 6-1 15,0 2-2-15,0 4-5 16,-18-4-8-16,1-8-29 15,-4-11 1-15,6-11 4 16,8-8-62-16,-2 0-18 16,7-8-7-16,2-2-207 15,0 6 240-15,0 4 92 16,0 0 319-16,4 0-107 16,7 14-110-16,3 4-7 15,-12 6-21-15,-2 3-15 0,0 8-11 16,0 5-39-16,-6 2-6 15,-15 0 2-15,3-3-5 16,3-12-9-16,-1-9-10 16,3-9-58-16,9-9-3 15,-1 0 3-15,5 0-9 16,0-9 52-16,9 2 29 16,4 4 5-16,1 3 62 15,-1 0 18-15,-4 0-5 16,0 6-12-16,2 4-6 15,-4 2-14-15,0-2-29 16,-3-1-8-16,-2-6-6 16,5-3-4-16,-3-3-19 15,8-32-40-15,-4-11-63 0,5-3-236 16</inkml:trace>
  <inkml:trace contextRef="#ctx0" brushRef="#br0" timeOffset="32112.96">21920 6838 1255 0,'0'0'44'15,"0"0"-2"-15,0 0 68 16,0 0-45-16,0 0-18 16,0 0-10-16,19 42-26 15,-17-11-10-15,1 4-1 16,2-5 0-16,-1-12-28 16,7-12-18-16,3-6-40 0,-6-12-6 15,1-22 20-15,-3-9-55 16,0 1-168-16,-2 2 108 15,-2 7 177-15,7 4 10 16,-3 11 266-16,6 8-11 16,-1 6-133-16,-7 4-20 15,8 0-21-15,-6 0-13 16,3 14-5-16,4 12-16 16,-8 10-17-16,-3 12-13 15,-2 6-16-15,0 17-1 16,0 5 4-16,-16 6-4 15,-3 5-2-15,-6-11 0 16,5-9-11-16,5-15 3 0,3-23-17 16,5-15-35-1,3-14-31-15,2-10-30 0,2-30-320 16</inkml:trace>
  <inkml:trace contextRef="#ctx0" brushRef="#br0" timeOffset="32674.38">22345 6447 799 0,'0'0'860'0,"0"0"-859"16,0 0 6-16,0 0 7 15,-62 118-7-15,33-76-7 16,2-4-9-16,7-8-22 16,7-10-37-16,11-10-42 15,2-6-29-15,0-4-75 0,19 0 174 16,-1 2 40-16,7 0 108 15,-10 7 10-15,1 0-21 16,-3 5-9-16,0 4-4 16,-3 4-25-16,-6 9-9 15,-4 7-15-15,0 4-14 16,0 4 3-16,-2-4-24 16,-5-8 2-16,5-12-6 15,2-12-8-15,0-10-49 16,0-12-96-16,7-27-125 0</inkml:trace>
  <inkml:trace contextRef="#ctx0" brushRef="#br0" timeOffset="32866.69">22412 6435 1524 0,'0'0'52'0,"0"0"-52"15,0 0 21-15,0 0-2 16,0 0-1-16,156-22-18 16,-114 12-2-16,1-2-26 15,-12 3-49-15,-12 4-97 0,-12 0-584 16</inkml:trace>
  <inkml:trace contextRef="#ctx0" brushRef="#br0" timeOffset="33026.99">22641 6310 1423 0,'0'0'61'0,"0"0"-34"15,0 0 75-15,0 0-82 16,-96 112-19-16,76-77-2 16,3-6-25-16,5-6-62 15,12-11-64-15,0-10-427 0</inkml:trace>
  <inkml:trace contextRef="#ctx0" brushRef="#br0" timeOffset="33792.96">22570 6557 1356 0,'0'0'27'0,"0"0"83"15,0 0 16-15,-2 148-80 16,-12-97-12-16,-1 3-19 16,1-4-10-16,5-4-5 15,3-10 0-15,4-12-3 16,2-14-5-16,0-8-23 15,0-2-6-15,0 0-11 16,0-17-7-16,0-10 23 16,0-9-8-16,4-2 22 0,0-3 5 15,3 4 5-15,-5-2 8 16,0 3 0-16,8 2 10 16,-2 6 12-16,11 6-3 15,-9 8 10-15,11 8-4 16,-6 4-15-16,1 2 10 15,-5 0-12-15,-5 16 3 16,-6 10-4-16,0 4-6 16,0 0 3-16,0 2-4 15,0-4 1-15,-4-3-2 16,-3-6 1-16,5-7-3 16,2-3-7-16,0-8-25 15,0-1-1-15,0 0-20 16,0 0 16-16,-2 0-15 0,0-1-18 15,0 1 73 1,2 0 57-16,0 0-13 16,0 6-4-16,0 7-2 0,2 7-5 15,9-1-8-15,-3 1-10 16,2-3-4-16,-8 4 0 16,0 1-2-16,-2 0 8 15,0 4-11-15,-4 2 4 16,-12 0 1-16,-11 1-7 15,0-6 0-15,-4-1-4 16,0-3-1-16,-9-7-4 16,0-1 5-16,-3-3-11 15,1-3 6-15,9-4 3 0,4 2 2 16,13-3 12-16,7 1 4 16,7 2 16-16,2-3-13 15,0 0-11-15,2 0-3 16,23 0-4-16,4 0 9 15,11 0-3-15,3 0 0 16,7-3 9-16,8-4-14 16,9 1 3-16,5 3 12 15,-3 1-10-15,-9 2 2 16,-4 0 2-16,-16 0-10 16,-11 0 7-16,-12 0-8 15,-5-1-7-15,-12-7-18 0,0-6-57 16,-14-5-205-16</inkml:trace>
  <inkml:trace contextRef="#ctx0" brushRef="#br0" timeOffset="35375.87">23123 9142 1323 0,'0'0'12'16,"0"0"14"-16,0 0 81 16,0 0-48-16,0 0-40 15,0 0 0-15,-7-2-7 16,22 0 26-16,12 0 4 16,9 2-4-16,-1 0-8 15,17 0-6-15,4-6-10 16,6-5 16-16,9-4-24 15,12-3 8-15,2 0 1 0,3-3-11 16,5 6 9-16,-1 1-7 16,-1-1 0-16,-2 4 4 15,3-2-5-15,8 2 12 16,1-2-6-16,5-5-8 16,4-4 10-16,1-6-12 15,-8 0 4-15,-1 0 7 16,-4 2-11-16,-9 2 16 15,-4 4-6-15,-2 2-4 16,-4-3 2-16,4 3-8 16,2-1-1-16,3-2 6 15,-1 1-6-15,-4 2 0 0,-4 0-3 16,-15 4 5-16,1 4-3 16,-13 4 1-16,2 6 0 15,2 0 3-15,0 0-3 16,4 0 0-16,5 0 0 15,-5 0 2-15,2 4-3 16,3 1 1-16,-7-4 0 16,-2 7-1-16,-6 2 1 15,2-2 0-15,-3 6 3 16,2-1-2-16,-2 0-1 16,2 4 0-16,0-1 2 15,-1-3-2-15,-4 4 0 16,-1-3 0-16,-5-4-1 15,0 2 3-15,1-2-3 16,-4 2 1-16,5 0 0 0,-2 2 3 16,1 2-3-16,1 2 0 15,-2 0 0-15,-4-3 2 16,2-7-2-16,-9 1-2 16,-2-7 2-16,2-2-3 15,0 0 3-15,-1 0-3 16,3 0 3-16,0 0 0 15,-2 0 0-15,-2 0 0 16,4 0 0-16,-2 0 2 0,7 0-2 16,-3 0 0-1,12 0 0-15,1-5 3 0,10 4-4 16,7-5 1-16,-3 2 0 16,4 2 2-16,-1 2 0 15,-3 0-2-15,-2 0 4 16,-4 0-2-16,2 0 3 15,-10 0-5-15,3 0 0 16,0 0 2-16,2 0-2 16,1 0 0-16,-4-4 1 15,2 0 0-15,-8 0 3 16,3 0-4-16,-3 2 0 16,1-2 12-16,-1 0-11 15,4-1 0-15,3-1 5 0,1 3-5 16,0-1 5-16,2 0-6 15,-10 4 0-15,-9-2-3 16,-10 2 3-16,-9 0-5 16,-10 0-4-16,-4-2-23 15,0-12-3-15,-14-14-39 16,-19-4-26-16,-25 2-155 16</inkml:trace>
  <inkml:trace contextRef="#ctx0" brushRef="#br0" timeOffset="49038.55">18005 10967 1568 0,'0'0'91'0,"0"0"-73"0,0 0 14 16,0 0 37-16,0 0-51 15,0 0-17-15,0 0 10 16,127 4-2-16,-74-17 6 16,-2 1-7-16,5 0-7 15,0-1 5-15,0-5-6 16,-12-1 0-16,-4 1-6 0,-9 3-21 16,-13 7-22-16,-9 4-72 15,-9 4-128-15</inkml:trace>
  <inkml:trace contextRef="#ctx0" brushRef="#br0" timeOffset="49260.82">18352 10696 1408 0,'0'0'165'16,"0"0"-159"-16,0 0 26 0,0 0 46 15,-6 143-42-15,-8-98-19 16,-3 2-14-16,-6-2-2 16,-4 0 0-16,-2-1-1 15,-2-4-27-15,2-4-40 16,6-8-89-16,15-12-176 16</inkml:trace>
  <inkml:trace contextRef="#ctx0" brushRef="#br0" timeOffset="49496">18252 11081 882 0,'0'0'624'0,"0"0"-590"0,0 0 29 15,0 0 16-15,0 0-17 16,29 148-20-16,-24-74-22 16,-5 6-7-16,0 1 15 15,0-1-18-15,0-10-9 16,-7-13-1-16,4-17 3 15,1-17-6-15,2-10-2 16,0-9-28-16,0-4-15 16,0 0-51-16,0-14-58 15,0-19-32-15,0-9-425 16</inkml:trace>
  <inkml:trace contextRef="#ctx0" brushRef="#br0" timeOffset="49811.91">18352 11164 1277 0,'0'0'95'0,"0"0"-44"16,0 0 35-16,0 0-7 15,0 0-62-15,0 0-13 16,121-93-4-16,-90 83 0 16,0 6-3-16,-6 4 3 15,-8 0 0-15,-1 14 0 16,-5 16 3-16,-7 10 21 15,-2 6 14-15,3 8-6 16,-5 8 10-16,0 7-11 16,3 1-10-16,-3-2 7 15,0-8-14-15,2-10-2 0,-2-10-12 16,4-13 2-16,3-11-6 16,-5-7 3-16,0-7-15 15,-2-2-5-15,0 0-14 16,0 0-9-16,-13-16-62 15,-7-8-90-15,-5-6-204 16</inkml:trace>
  <inkml:trace contextRef="#ctx0" brushRef="#br0" timeOffset="50040.9">18321 11403 1440 0,'0'0'23'0,"0"0"27"16,0 0 13-16,0 0-44 16,0 0-17-16,0 0 4 15,89-27-6-15,-55 19 4 16,-10 4-7-16,0-1 3 16,-8 5-36-16,-3 0-19 15,-8 0-40-15,-5 0-168 16</inkml:trace>
  <inkml:trace contextRef="#ctx0" brushRef="#br0" timeOffset="50211.22">18346 11562 1331 0,'0'0'64'0,"0"0"-56"0,0 0 45 16,0 0-31-16,0 0-3 0,0 0-6 15,98-29-13-15,-67 10-5 16,-2 2-11-16,-12 10-54 16,-5 7-179-16</inkml:trace>
  <inkml:trace contextRef="#ctx0" brushRef="#br0" timeOffset="50383.05">18435 11694 1461 0,'0'0'88'16,"0"0"-88"-16,0 0 0 15,0 0-14-15,0 0 14 16,0 0-181-16,86-55-1090 16</inkml:trace>
  <inkml:trace contextRef="#ctx0" brushRef="#br0" timeOffset="50654.58">18062 12053 1617 0,'0'0'3'0,"0"0"9"16,0 0 38-16,126-28-23 15,-51 6-4-15,12-2-16 16,9-2-2-16,-5-2-5 16,-4 2-1-16,-9-1-3 15,-12 10-9-15,-12 3-21 16,-14 10-1-16,-24 4-32 16,-16 0-39-16,-11 12-30 15,-34 5-603-15</inkml:trace>
  <inkml:trace contextRef="#ctx0" brushRef="#br0" timeOffset="50850.81">18461 11935 1547 0,'0'0'55'16,"0"0"0"-16,0 0 18 16,0 0-48-16,-67 123-20 15,48-75-1-15,-8-1-4 16,0-6-10-16,9-13-4 15,3-16-38-15,3-12-43 16,10-16-169-16</inkml:trace>
  <inkml:trace contextRef="#ctx0" brushRef="#br0" timeOffset="50996.64">18523 11991 1484 0,'0'0'57'0,"0"0"48"16,0 0-10-16,0 0-65 15,106 111-18-15,-75-99-12 16,2-7-9-16,-4-2-28 16,-2-3-79-16,-8 0-118 15</inkml:trace>
  <inkml:trace contextRef="#ctx0" brushRef="#br0" timeOffset="51187.17">18945 11082 1609 0,'0'0'7'16,"0"0"7"-16,114 15 20 15,-66-13-29-15,8-2-5 16,-7 2-7-16,-11 0-61 15,-13 6-101-15,-21 3-481 16</inkml:trace>
  <inkml:trace contextRef="#ctx0" brushRef="#br0" timeOffset="51386.88">18945 11222 1403 0,'0'0'226'0,"0"0"-209"16,0 0 22-16,0 0 16 16,47 140-29-16,-34-94-21 15,-9 2-5-15,3-1-6 16,-7-6-34-16,0-17-23 16,0-20-79-16,0-4-145 0</inkml:trace>
  <inkml:trace contextRef="#ctx0" brushRef="#br0" timeOffset="51633.63">19083 11187 1511 0,'0'0'46'16,"0"0"-11"-16,0 0 31 16,0 0-29-16,163 0-31 15,-101-5-6-15,5 4 0 16,-7 1-5-16,-13 0 2 15,-9 4-1-15,-19 12 4 0,-11 5 0 16,-8 6 6 0,-10 2-2-16,-21 2-4 15,-11-3-11-15,-10-6-61 16,4-8-71-16,-4-5-99 16,6-9-798-16</inkml:trace>
  <inkml:trace contextRef="#ctx0" brushRef="#br0" timeOffset="51936.23">19163 11392 1305 0,'0'0'117'15,"0"0"-50"-15,0 0 12 16,0 0-26-16,0 0-21 16,0 0-20-16,100 9-12 15,-55-10-4-15,-3-2 0 16,-9 3-25-16,-10 0-19 16,-12 4-14-16,-11 18 12 15,-5 6 26-15,-26 3-3 16,-4 3-14-16,-7-3 41 15,-1-2-34-15,3-9 17 0,15-6 17 16,10-8 71 0,11-4 21-16,2-2 15 0,2 0-45 15,0 0-13-15,0 0-33 16,0 0-12-16,0 0-2 16,8 0 0-16,17 0-4 15,2 0-20-15,11-2-43 16,-5-8-26-16,-4 0-97 15,-14 3-348-15</inkml:trace>
  <inkml:trace contextRef="#ctx0" brushRef="#br0" timeOffset="52158.42">19036 11769 607 0,'0'0'716'0,"0"0"-591"15,0 0 0-15,0 0-25 16,0 0-74-16,0 0-24 15,23 38 25-15,35-56-15 16,6-6-3-16,5-2-9 16,2-1 0-16,-1 4-2 15,-10 2-8-15,-5 7-22 16,-14 4-21-16,-20 9-20 16,-11 1-65-16,-10 0-105 15</inkml:trace>
  <inkml:trace contextRef="#ctx0" brushRef="#br0" timeOffset="52392.24">19337 11353 1419 0,'0'0'43'16,"0"0"-34"-16,0 0 89 15,0 0-35-15,52 141-36 16,-46-88 5-16,-6 10-5 15,0 10 6-15,-2 2 2 0,-27 8-19 16,-9-5-11 0,0-6 6-16,-9-14-11 0,10-16-3 15,-4-21-8-15,8-21-28 16,8-3-65-16,10-31-154 16</inkml:trace>
  <inkml:trace contextRef="#ctx0" brushRef="#br0" timeOffset="52586.96">19321 11789 1481 0,'0'0'53'16,"0"0"7"-16,0 0 28 16,143 116-48-16,-96-82 8 15,6-7-34-15,-10-2-9 0,-3-4 0 16,-9-8-4-16,-13-3-2 15,-7-8-1-15,-9-2-34 16,-2-4-38-16,-2-23-128 16</inkml:trace>
  <inkml:trace contextRef="#ctx0" brushRef="#br0" timeOffset="52781.9">19856 11474 1461 0,'0'0'269'15,"0"0"-239"-15,0 0 11 16,0 0-27-16,119 44-8 16,-98-44-6-16,0 0-26 15,-17 0-43-15,-4 0-158 16</inkml:trace>
  <inkml:trace contextRef="#ctx0" brushRef="#br0" timeOffset="52986.16">19898 11793 1174 0,'0'0'584'0,"0"0"-546"16,0 0-18-16,0 0 1 0,0 0-18 15,0 0-6-15,87 23-5 16,-62-2-81-16,-10-1-256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3:58:19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10891 6359 1461 0,'0'0'53'0,"0"0"2"0,0 0 40 16,0 0-54-16,0 0-23 15,0 0-1-15,0 0-17 16,-16-18 3-16,16 18-3 16,0 0 0-16,0 0-11 15,0 19 10-15,0 31 1 0,0 31 1 16,0 17 7-16,-21 15 2 31,2 4-10-31,-4 0 1 16,8-6 1-16,-1-9-2 15,1-18 0-15,1-18 0 16,3-18 3-16,2-16-6 16,2-16 3-1,7-10-15-15,0-6 8 0,0 0-61 16,0-15-55-16,0-24-153 15</inkml:trace>
  <inkml:trace contextRef="#ctx0" brushRef="#br0" timeOffset="422.61">10924 6425 1350 0,'0'0'69'0,"0"0"-35"16,0 0 31-16,0 0-15 15,0 0-42-15,0 0-6 16,11-83-2-16,9 65 0 15,9 3-3-15,0 0 3 16,0 7 0-16,5 6-6 16,-3 2 13-16,-2 0-11 15,0 19 4-15,-10 10 0 16,-5 11 8-16,-5 13 9 16,-9 3 2-1,0 8 10-15,-11-2 0 0,-16 0 0 16,-4-3-5-16,-10-5-10 15,6-8 18-15,-1-11-24 16,1-8-6-16,-1-11 8 16,5-9-7-16,4-4-3 15,7-2-8-15,7-1-43 0,11 0-23 16,2 3-194-16</inkml:trace>
  <inkml:trace contextRef="#ctx0" brushRef="#br0" timeOffset="1076.96">11498 6615 1135 0,'0'0'132'0,"0"0"-47"16,0 0 12-1,0 0-44-15,0 0 20 0,0 0-39 16,-35 32-17-16,15 2 7 15,0 13-6-15,-5 17 10 16,8 17-11-16,-8 16-5 16,9 5 17-16,3-6-29 15,7-11 0-15,6-19 5 16,0-16-3 0,11-12-4-16,11-10-6 0,2-6-28 15,5-7-4-15,-4-9-125 16,-5-6-325-16</inkml:trace>
  <inkml:trace contextRef="#ctx0" brushRef="#br0" timeOffset="1863.9">11751 6784 1378 0,'0'0'75'16,"0"0"-68"-16,0 0 24 15,0 0 15-15,0 0-28 16,0 0-9-16,-8 83 12 0,8-30 18 16,-2 9-24-16,-2 5 3 15,-5-3 8-15,5-6-11 16,2-12 0-16,2-10-9 15,0-8-5-15,0-12 1 16,0-10-2-16,17-6-8 16,10 0 8-16,4-18-13 15,9-25 10-15,5-11-21 16,-3-7-8-16,3-5 28 16,-5 8-15-16,-7 8 2 15,-4 7 16-15,-6 13 1 16,-10 6 3-16,-5 10-1 15,0 6 0-15,-4 6 32 16,-4 2-23-16,0 0 5 16,0 0 0-16,0 0-15 0,0 2 1 15,0 18-2-15,0 16 0 16,0 12 0-16,0 8 0 16,0 3 0-16,0-6 10 15,0-5 0-15,0-14 7 16,2-7-14-16,11-7-3 15,1-8 3-15,1-10-3 16,10-2 0 0,0 0 2-16,4-28-1 0,4-15 7 15,-2-8-8-15,7-10 0 16,-7-2-3-16,0 0 3 16,-4 7-3-1,-12 12-1-15,-1 10 4 16,-12 10-2-16,-2 8 2 15,0 3 0-15,-2 5 20 0,-14 1-19 0,-1-2-1 16,3 3 0-16,5 0-35 16,5 0-47-16,2-2-222 15</inkml:trace>
  <inkml:trace contextRef="#ctx0" brushRef="#br0" timeOffset="2782.16">12764 6607 1198 0,'0'0'230'15,"0"0"-199"-15,0 0 56 0,0 0-16 16,0 0-46-16,0 0-16 16,-13-8-9-16,17 8-5 15,12 6 3-15,6 20 4 16,-4 10 1-16,-3 10-3 16,-10 7 16-16,-5 3 16 15,0 8-21-15,-2 3 8 16,-18 4 0-16,-5-1-14 15,-4-5 14-15,-2-7-15 16,2-8-4-16,2-12 7 16,8-11-7-16,0-10 0 15,13-9-1-15,2-4-16 16,-1-4-2-16,3 0-37 16,-3 0-50-16,-2 0-155 15</inkml:trace>
  <inkml:trace contextRef="#ctx0" brushRef="#br0" timeOffset="3446.2">13228 6982 796 0,'0'0'522'0,"0"0"-458"0,0 0 20 16,0 0-10-16,0 0-17 16,0 0-27-1,-27 4-29-15,27-4 6 0,0-16-14 16,22-10 7-16,9-8 0 15,8 4-5-15,-2 2 5 16,5 5-4-16,1 10 4 16,-1 4-7-16,-4 9 0 15,-7 0 6-15,-6 10 1 0,-9 16 0 16,-8 4 8 0,1 7 10-16,-7-3 2 0,5 2-5 15,0-6 16 1,2-4-25-16,8-6 2 15,8-8 9-15,6-10-12 16,4-2 0-16,13-9 0 0,-2-20-4 16,1-11 14-16,-3 1-15 15,-3 2 0-15,-10 7 2 16,-4 7-2-16,-12 10-2 16,-1 5 1-16,-12 6 2 15,3 2-10-15,-3 0-22 16,-2 0-90-16,0-2-320 15</inkml:trace>
  <inkml:trace contextRef="#ctx0" brushRef="#br0" timeOffset="5595.19">14587 6571 1325 0,'0'0'81'0,"0"0"-50"16,0 0 26-16,0 0 7 15,0 0-15-15,0 0-18 16,-5-2-30-16,3 2 6 16,-5 17 6-16,-8 31 1 15,-1 21 3-15,-11 20-5 16,-2 13-7-16,12 3 15 16,3-10-20-16,14-12 0 0,0-22-2 15,12-14-3 1,21-15-17-16,0-11-27 15,9-10-46-15,-3-11-60 0,-8 0-647 16</inkml:trace>
  <inkml:trace contextRef="#ctx0" brushRef="#br0" timeOffset="6045.86">14988 6822 1317 0,'0'0'78'16,"0"0"-41"-16,0 0 15 16,0 0 9-16,0 0-43 15,0 0-5-15,-43 124-3 16,39-66 10-16,-3-1 10 15,7-4-17-15,0-8-4 16,0-13-2-16,19-10-4 16,9-10-6-16,3-10 3 15,5-2 0-15,6-18-2 16,0-19 2-16,1-15-8 0,-3-4 3 16,-9-2-11-1,-8 5 8-15,-15 4-15 0,-3 14 23 16,-5 4-4-16,-11 6 9 15,-18 9-3-15,-7 4 15 16,1 6 3 0,-2 6 9-16,6 0-24 0,5 0-1 15,8 0-8-15,5 0-34 16,8 6-63-16,5 1-235 16</inkml:trace>
  <inkml:trace contextRef="#ctx0" brushRef="#br0" timeOffset="6339.02">15587 7020 555 0,'0'0'830'0,"0"0"-791"16,0 0 28-16,0 0 37 15,0 0-41-15,0 0-20 16,-9 127-2-16,-11-80-33 16,-7-3 0-16,0-5-8 15,12-11-18-15,1-9-22 16,12-12-114-16,2-7-438 0</inkml:trace>
  <inkml:trace contextRef="#ctx0" brushRef="#br0" timeOffset="7267.99">16231 6622 1242 0,'0'0'130'16,"0"0"-47"-16,0 0 8 15,0 0-15-15,0 0-41 16,0 0-5-16,0-3-30 16,0 3-1-16,0 16-1 15,-9 16 4-15,-7 10 2 0,1 10-2 16,-1 3 2-16,1 7 12 16,3 2-10-16,8-2 8 15,2-5-4-15,2-4-10 16,0-8 9-16,18-5-9 15,9-8 0-15,4-6 0 16,5-4 0 0,-1-9-2-16,5-2 1 0,1-9 1 15,1-2 0-15,2-2 0 0,3-22 0 16,-1-11-2 0,4-6 2-16,-4-5-1 0,-1-7 0 15,-3-4 1-15,1-4-4 16,-10 3 4-16,1-1 0 15,-17 6-4-15,-5 0 5 16,-10 1-1-16,-2-4 0 16,0 0 3-16,-25-2 4 15,-4 6-7-15,-6 7 0 16,-3 14 13-16,0 9-8 16,4 12 5-16,5 3-7 15,-2 5 2-15,-5 2 1 16,3 0-6-16,-9 5-10 15,-1 12 1-15,1 7-19 16,-4 2-11-16,1 7-36 16,5 3-110-16,7-4-703 15</inkml:trace>
  <inkml:trace contextRef="#ctx0" brushRef="#br0" timeOffset="7680.47">16659 6956 1572 0,'0'0'49'16,"0"0"-30"-16,0 0 37 16,0 0-22-16,0 0-8 15,0 0-26-15,56 20 0 16,-23 7 14-16,5 6-14 15,-5 1 5-15,-4-1-5 16,-2-5 0-16,-2-5 0 16,-6 1 0-16,-1-3-10 15,5-2-9-15,-8-1-49 16,-1-10-107-16,-12-8-1328 0</inkml:trace>
  <inkml:trace contextRef="#ctx0" brushRef="#br0" timeOffset="8313.21">17276 6232 1387 0,'0'0'4'16,"0"0"0"-16,0 0 5 0,0 0 8 16,114 86 45-1,-70-45-16-15,1 9-23 0,-1 4 11 16,-4 2-4-1,-4 4 20-15,-14 2-35 0,-6 4 3 16,-5 6 5-16,-11 8-8 16,0 3-5-16,0 5-3 15,-25-1-3 1,1-5 6-16,-14-6-10 16,-2-6 0-16,-7-4 1 15,-8-8-1-15,-1-10-9 0,7-13-47 16,5-13-108-16,10-14-416 15</inkml:trace>
  <inkml:trace contextRef="#ctx0" brushRef="#br0" timeOffset="9823.9">16779 6184 1238 0,'0'0'7'0,"0"0"47"16,0 0 26-16,0 0-19 16,0 0-30-16,0 0-29 15,7-46 18-15,11 22-15 16,6-6 0-16,3 0 9 16,6-4-14-16,6-7 3 15,7-2 4-15,3 0-6 0,14-1 14 16,-1 4-15-16,11 6 0 15,8 4 17 1,-4 3-14-16,8 7 0 16,0 8-1-16,9 5 0 0,-3 5 11 15,0 2-13-15,3 0 0 16,-5 5 2-16,-2 13 2 16,-7 3-3-16,-9 3 16 15,-11 0-3-15,-4-1 8 16,-9-2-14-16,-7-3-5 15,-9-2 13-15,-4-4-16 0,-7 1 0 16,-2-7-1 0,-10-3 5-1,0 1-6-15,-6-4 2 16,-2 1-32-16,0-1-55 16,-10 3-181-16</inkml:trace>
  <inkml:trace contextRef="#ctx0" brushRef="#br0" timeOffset="10298.86">18724 6511 1398 0,'0'0'49'0,"0"0"-28"16,0 0 35-16,0 0 3 15,0 0-28-15,0 0-11 16,129-22-1-16,-60 10-19 0,5 2 0 16,4 2 4-16,-6 2-4 15,-10 1-5-15,-9 4-7 16,-12-2-20-16,-20 3-14 16,-5 0-30-16,-16 0-75 15,0 0-206-15</inkml:trace>
  <inkml:trace contextRef="#ctx0" brushRef="#br0" timeOffset="10652.52">19016 6178 1331 0,'0'0'27'0,"0"0"-24"16,0 0 30-16,0 0 21 16,0 0 6-16,9 119-19 15,2-62-3-15,-2 3-4 16,-4 7 12-16,-5 0-27 16,0-2-5-16,0-5 9 15,-14-10-18-15,-1-6-4 16,3-9-1-16,6-14-8 15,-1-6 3-15,7-15-60 16,0 0-109-16,11-28-411 16</inkml:trace>
  <inkml:trace contextRef="#ctx0" brushRef="#br0" timeOffset="11145.44">19426 6354 1308 0,'0'0'105'16,"0"0"-64"-16,0 0 15 0,0 0 8 16,0 0-23-16,0 0-40 15,11 0 9-15,18-10-10 16,11-2 0-16,3-2 2 16,1 2-1-16,1 3-1 15,1 3-9-15,-6 3-7 16,-1 3 13-16,-12 0-7 15,-10 6 4-15,-5 16 6 16,-10 9 3-16,-2 8 30 16,0 7-8-16,0 7-6 15,-14 1 22-15,1-2-33 0,1-7 5 16,-1-3 6-16,5-11-11 16,-2-2 1-16,-1-10-9 15,5-7 2-15,-1-6 4 16,4-6-6-16,3 0 0 15,0 0-3-15,0 0 1 16,0 0-6-16,0-3-22 16,0-20-9-16,0-7-31 15,0-5-77-15,0-8-139 16</inkml:trace>
  <inkml:trace contextRef="#ctx0" brushRef="#br0" timeOffset="11414.61">19665 6111 1303 0,'0'0'82'0,"0"0"-74"16,0 0 21-16,0 0 34 16,13 129 0-16,-13-81-25 15,0 6 11-15,-16 7-30 16,-6 1 3-16,-5 1 4 15,-2-6-23-15,0-7 3 16,7-12-6-16,0-14-7 16,8-12 6-16,6-5-51 15,-1-7-44-15,-5 0-60 16,1-19-204-16</inkml:trace>
  <inkml:trace contextRef="#ctx0" brushRef="#br0" timeOffset="11572.46">19464 6505 480 0,'0'0'855'0,"0"0"-839"15,0 0 77-15,-58 123-7 16,29-85-43-16,2-1-21 0,3-5-22 16,6-6 0-16,2-9-11 15,3-11-40-15,7-6-21 16,-1-5-124-16,7-21-830 15</inkml:trace>
  <inkml:trace contextRef="#ctx0" brushRef="#br0" timeOffset="11867.23">19867 6507 1400 0,'0'0'59'0,"0"0"81"16,0 0-89-16,0 0-10 0,0 0-4 15,112 116-24-15,-93-100-8 16,4 2-5-16,-7-2 0 16,-1-3-7-16,1 3 7 15,-5-2-36-15,-2-5-25 16,-5-3-88-16,-2-6-351 15</inkml:trace>
  <inkml:trace contextRef="#ctx0" brushRef="#br0" timeOffset="12111.49">20480 5995 1415 0,'0'0'27'0,"0"0"25"16,0 0 3-16,0 0-28 15,0 0 0-15,129 33-27 16,-106-33-8-16,-17 0-137 15,-6 0-257-15</inkml:trace>
  <inkml:trace contextRef="#ctx0" brushRef="#br0" timeOffset="12628.37">20318 6253 1097 0,'0'0'376'0,"0"0"-365"15,0 0-6-15,0 0 22 16,0 0-9-16,162-37-17 16,-118 24-2-16,-3 6-6 15,-8 5 3-15,-8 2-4 16,-6 0 8-16,-7 0 0 16,-3 0 0-16,-7 4 1 0,-2 9 11 15,0 8 1-15,0 13 6 16,-23 9 17-16,-1 8-32 15,-10 7 14-15,1 5 10 16,0-3-11-16,-1-9 8 16,14-9-10-16,7-17-13 15,4-11 23-15,7-8-25 16,2-6 0-16,0 0 0 16,0 0 0-16,0-10-4 15,15-16-4-15,14-10-11 16,9-4 14-16,1 2-22 15,-2 1 7-15,3 12 20 16,-11 2 0-16,-2 10-1 16,-2 7 1-16,-8 6 0 0,-3 0 8 15,-1 4-7-15,-7 17-1 16,-4 13 16-16,-2 3-10 16,0 5 9-16,-6 2-8 15,-16-2-7-15,2-5 19 16,-7-4-17-16,0-5 5 15,-2-8 6-15,0-8-12 16,8-9-2-16,-4-3 1 16,11-7-27-16,3-21 4 15,9-10-58-15,2-8-152 16</inkml:trace>
  <inkml:trace contextRef="#ctx0" brushRef="#br0" timeOffset="12914">21197 5817 1465 0,'0'0'72'0,"0"0"-22"16,0 0 30-16,0 0-29 16,0 0-1-16,0 0-41 0,103 118-8 15,-88-94-1-15,-4-2-2 16,1-4 2-16,-8-1-45 16,-2-10-60-16,3-7-106 15</inkml:trace>
  <inkml:trace contextRef="#ctx0" brushRef="#br0" timeOffset="13319.97">21540 5769 1349 0,'0'0'49'0,"0"0"-4"0,0 0 49 0,0 0-65 0,0 0 31 16,0 0-31-16,29 122-21 0,-31-88 10 15,-25 2-18-15,-2-4 0 16,-11-2-6 0,-4-1-12-16,-1-3-21 15,1-7-2-15,11-2-9 16,4-8 28-16,8-4 10 16,10-3 12-16,9 0 15 15,2-2 11-15,0 0 4 0,0 0 22 16,0 0-31-16,0 0 3 15,0 0-14-15,11 0-10 16,16 0 23-16,4 0-21 16,13 0-1-16,8-10-1 15,-1-1 4-15,5 2-6 0,-3-3 2 16,-8 0-7 0,-7 0-1-16,-11 0-46 0,-17 1-38 15,-10 2-65-15,0 0-302 16</inkml:trace>
  <inkml:trace contextRef="#ctx0" brushRef="#br0" timeOffset="13554.9">21300 6286 1471 0,'0'0'65'0,"0"0"-61"16,0 0 65-16,0 0-17 0,0 0-22 15,0 0-6-15,125 2-24 16,-87-6 0 0,-5-4-1-16,-2 2-12 0,-6 2-3 15,-10 2-50-15,-11-1-70 16,-4 3-34-16,-6 0-448 16</inkml:trace>
  <inkml:trace contextRef="#ctx0" brushRef="#br0" timeOffset="13745.69">21141 6547 1275 0,'0'0'235'0,"0"0"-187"16,0 0-5-16,0 0 0 16,0 0 7-16,154-53-40 15,-84 34-4-15,-1 1-6 16,-7 3-3-16,-8 8-1 15,-12 1-25-15,-18 2-11 16,-11 0-20-16,-13-3-25 16,0-3-37-16,-19-3-660 15</inkml:trace>
  <inkml:trace contextRef="#ctx0" brushRef="#br0" timeOffset="14030.37">21382 6128 1285 0,'0'0'12'0,"0"0"66"16,0 0 2-16,0 0 28 15,39 142-30-15,-39-88-35 16,-16 4 3-16,-11 4-21 0,-11 1-3 15,3 3-7 1,-8 0-11-16,1-3 10 0,2-8-14 16,11-12-3-1,4-11 1-15,12-17-19 0,8-8-15 16,1-7-45-16,-3 0-77 16,7-22-189-16</inkml:trace>
  <inkml:trace contextRef="#ctx0" brushRef="#br0" timeOffset="14398.04">21240 6691 1342 0,'0'0'38'15,"0"0"50"-15,0 0-6 16,0 0-27-16,115-25-26 16,-63 8-15-16,-1 3-14 15,0 2-1-15,-8 4-3 16,-14 6 3-16,-14 2 1 0,-11 0-4 15,-4 2 4-15,-6 19 10 16,-30 9 1-16,-8 7-6 16,-3 2 4-16,5-6-8 15,13-2 4-15,9-14 8 16,11-6-13-16,7-7 30 16,2-4-28-1,0 0 1-15,2 0 12 0,23 0-4 16,4-9-3-16,4-7-8 15,7 0 0-15,0-2-5 16,3-1-5-16,-4 1-31 16,1-2-10-16,0-3-18 15,-11-3-54-15,-4-2-42 16,-11-6-283-16</inkml:trace>
  <inkml:trace contextRef="#ctx0" brushRef="#br0" timeOffset="15008.68">22202 5889 1420 0,'0'0'138'0,"0"0"-86"16,0 0-13-16,0 0 13 15,0 0-9-15,0 0-43 16,5 118 16-16,-10-83-16 15,-1-5 0-15,-4-6-4 16,6-6 3-16,2-9-5 16,2-4-8-16,0-3-6 15,0-2 14-15,0 0-2 16,0 0 3-16,0 0 3 0,2 0 4 16,18 0 2-16,14-2 15 15,3-9-15-15,11 0 19 16,-4-2-23-16,1-1 0 15,-3 2 0-15,-9-1 0 16,-6 5-16-16,-7 1-24 16,-13 2-24-16,-7 5-7 15,0 0-43-15,-27 0-163 16</inkml:trace>
  <inkml:trace contextRef="#ctx0" brushRef="#br0" timeOffset="15274.52">22064 6477 1349 0,'0'0'95'0,"0"0"-90"16,0 0 72-16,0 0-8 0,118-41-22 16,-58 22-39-16,0-1 1 15,-4 1-12-15,-4 5 3 16,-12 3-12-16,-11-1-6 15,-12 1-55-15,-5-1-28 16,-10 0-101-16,-2-2-963 16</inkml:trace>
  <inkml:trace contextRef="#ctx0" brushRef="#br0" timeOffset="15564.24">22323 6170 1462 0,'0'0'49'0,"0"0"-45"0,0 0 61 15,0 0-13-15,31 127 1 16,-31-86-12-16,0 7-25 16,-9 2-6-16,-15 5 14 15,-12-1-16-15,-5-2-3 16,-3-2 0-16,-1-8-3 15,10-14-4-15,1-11-21 16,7-16-35-16,10-1-32 16,5-19-176-16</inkml:trace>
  <inkml:trace contextRef="#ctx0" brushRef="#br0" timeOffset="15682.08">22269 6525 1452 0,'0'0'45'16,"0"0"74"-16,0 0-65 16,62 136-19-16,-41-98 4 15,-4-6-31-15,1-3-6 16,-3-10-2-16,-1-2-7 0,-5-10 6 16,-5-3-50-1,-4-4-48-15,0 0-83 0,0-19-781 16</inkml:trace>
  <inkml:trace contextRef="#ctx0" brushRef="#br0" timeOffset="15990.54">22786 6056 1183 0,'0'0'412'16,"0"0"-356"-16,0 0-2 15,0 0-3-15,0 0-24 16,0 0-26-16,138-2 2 15,-102 2-6-15,2 0-1 16,-9 0-32-16,-10 0-49 16,-11 0-110-16,-8 0-667 15</inkml:trace>
  <inkml:trace contextRef="#ctx0" brushRef="#br0" timeOffset="16326.54">22726 6316 1456 0,'0'0'28'0,"0"0"-25"15,0 0 40-15,0 0-16 16,127-7 38-16,-83 2-65 0,-3 4 0 16,-10 1 0-16,-12 0 0 15,0 0 1-15,-15 3-1 16,-4 11 0-16,0 7 2 15,-25 2-2-15,-6 5-5 16,2 1 4-16,-2-2 2 16,5-3-5-16,1-7 4 15,9-5 0-15,10-8 7 16,-1-4-2-16,7 0 11 16,-2 0-10-1,2-20-6-15,0-8-11 16,0-4-32-16,0-4-52 0,0 1-70 15,0-1-351-15</inkml:trace>
  <inkml:trace contextRef="#ctx0" brushRef="#br0" timeOffset="16658.22">22757 6161 494 0,'0'0'798'0,"0"0"-746"16,0 0 38-1,0 0-5-15,0 0-36 0,0 0 11 16,-2-2-46-1,2 25 1-15,0 15 11 0,0 12 3 16,0 8 6 0,0 6-16-16,0 3-6 0,0-1 20 15,0-6-30-15,0-10 8 16,0-6 0-16,0-7-9 16,11-6 9-1,-3 0-11-15,6-3 0 0,1-6 4 16,6-4-4-16,-3-8 0 15,6-3-2-15,-2-7 4 0,12 0 4 16,1-3-6 0,10-25 0-16,7-7-4 0,-4-9 2 15,2 0-16-15,-6-4-16 16,-9-4-78-16,-1 2-266 16</inkml:trace>
  <inkml:trace contextRef="#ctx0" brushRef="#br0" timeOffset="17387.68">23389 6011 1271 0,'0'0'260'0,"0"0"-218"16,0 0 7-16,0 0-20 16,135 0 6-16,-91 0-14 15,1-1-17-15,1 1-4 16,-5 0 2-16,-3 0-3 15,-9 0 1-15,-12 0 0 16,-5 0-3-16,-10 10 3 16,-2 4-4-16,-14 8 4 15,-15 8 0-15,0 1 4 16,5 0-4-16,6-1 0 0,5-5 0 16,11-6 0-1,2-3 0-15,0-4 0 0,6-3 0 16,16-4 3-16,7-3-3 15,2-2 0-15,8 0 7 16,-6 0-6-16,-2 0 4 16,-2 2-5-16,-7 2 0 15,-8-2 1-15,-10 2-1 16,-4 0 0-16,0 0-1 16,0 4 3-16,-6 4-2 15,-19 6 0-15,-2 2 0 16,-4-1-2-16,0 0 2 15,-3-3-16-15,5-4 8 16,2-4-29-16,5-8-16 16,5 0-68-16,-2-5-111 15,13-23-742-15</inkml:trace>
  <inkml:trace contextRef="#ctx0" brushRef="#br0" timeOffset="17688.21">23630 6117 1300 0,'0'0'118'0,"0"0"-89"0,0 0 65 15,0 0-33-15,0 0-7 16,0 0-12-16,-13 87-20 16,13-41 2-16,0 14-5 15,0 8-2-15,0 13 23 16,0 8-27-16,0 4-1 0,0 1 6 15,-4-7-11 1,-6-5 4-16,4-12-11 16,-1-12 0-16,3-16 0 15,2-19 0-15,2-14-6 16,0-6 3-16,0-3-18 0,0-12-8 16,0-31-17-16,0-12-49 15,0-10-89-15,11 3-297 16</inkml:trace>
  <inkml:trace contextRef="#ctx0" brushRef="#br0" timeOffset="17990.25">23998 6182 1549 0,'0'0'41'15,"0"0"30"-15,0 0-11 16,116-6-33-16,-58-9 12 16,11-4-39-16,-5 3 0 15,1 1-1-15,-7 8 3 16,-13 3-4-16,-5 4-10 0,-13 0-15 16,-12 0 21-1,-3 0-26-15,-10 0 2 0,-2 0-14 16,0-7-41-1,-14-2-52-15,-10-6-497 0</inkml:trace>
  <inkml:trace contextRef="#ctx0" brushRef="#br0" timeOffset="18523.74">24319 5919 1171 0,'0'0'290'15,"0"0"-259"-15,0 0 11 16,0 0 50-16,0 0-65 16,0 0-22-16,-9 36 4 15,-2 11 5-15,-5 11 4 0,1 5-9 16,-8 2-4-16,8-5 31 16,-1-8-34-16,7-10 2 15,7-12 4-15,2-8-7 16,0-12-1-16,0-4 0 15,7-6-4-15,7 0-4 16,5-6-15-16,8-16-15 16,2-4-11-16,0 2 14 15,-2-2-6-15,-5 6 9 0,0 2 19 16,-8 6 4 0,-3 3 12-16,-7 0-3 0,-4 5 17 15,0-2-3-15,0 2 6 16,0 0-20-16,0 1 4 15,-4 3 18-15,-1 0-22 16,1 0 0-16,0 7 12 16,-6 16 4-16,4 6 13 15,-1 11-1-15,3 11-5 16,4 9 21-16,-7 7-36 16,4 6 1-16,-1-1 11 15,-5-4-15-15,3-6 10 16,-3-8-15-16,4-8 1 15,-4-9 1-15,7-7-2 16,0-10 0-16,2-10-3 0,0-6-4 16,0-4-7-16,0 0-19 15,-4 0-26-15,-5-9 2 16,-7-6-58-16,-7-8-215 16</inkml:trace>
  <inkml:trace contextRef="#ctx0" brushRef="#br0" timeOffset="18864.34">23862 6703 1340 0,'0'0'138'0,"0"0"-115"16,0 0 22-16,0 0 39 15,0 0-31-15,127 4-29 16,-54-9 22-16,10-12-34 15,0 1-1-15,-6 0 11 16,2 2-12-16,-8 0 4 16,0 4-14-16,-13 0 2 15,0 0 6-15,-15 1-8 16,-10 2 0-16,-9 1 0 16,-10 2 0-16,-3 0 0 15,-9 2-9-15,-2-2-17 16,0 0-1-16,0 4-101 15,-27 0-251-15</inkml:trace>
  <inkml:trace contextRef="#ctx0" brushRef="#br0" timeOffset="37258.33">12034 9112 1170 0,'0'0'63'0,"0"0"-27"0,0 0 64 16,0 0-50-1,0 0-7-15,0 0-19 0,0 0-12 16,0 0 9-16,0-33 3 16,0 32 3-16,0 1 13 15,0 0-26-15,0 0-5 16,0 0 6-16,0 0-15 15,6 22-2-15,5 27-4 16,5 20 6-16,1 19 4 16,-1 2-4-16,-3-10 0 15,-3-9-2-15,-6-13 4 0,-4-12-2 16,0-4 0 0,0-10 0-16,0-10 0 15,0-7 0-15,0-8 0 0,0-7 0 16,0 0 4-16,0 0-6 15,0-7 2-15,23-26 0 16,8-20 1 0,2-12-1-16,7-14 0 0,0-3 2 15,-7 2 0-15,3 6-1 16,-7 10-1-16,-7 12 0 16,1 16 3-16,-10 14-3 15,-7 10 0-15,-6 9 13 16,0 3 0-16,0 0-3 15,0 0-10-15,0 0-4 16,8 0-10-16,-2 0-68 16,9 0-145-16,6-1-711 15</inkml:trace>
  <inkml:trace contextRef="#ctx0" brushRef="#br0" timeOffset="37872.56">12749 9525 1318 0,'0'0'68'16,"0"0"-55"-1,0 0 60-15,0 0-17 0,0 0-36 16,0 0-20-16,0-75 0 15,0 51 6-15,0-3-6 16,-5 2 0 0,-3 7 2-16,-4 5-1 0,1 4 5 15,-1 7-6-15,2 2 2 16,-9 0 11-16,4 0-13 16,-7 18 0-16,0 6-1 15,-3 6 3-15,5 4-3 16,3 4 1-16,1 3 0 15,5-3 9-15,7-5-4 16,4-3 9-16,0-11-8 0,0-5-4 16,0-3-4-16,0-5 2 15,4-5 0-15,0-1-1 16,9 0 1-16,3-4-2 16,6-20 0-16,0-6-5 15,5-5 0-15,-2 0-7 16,-8 2 8-16,4 7 0 15,-11 9 6-15,0 6-1 16,-8 10-4-16,-2 1 10 16,0 0 6-16,0 0 9 15,0 10-3-15,0 15 8 16,0 11-25-16,0-3 10 16,0-2 6-16,7-4-10 0,3-5 4 15,9-6-10-15,1-7 0 16,2-6-6-16,0-3 6 15,5 0-22-15,-7-10-12 16,2-14-58-16,-6-4-66 16,-7 0-398-16</inkml:trace>
  <inkml:trace contextRef="#ctx0" brushRef="#br0" timeOffset="38277.42">12936 9318 948 0,'0'0'357'16,"0"0"-329"-16,0 0 29 15,0 0-10-15,0 0-7 16,0 0 10-16,33 60-40 16,-22-30 8-16,-4 5 5 15,2-2-5-15,-5 8 16 16,-4-5-24-16,0-1-6 15,0-4-2-15,0-13 1 16,0-8 1-16,0-8-4 16,0-2 0-16,0 0 0 15,0 0 0-15,0-10-6 16,0-18 0-16,9-8 2 0,9-4-3 16,0 4 6-1,0 5 1-15,-7 7 1 0,2 6-1 16,0 2-1-16,1 6 0 15,1 3 2-15,-1 1 21 16,1 0-20-16,10-1-1 16,4 1 5-16,2-4-6 15,11 1-11-15,1-2-84 16,-3 3-189-16</inkml:trace>
  <inkml:trace contextRef="#ctx0" brushRef="#br0" timeOffset="38932.25">13923 8976 239 0,'0'0'1117'0,"0"0"-1064"16,0 0 46-16,0 0-12 15,0 0-17-15,0 0-49 16,0-5-10-16,0 5 12 16,-9 3-19-16,-5 24 1 15,-5 19-3-15,-4 20 1 16,1 15 23-16,0 7-16 15,4-2 3-15,5-5 10 16,5-6-16-16,8-11 5 16,0-7-12-16,0-11 3 15,21-12-9-15,-1-6 6 0,4-7-12 16,-4-8-9-16,5-3-17 16,-8-6-36-16,-3-4-66 15,-12 0-168-15</inkml:trace>
  <inkml:trace contextRef="#ctx0" brushRef="#br0" timeOffset="40279.46">14357 9107 991 0,'0'0'287'0,"0"0"-235"15,0 0-1-15,0 0 13 16,0 0-28-16,0 0 14 16,45 44-16-16,-14-11-6 15,5 5 3-15,-7 2 12 16,0-1-38-16,-5 0 4 16,-2-3 3-16,-6-2-11 15,4-1 1-15,-6-4-2 16,-6 2 0-16,3-5-4 15,1-6 4-15,-6-4-17 0,5-5-5 16,-9-5-13 0,8-6-30-16,-6 0-54 0,-4-21-110 15</inkml:trace>
  <inkml:trace contextRef="#ctx0" brushRef="#br0" timeOffset="40595.44">14681 9057 1247 0,'0'0'195'0,"0"0"-193"0,0 0 26 15,0 0 43-15,0 0-18 16,0 0-13-16,-50 92-27 0,17-37 17 15,-9 7-1-15,-10 0-5 16,1 3-5 0,-7-5-19-16,5-5 3 0,6-8-9 15,9-11 6-15,11-8-23 16,7-12-19-16,11-8-54 16,5-8-67-16,2 0-273 15</inkml:trace>
  <inkml:trace contextRef="#ctx0" brushRef="#br0" timeOffset="41107.32">14990 8935 1484 0,'0'0'4'0,"0"0"-3"0,0 0 3 15,0 0 37-15,0 0-17 16,127 62-22-16,-98-35 20 16,-6 5-4-16,-15 8 10 15,-3 8 1-15,-5 7-8 16,-9 3 0-16,-18 9-16 0,-4 2 3 16,-2 1 10-1,-3-1-18-15,7-2 0 16,2-11-3-16,11-14-3 15,1-14-7-15,3-14-12 0,-1-11-46 16,-5-3-89-16</inkml:trace>
  <inkml:trace contextRef="#ctx0" brushRef="#br0" timeOffset="41554.03">15728 9184 614 0,'0'0'955'0,"0"0"-929"0,0 0 7 15,0 0 17-15,0 0-14 16,0 0-36-16,-12 0 3 15,37 0 6-15,6 0 2 16,2 0 0-16,10-4-3 16,6-2-3-16,-2-5 7 15,-3 4-12-15,-4 0-10 16,-6-2 2-16,-8 2-27 16,-10 4-8-16,-7 3-20 0,-9 0-50 15,-7 0-80-15</inkml:trace>
  <inkml:trace contextRef="#ctx0" brushRef="#br0" timeOffset="41833.94">15710 9479 1483 0,'0'0'158'0,"0"0"-153"0,0 0 10 16,0 0 23-16,0 0 14 16,138-33-43-16,-96 19-8 15,0 4 8-15,-1 2-9 16,-10 2 0-16,-4 6-4 16,-12 0-5-16,1 0-5 15,-5 0-58-15,-11 0-159 16</inkml:trace>
  <inkml:trace contextRef="#ctx0" brushRef="#br0" timeOffset="43730.55">16884 8903 1421 0,'0'0'10'0,"0"0"2"15,0 0 58-15,0 0-20 16,0 0-6 0,0 0-42-16,2 66 17 0,2-16 16 15,-4 13-12-15,0 11 0 16,-2 10-9-16,-24 8-13 16,-8 4 10-16,-4-3-11 15,3-13 0-15,8-16 3 16,4-17-3-1,17-16 1-15,-1-14-1 0,7-9 0 16,0-7-11 0,0-1 11-16,11 0 0 0,14 0-6 0,6 0 9 15,2 0-5-15,12-1 2 16,6-7 0-16,-2-3-7 16,5 1 5-16,2 2-20 15,-12-2 1-15,-2 4-23 16,-11 0-8-16,-10 2 6 15,-15-2-27-15,-6 0-21 16,0-5-38-16,-21 3-854 16</inkml:trace>
  <inkml:trace contextRef="#ctx0" brushRef="#br0" timeOffset="44053.58">16850 8853 1457 0,'0'0'73'0,"0"0"-73"16,0 0 0-16,0 0 11 15,0 0 40-15,0 0-24 0,98-12-16 16,-48 9 5-16,-1 0-1 16,-3 3 3-16,4-3-18 15,-8 3 6-15,-7 0-6 16,-4 0 0-16,-6 0-2 16,-7 3-19-16,-7 3-63 15,-11 0-95-15,0-4-1072 16</inkml:trace>
  <inkml:trace contextRef="#ctx0" brushRef="#br0" timeOffset="44350.1">16879 9334 1511 0,'0'0'37'0,"0"0"-27"0,0 0 36 16,0 0 1-16,0 0-9 15,119-34-3-15,-75 21-27 16,1 0-1-16,-1 3 0 16,1 0-2-16,-3 5-10 15,0-4-4-15,-3 3-61 16,-16 0-108-16</inkml:trace>
  <inkml:trace contextRef="#ctx0" brushRef="#br0" timeOffset="44794.48">17922 8717 282 0,'0'0'1332'0,"0"0"-1332"16,0 0 0-16,0 0 20 0,0 0-3 15,0 0 4-15,-120 142-6 16,95-86-13-16,8 8 22 16,-6 7-4-16,5 5-10 15,5 4 17-15,-1 2-23 16,10-2 4-16,4-2 1 15,0-7-8-15,0-12 1 16,7-9-2-16,13-8-9 16,-2-11 5-16,-1-5-30 0,-1-6-62 15,-5-12-164 1</inkml:trace>
  <inkml:trace contextRef="#ctx0" brushRef="#br0" timeOffset="45240.04">18225 8903 1375 0,'0'0'272'0,"0"0"-249"0,0 0 10 15,0 0 11-15,0 0-12 16,0 0-15-16,90 90-10 16,-57-54 12-16,5 6-18 15,-7 3 5-15,-9 2-6 16,-2 3 3-16,-6 1-8 15,-8-1 5-15,5-4-23 16,-4-2 2-16,2-10-33 16,2-7-22-16,-7-13-34 15,1-14-85-15,-5 0-365 0</inkml:trace>
  <inkml:trace contextRef="#ctx0" brushRef="#br0" timeOffset="45690.37">18591 8811 1264 0,'0'0'126'0,"0"0"-85"15,0 0 36-15,0 0 10 0,0 0-31 16,0 0-25-16,0 0-8 16,-2 21-1-16,-21 18 21 15,-8 14-24-15,-12 8-4 16,-5 11 9-16,-10 11-18 16,-5 7 2-16,1 0-8 15,-3-4 0-15,5-7-2 16,9-17 2-1,4-14-4-15,14-14 2 0,6-12-5 16,9-11-1 0,3-10-32-16,3-1-73 15,1-6-164-15</inkml:trace>
  <inkml:trace contextRef="#ctx0" brushRef="#br0" timeOffset="48679.75">18862 8845 1191 0,'0'0'274'0,"0"0"-274"15,0 0-16-15,0 0 16 16,0 0 8-16,114 29-8 16,-81-21 16-16,-4 1-16 15,-4-3 22-15,-7 2 17 16,-7-1-24-16,-11-1 19 15,0 5 4-15,0 7-15 0,-14 6 10 16,-14 2-33-16,-3 1 0 16,-6-4 5-16,4 1-4 15,2-5 0-15,6-5-1 16,10-5 0-16,6-3 2 16,5-3-2-16,4-1 0 15,0 2 5-15,0 4-4 16,0 0 14-16,15-1 5 15,8-2-17-15,-2-4 19 16,16-1-22-16,-6 0 0 16,11 0 1-16,-2 0-1 15,-5-1-6-15,4-5-42 16,-10 5-35-16,-14 1-55 16,-6 0-341-16</inkml:trace>
  <inkml:trace contextRef="#ctx0" brushRef="#br0" timeOffset="49097.33">19352 8757 1535 0,'0'0'18'0,"0"0"2"16,0 0 26-16,0 0-21 16,0 0-18-16,0 0-5 15,85 62 4-15,-54-28-6 16,-4 6 0-16,-2 4 35 15,-10 7-20-15,-13 7 1 16,-2 3 1-16,0 8-8 16,-13 1 0-16,-9 2-9 15,-7 0 0-15,-7-1 6 16,3-6-6-16,-5-6 0 16,3-7-2-1,-4-4 7-15,-1-8-9 0,5-5 4 0,1-8 0 16,10-8-7-16,1-10-7 15,10-3-21 1,11-6-34-16,0 0-106 16,2-20-719-16</inkml:trace>
  <inkml:trace contextRef="#ctx0" brushRef="#br0" timeOffset="49591.36">19878 9213 1496 0,'0'0'125'0,"0"0"-107"15,0 0 24-15,0 0 26 16,0 0-58-16,0 0-1 15,87-13 6-15,-42 1-12 0,8 0 0 16,1 4-3 0,-7 0 0-16,-7 5-7 0,-9 3 4 15,-13 0-18-15,-5 0-21 16,-11 3-89-16,-2-3-301 16</inkml:trace>
  <inkml:trace contextRef="#ctx0" brushRef="#br0" timeOffset="50090.46">20796 8826 1466 0,'0'0'98'0,"0"0"-89"16,0 0 46-16,0 0-14 0,0 0-31 16,0 0 22-16,54 61-17 15,-43-29 0-15,-6 6 7 16,-3 8-15-16,-2 8 12 15,0 8-19-15,-16 9 2 16,-4 1 4-16,-4 0-6 16,1-7 0-16,5-7-1 15,7-12 5 1,7-12-7-16,4-10 3 0,0-10 0 16,0-7-3-16,0-4 3 15,0-1-2-15,11-2 0 16,11 0 4-16,7 0-2 15,9-2 0-15,9-12 0 16,4-2 3-16,5-1-3 16,2 3 0-16,-7-3-1 0,-2 3-19 15,-14 2 16 1,-8-1-26-16,-11 6-12 0,-5-4 9 16,-11 1-25-16,0-2-28 15,-15 2-114-15</inkml:trace>
  <inkml:trace contextRef="#ctx0" brushRef="#br0" timeOffset="50414.92">20814 8876 1363 0,'0'0'257'16,"0"0"-251"-16,0 0 34 15,0 0 13-15,0 0-22 16,0 0 0-16,142-47-31 16,-88 37 1-16,0 2-2 15,-10 4 5-15,-3 2-5 16,-10 2 1-16,-12 0-18 15,-5 0-9-15,-3 4-60 16,-11 8-49-16,0-2-126 16</inkml:trace>
  <inkml:trace contextRef="#ctx0" brushRef="#br0" timeOffset="50623.23">20935 9270 1513 0,'0'0'27'0,"0"0"15"0,0 0 58 16,0 0-52-16,0 0-29 15,0 0-2-15,137-70-16 0,-99 60 2 16,-4 2 5-1,2 2-8-15,-7 2-4 16,0 0 4-16,-3 2-35 0,-6-2-33 16,-4-2-112-16,-7-6-737 15</inkml:trace>
  <inkml:trace contextRef="#ctx0" brushRef="#br0" timeOffset="50990.96">21706 8781 576 0,'0'0'967'15,"0"0"-891"-15,0 0-32 16,0 0 46-16,0 0-65 16,0 0-17-16,-29 50 15 15,8-10-15-15,4 7 7 16,1 3-9-16,3 3-4 16,1 4 14-1,6 3-16-15,-3-4 0 16,7-4 2-16,2-8-1 15,0-6-2-15,0-8-2 16,13-3-13 0,3-9 14-16,1-3-49 15,8-2-21-15,-7-9-71 0,-5-4-230 0</inkml:trace>
  <inkml:trace contextRef="#ctx0" brushRef="#br0" timeOffset="51371.73">21906 8913 1560 0,'0'0'79'15,"0"0"-24"-15,0 0-3 16,0 0-25-16,0 0 15 16,0 0-31-16,0 0 6 15,147 130-5-15,-109-85-9 16,-5 7 20-16,-4 2-23 0,-2 1 0 16,-11-4 4-1,-1-2-4-15,-3-8-1 0,-8-5-13 16,0-9-16-16,-4-12 19 15,0-8-35-15,0-7-12 16,0 0-39-16,-10-26-165 16</inkml:trace>
  <inkml:trace contextRef="#ctx0" brushRef="#br0" timeOffset="51763.6">22252 8881 1485 0,'0'0'65'0,"0"0"1"16,0 0 4-16,0 0-23 15,0 0-33-15,0 0-12 16,-41 48 24-16,8-9-14 15,-19 6-1-15,-5 10 3 16,-1 1-10-16,0 0-3 16,11-2-1-16,7-8 0 15,4-6-10-15,16-9-4 16,5-6-23-16,5-7-17 16,8-8-68-16,2-10-190 0</inkml:trace>
  <inkml:trace contextRef="#ctx0" brushRef="#br0" timeOffset="52124.94">22410 8791 1401 0,'0'0'133'15,"0"0"-46"-15,0 0-23 16,0 0 0-16,0 0-28 15,0 0-24-15,13-6 1 16,-5 8-6-16,11 10-6 16,-1 8 17-16,-3 6-14 0,3 3-4 15,2 6 8 1,-4 5-7-16,-3 3 4 0,-7 0-5 16,-4 5 0-16,-2 2 7 15,0-1-7 1,-4 1 0-16,-18 0 3 0,-11 0-3 15,-10 0-2-15,-5-1-28 16,-6-4-34 0,-2-9-42-16,12-10-171 0</inkml:trace>
  <inkml:trace contextRef="#ctx0" brushRef="#br0" timeOffset="52888.65">20738 8528 1314 0,'0'0'122'0,"0"0"-111"15,0 0 20-15,0 0 54 16,0 0-34-16,-11 113-39 15,5-63 14-15,-6 12-15 16,3 4 10-16,3 2 6 16,-7 11-10-16,-3 2 2 15,3 8-12-15,3 3-6 16,8 4 20-16,2-2-21 16,0-1 0-1,16-9 7-15,6-5-2 16,0-11 13-16,3-4-18 15,2-8 0-15,2-6 4 16,-2-11-4-16,-3-4 0 0,-2-9-3 0,5-4-8 16,0-6-4-16,0-4-22 15,-8-8-71-15,-5-4-152 16</inkml:trace>
  <inkml:trace contextRef="#ctx0" brushRef="#br0" timeOffset="53657.01">22753 8593 1352 0,'0'0'44'0,"0"0"60"15,0 0 8-15,0 0-56 16,0 0-22-16,0 0-17 16,100 124 6-16,-71-86-16 15,-7 2 2-15,2 2-1 16,-6 3-6-16,1 2 15 16,-13 0-14-16,-6 10-3 15,0 0 18-15,0 4-14 0,-25 4 0 16,-4 1-4-1,-6 1 4-15,-5-2 3 16,-1 0-7-16,4-9 0 16,-1-9-4-16,0-4 4 0,7-11-7 15,2-10-6-15,4-6-21 16,5-12-8-16,3-4-117 16,3 0-312-16</inkml:trace>
  <inkml:trace contextRef="#ctx0" brushRef="#br0" timeOffset="54441.89">23281 8499 910 0,'0'0'535'0,"0"0"-449"0,0 0-1 16,0 0-13-16,0 0-14 15,0 0-48-15,0 0-8 16,15 0 8-16,7 0-7 16,3 5 0-16,2 7-3 15,0 4 1-15,-6 1-2 16,0 0 1-16,-7-1 0 15,-8-4-1-15,-4 2 2 16,-2 2-2-16,0 1 1 16,-4 5 0-16,-16-3-1 15,-5 6 1-15,-4-6 0 16,7 4-1-16,2-5 3 16,6-3-2-16,5-2 0 0,7-3 0 15,0-4 3-15,2-2-3 16,0 2 0-16,0-2 7 15,9 0-6-15,9-2 9 16,11-2-10-16,9 0 6 16,1 0 4-16,11-5-10 15,-4-4 0-15,1-3 1 16,-7 4 0-16,-4-1-2 16,-14 2-8-16,1 2-15 15,-8 4 18-15,-10 1-57 16,-5-1-69-16,0 1-180 0</inkml:trace>
  <inkml:trace contextRef="#ctx0" brushRef="#br0" timeOffset="72255.77">12227 11201 860 0,'0'0'198'16,"0"0"-159"-16,16 118 101 16,-11-86-112-16,-1-4 27 15,0-1-37-15,-2-1 1 16,5-5 1-16,-3 0-15 16,-4-1 14-16,0-4-11 0,2 0-7 15,-2 2 20-15,0-2-21 16,0 4 0-16,0 1 14 15,0 6-10-15,0 3 1 16,0 1 2-16,0-2-6 16,0-4 18-16,0-10-16 15,6-6-2-15,-4-5 5 16,0-4-1-16,-2 0-5 16,0 0 5-16,0 0 2 15,0 0 15-15,0 0-17 0,2 0 0 16,2-14 10-16,7-10-12 15,1-9 1-15,5-7-4 16,6-6 0-16,6-6 4 16,0-2-4-16,0 2 0 15,-10 5 0-15,4 7 2 16,-7 7-2-16,-5 0 0 16,-7 5 0-16,-2 4 1 15,-2 4-1-15,0 4 0 16,0 8 0-16,0 4 1 15,0 4-2-15,0 0 1 16,0 0-15-16,0 0-20 16,0 0-107-16,0 0-496 15</inkml:trace>
  <inkml:trace contextRef="#ctx0" brushRef="#br0" timeOffset="73447.7">13011 11372 1333 0,'0'0'21'0,"0"0"-14"0,0 0 30 16,0 0 19-16,0 0-40 15,-9-121-5-15,5 105-11 16,-7 2 1-16,-3 5 19 16,-1-2-17-16,-1 7 11 15,-3 2 19-15,3 2-18 16,3 0-5-16,-3 0 5 15,5 10-12-15,-3 11 11 16,-1 9-14-16,-1 7 0 16,1 7 3-16,-6 5-3 15,8-5 0-15,-1-2 0 16,8-6 0 0,-3-5 1-16,7-4-1 15,2-6 0-15,0-4 0 16,0-5 0-16,0-4 0 15,2-1 0-15,11-7 0 0,1 0-6 16,8 0 6-16,0-23 0 16,12-15 3-16,-1-10-3 0,0-4-3 15,6 0-7-15,-10 7-5 16,-3 9 10-16,-8 11-1 16,-7 9 6-16,-7 7 1 15,-4 7-1-15,0 2 11 0,0 0 13 16,0 0-13-16,0 12 1 15,-13 10-12-15,5 6 0 16,-2 4 2-16,6-2-1 16,4 1 4-16,0-5-3 15,0-2-2-15,2-4 13 16,16-2-13 0,0-6 0-16,8-2-2 15,-1-9 4-15,2-1-2 16,0 0 0-16,2-4 1 15,2-21-11-15,-2-7 10 0,0-8-8 16,-4-2 7-16,-4 2-14 16,-7 4 9-16,-1 5 1 15,-9 9 5-15,1 7 0 16,-5 0 0-16,0 1 0 16,0-2 2-16,0 2-1 15,0-4 1-15,0 3-2 16,3 5 0-16,-3 1 5 0,2 7-5 15,0 2 0-15,-2 0 1 16,7 0 1-16,-1 11 5 16,3 14-2-16,-2 10-4 15,4 11 19-15,-7 0-18 16,-4-1 2-16,0 5 11 16,0-3-12-16,0-6 8 15,0-5-7-15,0-11-4 16,0-9 8-16,0-7-8 0,0-9 0 15,0 0 1 1,0 0 4-16,0-19-9 0,2-12 4 16,10-12-1-16,3-1-3 15,1 4-9-15,-3 6 2 16,0 4 5-16,-1 7 2 16,-8 7 1-16,5 5 3 15,-7 4 0-15,2 1 3 16,4 2-3-16,-2-3 0 15,7-2 7-15,10-5-2 16,4 0-1-16,4 1-4 16,2-6 0-16,3 7 3 15,-3 0-3-15,-2 2-2 0,-4 7-7 16,0-2-43-16,-9 3-76 16,-5 0-275-16</inkml:trace>
  <inkml:trace contextRef="#ctx0" brushRef="#br0" timeOffset="74063.6">14359 10912 1454 0,'0'0'2'0,"0"0"27"0,0 0 28 0,0 0-14 16,0 0-14-16,0 0-13 15,-33 135 15-15,22-85-3 16,5 10-16-16,-4 5 26 16,-1 2-27-16,7 3-3 15,0-3 2-15,4-4-8 16,0-9 0-16,0-8-2 16,0-11 0-16,4-5-6 15,9-6 6-15,1-6-22 16,1 0-7-16,1-6-44 15,-3-4-74-15,-9-8-394 16</inkml:trace>
  <inkml:trace contextRef="#ctx0" brushRef="#br0" timeOffset="74194.81">14618 11069 1433 0,'0'0'25'0,"0"0"10"16,0 0 64-16,0 0-40 15,0 0-8-15,0 0-28 16,96 130 3-16,-69-96-23 15,0 2 0-15,-6 1 13 16,6-1-16-16,-2-2 0 16,-8 2 1-16,6 3 3 15,-3 3-8-15,-5-1 1 0,1 1-11 16,-1-4 13-16,-1-4-25 16,-1-8 0-16,1-11-17 15,-3-15-49-15,-9 0-51 16,-2-21-323-16</inkml:trace>
  <inkml:trace contextRef="#ctx0" brushRef="#br0" timeOffset="74581.27">14930 11001 1460 0,'0'0'35'16,"0"0"-5"-16,0 0 53 15,0 0-29-15,0 0-34 16,0 0-9-16,-56 124 28 15,36-70-20-15,-7 6-1 16,-4 4-4-16,-7 2-11 16,3 1 12-16,-5-6-15 15,-1-7 0-15,1-9-1 16,7-10 1-16,8-16-14 16,10-7-14-16,9-10-34 15,6-2-68-15,0 0-286 0</inkml:trace>
  <inkml:trace contextRef="#ctx0" brushRef="#br0" timeOffset="75086.24">15142 10975 37 0,'0'0'1426'16,"0"0"-1405"-16,0 0 14 15,0 0 36-15,0 0-17 0,0 0-35 16,31 19-13-16,-9-2 26 16,0 6-24-16,5 8-2 15,0 1 11-15,0 6-15 16,-6 2 6-16,4 3-8 15,-7-2 0-15,-3 3 8 16,-3 4-8-16,-12 2 0 16,0 2 11-16,-2 3-6 15,-25-1 2-15,-4 4-7 16,-10 3 3-16,-1-3-1 16,-2-3-2-16,11-10-8 15,6-13 2-15,11-16-31 16,9-12-23-16,7-4-93 15,0-10-392-15</inkml:trace>
  <inkml:trace contextRef="#ctx0" brushRef="#br0" timeOffset="77322.03">25047 8785 1382 0,'0'0'32'0,"0"0"-15"0,0 0 17 16,0 0 28-16,0 0-38 16,0 0-17-16,0-9-7 15,0 9 0-15,2 19 6 16,12 10 19-16,1 6 8 15,-1 5-15-15,-3 2-8 16,-2-2 5-16,-7 0-15 16,-2-4 3-16,0-3 1 15,0-5-4-15,0-8-5 16,0-4-20-16,0-7-37 16,3-9-63-16,8 0-128 15</inkml:trace>
  <inkml:trace contextRef="#ctx0" brushRef="#br0" timeOffset="77528.46">25435 8758 1349 0,'0'0'58'15,"0"0"-53"-15,0 0 24 16,0 0 9-16,0 0 14 15,94 118-14-15,-72-97-15 16,2-5-23-16,-1 0 0 0,-7 0-3 16,-1-2-3-16,-11-2-57 15,-4 2-136 1</inkml:trace>
  <inkml:trace contextRef="#ctx0" brushRef="#br0" timeOffset="77755.48">25393 9306 1223 0,'0'0'197'0,"0"0"-191"0,0 0 30 15,0 0 26-15,0 102 4 16,7-82-24-16,-7 2-11 15,2-1-15 1,-2-4-5-16,0 0-2 16,0-5-9-16,0-5-1 0,0-6-36 15,0-1-93-15,0-13-282 16</inkml:trace>
  <inkml:trace contextRef="#ctx0" brushRef="#br0" timeOffset="78557.92">26634 8653 247 0,'0'0'1213'0,"0"0"-1213"16,0 0 0-1,0 0 27-15,2 104 14 0,-2-50 6 16,0 10-20-16,0 8-13 16,-8 6 20-16,-6-2-19 15,-1-1 4-15,-4-8-2 16,9-11-5-16,-2-11-4 16,5-8-8-16,7-10 3 15,0-7-4-15,0-2 1 16,21-7-3-16,8-7-2 0,13-4 5 15,5 0-1-15,6-3 0 16,-2-15-3-16,1 3-2 16,-4-4-7-16,-5 3-18 15,-7 4 0 1,-9 1-42-16,-17-2-1 0,-5 2-53 16,-5-4-78-1</inkml:trace>
  <inkml:trace contextRef="#ctx0" brushRef="#br0" timeOffset="78800.33">26622 8788 1467 0,'0'0'23'0,"0"0"-1"16,0 0 3-16,0 0 4 16,0 0-9-16,0 0 0 15,164-37-19-15,-114 29-1 16,4 3 0-16,-2-1-5 16,-13 5-1-16,-5-1-58 15,-16 2-90-15,-14 0-383 0</inkml:trace>
  <inkml:trace contextRef="#ctx0" brushRef="#br0" timeOffset="79032.97">26685 9168 1336 0,'0'0'109'15,"0"0"-86"-15,0 0 3 16,0 0 29-16,134-55-24 16,-92 38 2-16,3-1-31 15,-3 3 2-15,-2 5-4 0,-9 4-14 16,-4 5-25-16,-2-2-116 16,-9 3-296-16</inkml:trace>
  <inkml:trace contextRef="#ctx0" brushRef="#br0" timeOffset="79389.86">27519 8711 1468 0,'0'0'1'0,"0"0"4"15,0 0 54-15,-118 100 20 16,97-58-51-16,8 6-13 16,6 4 12-16,5 5-19 15,-3-4 11-15,5 2-19 16,0-7 4-16,0-8-1 15,7-3-3-15,7-6-9 16,-1-4-16-16,7 0-41 16,-3-6-94-16,4-6-283 15</inkml:trace>
  <inkml:trace contextRef="#ctx0" brushRef="#br0" timeOffset="80096.42">27960 8825 1563 0,'0'0'0'0,"0"0"0"15,0 0 0-15,0 0 9 0,0 0 13 16,0 0-16-16,13 94-4 15,-13-51 9-15,0 1-5 0,0 1 8 16,0-3-13-16,-5-5 1 16,3-10 2-16,0-10-4 15,2-7 0 1,0-8-2-16,0-2-3 0,9 0-7 16,15-18-3-1,10-14-16-15,3-11 15 0,6 3-20 16,-1 3 12-16,-6 6 24 15,-7 8-3-15,-9 2 3 16,-5 9 1-16,-5 2 3 16,-6 9 31-16,-4 1-21 15,0 0 14-15,0 0 5 16,0 0-21-16,0 11-7 16,0 11-5-16,2 8 0 15,3 5 4-15,-3-1-4 16,4-2 0-16,2-7-4 15,5-4 8-15,-7-9-8 16,8-6 4-16,-3-6 0 16,7 0 5-16,6-8-5 0,5-24 0 15,6-6 3-15,0-2-1 16,-4 0-2-16,-12 5 0 16,-3 7 0-16,-9 6-6 15,-5 6 6-15,-2 8 0 16,0 5-2-16,0 3 0 15,0-1-10-15,0 0-42 16,-4-4-82-16,-3-1-433 0</inkml:trace>
  <inkml:trace contextRef="#ctx0" brushRef="#br0" timeOffset="80553">28782 8632 1463 0,'0'0'1'16,"0"0"13"-16,0 0 58 15,0 0-50-15,0 0-22 16,0 0 0-16,40 111 15 16,-27-57-15-16,-1 0 25 15,-8 4 0-15,-4-1-16 16,0 1 25-16,-18 1-26 15,-11 0-6-15,-9 0 8 16,5-4-10-16,4-10 0 16,8-8-2-16,11-15-7 15,1-8-28-15,9-12-41 16,0-2-82-16,0-12-488 16</inkml:trace>
  <inkml:trace contextRef="#ctx0" brushRef="#br0" timeOffset="81244.37">29261 8905 1158 0,'0'0'310'0,"0"0"-303"16,0 0 59-16,0 0 30 0,138-14-47 16,-98 10 2-16,2-1-39 15,-3 4-10 1,-4-1 10-16,1-2-12 0,-5-2-1 16,-2 0 0-16,-4 0-34 15,-10 4-37-15,-11 2-89 16,-4 0-219-16</inkml:trace>
  <inkml:trace contextRef="#ctx0" brushRef="#br0" timeOffset="81257.49">29383 9151 1515 0,'0'0'1'0,"0"0"29"0,0 0 61 16,0 0-74-16,0 0 34 16,121 12-42-16,-77-12-8 15,3-12 4-15,-1 3-5 16,-3-1-17-16,-3 6-4 16,-4 0-66-16,-12-1-78 15,-3-1-589-15</inkml:trace>
  <inkml:trace contextRef="#ctx0" brushRef="#br0" timeOffset="81766.38">30199 8889 1172 0,'0'0'83'0,"0"0"-17"16,0 0 61-16,0 0-32 15,0 0-31-15,0 0-9 16,0 0-20-16,0 0-9 16,0 0 0-16,-3 0-17 15,1 0 3-15,2 0-12 16,-2 0 1-16,0 0 1 16,-11 0-2-16,-1 6 0 0,-1 6-3 15,-8 2 5 1,4 4-3-16,-6-2 1 15,5 3 0-15,-5 0-1 0,10 4 1 16,-1 3 0-16,5 6 3 16,2 1-2-16,0 2 1 15,4-1-2-15,3-3 0 16,2 0-4-16,0-5 4 16,0-3 0-16,2-4-1 15,12-3 2-15,6-6-2 16,0-4-6-16,11-6 7 15,7 0-10-15,9-18 9 16,2-14-16 0,0-7 16-16,-5-4-2 0,-3 0 1 15,-10 4 0-15,-9 1 2 16,-8 2-1-16,-14 5 1 16,0 5 0-1,0 2 3-15,-12 8 0 0,-5 0 11 16,-6 3-14-16,3 1 4 15,-6 1-9-15,1 9 5 0,0 2-13 16,-4 0-7-16,-2 14-58 16,-4 8-124-16</inkml:trace>
  <inkml:trace contextRef="#ctx0" brushRef="#br0" timeOffset="83269.07">16026 11271 1461 0,'0'0'32'16,"0"0"-28"-16,0 0 65 16,0 0-5-16,0 0-40 15,0 0-24-15,-20 0 1 16,40 0 8-16,2 0-4 0,7-2 12 16,7 1 3-16,-3-5-17 15,8 1 4-15,1-1-7 16,-2 0 0-16,-3 0-7 15,2 4 4-15,-12 0-40 16,-12 2-35-16,-13 0-102 16,-2 0-479-16</inkml:trace>
  <inkml:trace contextRef="#ctx0" brushRef="#br0" timeOffset="83583.39">16004 11562 1306 0,'0'0'224'0,"0"0"-221"0,0 0-2 16,0 0 84-16,0 0-36 15,0 0-8-15,129-28-34 0,-80 16-5 16,-4 0 10-16,-3 3-12 15,-5 2 0-15,-2 2-3 16,-14-2-21 0,-7 5-45-16,-12 0-139 15</inkml:trace>
  <inkml:trace contextRef="#ctx0" brushRef="#br0" timeOffset="122763.92">17334 11078 1216 0,'0'0'47'0,"0"0"-40"16,0 0 31-16,0 0 27 16,0 0-12-16,0 0-18 0,0 0-22 15,0 0-1-15,0 0 28 16,0 0-23-16,-6-9 12 15,6 9 9-15,0 0-25 16,0 0 2-16,0 0-12 16,0 0-2-16,0 0 8 15,0 0-8-15,0 7-1 16,0 26 3-16,0 9-2 16,0 10 6-16,-6 2-7 15,0 1 0-15,-5 1 2 16,-3 2-2-16,-1 0 0 15,-3-2 0-15,-4-2 2 0,4-4-4 16,1-4 0-16,1-8 2 16,3-4-6-16,1-3 6 15,1-8 0-15,-1 2-2 16,6-9 4-16,-3-2-4 16,7-7 2-16,0-2 0 15,2-5 0-15,0 0 0 16,0 0 0-16,0 0-4 15,0 0 7-15,0 0-6 16,0 0 3-16,0 0 0 16,0 0-2-16,15 0 2 15,14 0 0-15,7 0 1 16,2-7 0-16,4 0-1 16,8-1 0-1,-6-2 0-15,-2 0-3 0,-6 0 3 16,0 0-2-16,-7 4 0 0,-10 2-1 15,-1 0-2-15,1 2-5 16,-9 2-33-16,-1 0 4 16,5 0-38-16,-12 0-55 15,-2-4-212-15</inkml:trace>
  <inkml:trace contextRef="#ctx0" brushRef="#br0" timeOffset="123225.42">17330 11008 1186 0,'0'0'115'16,"0"0"-100"-16,0 0-5 15,0 0 61-15,0 0-11 16,0 0-44-16,21-5 0 15,0-4 14-15,-1 4 7 16,11-6-3-16,9 1-27 0,2 3 17 16,5-1-9-16,7-1-13 15,-8 5 9-15,4 3-11 16,-8 1 0-16,-9 0 0 16,-6 0 0-16,-9 0 0 15,-5 0-3-15,-4 0 3 16,-4 0-19-16,-5 0-85 15,0 0-109-15,-5 0-1097 16</inkml:trace>
  <inkml:trace contextRef="#ctx0" brushRef="#br0" timeOffset="123647.61">17380 11496 1122 0,'0'0'127'0,"0"0"-105"16,0 0 22-16,0 0 36 0,0 0-19 15,0 0-27-15,8-24 4 16,9 14-15-16,1-5 6 16,7 5-4-16,3 1-9 15,6-3 9-15,4 4-25 16,-5 1 4-16,3 2 3 0,-5 1-6 15,-2 2-1-15,-6-1 1 16,-6 3 3-16,-3 0-8 16,-3 0 4-16,-5 0-4 15,6 0 2-15,-6 0-49 16,1-8-84-16,-7-2-234 16</inkml:trace>
  <inkml:trace contextRef="#ctx0" brushRef="#br0" timeOffset="141869.35">18334 11087 1263 0,'0'0'23'15,"0"0"19"-15,0 0 42 0,0 0-34 16,0 0-23-16,0 0-22 16,0 0 10-16,0 0-5 15,0-3 4-15,0 3 11 16,0 0-11-16,0 0 3 16,0 0 5-16,0 0-17 15,-4 23 5-15,-5 19-10 16,-5 23 0-16,1 10 2 15,0 5-2-15,-1-3 0 16,10-7 0-16,0-3 1 16,4-7 0-16,0-7-1 15,0-5 0-15,4-3 1 16,9-13-1-16,3-4-3 0,2-6 2 16,-3-8-11-16,-4-4-6 15,3-4-21 1,-5-6-32-16,-5 0-29 0,-2 0-176 15</inkml:trace>
  <inkml:trace contextRef="#ctx0" brushRef="#br0" timeOffset="142200.09">18677 11233 1123 0,'0'0'235'16,"0"0"-229"-16,0 0 9 16,0 0 60-16,0 0-51 15,0 0-15-15,45 70 35 16,-18-27-23-16,2 7 12 15,-2 1-2-15,-3 2-16 16,0-3 5-16,1-6-20 16,-7-4 0-16,2-6 0 15,-4-4 0-15,-8-6-2 16,3-3-2-16,1-7-15 16,-8-6-17-16,5-4-39 0,-7-4-58 15,-2-2-217-15</inkml:trace>
  <inkml:trace contextRef="#ctx0" brushRef="#br0" timeOffset="142495.25">19021 11147 1303 0,'0'0'78'0,"0"0"-65"0,0 0 30 16,0 0 32-16,0 0-27 16,0 0-19-16,-14 25 3 15,-3 15-15-15,-10 10-9 16,-4 7 25-16,-10 6-24 16,1 1-1-16,-4-2-1 15,1-2-7-15,-3-4 0 16,3-8 0-16,5-8-11 15,16-9-8-15,9-16-59 16,4-8-87-16,9-7-403 16</inkml:trace>
  <inkml:trace contextRef="#ctx0" brushRef="#br0" timeOffset="143016.97">19266 11103 1399 0,'0'0'65'0,"0"0"-56"16,0 0-2-16,0 0 1 0,0 0 16 16,0 0-13-16,94 23-9 15,-75-12-2-15,-5-1 2 16,-1 0 7-16,-7 2-9 15,2-2 0-15,-8 0 10 16,0 4 7-16,0 4-3 16,-10 2-14-16,-5 7 1 15,-5-2 4-15,-1 0-5 16,6-4 0-16,7-4 5 0,-2-8-3 16,10-2 8-16,0-7-10 15,0 0 4-15,0 0 5 16,2 0-2-16,16 0 5 15,9 0 0-15,2-10-3 16,7-9-5-16,-3-1-4 16,5 0-13-16,-7 2-14 15,-2 4-69-15,-2 0-87 16,-11 4-465-16</inkml:trace>
  <inkml:trace contextRef="#ctx0" brushRef="#br0" timeOffset="143504.6">19738 10826 1459 0,'0'0'3'15,"0"0"-3"-15,0 0 35 16,0 0-1-16,0 0-23 16,0 0-11-16,109 86 0 15,-78-52 4-15,-2 7-4 16,-2 0 0-16,-11 0 6 15,-1 1 11-15,-1-2 4 16,-8 2 1-16,1 2-11 0,-7 2 12 16,0 7-16-16,0 1 8 15,-7 6 1-15,-13 2-8 16,-9 2 3-16,-2 0-11 16,-9 3 1-16,7-2 1 15,-7 4-2-15,1-7 0 16,8-6 1-16,2-9-1 15,5-16-2-15,6-9-21 16,3-12-33 0,-3-8-98-16,-7-2-559 0</inkml:trace>
  <inkml:trace contextRef="#ctx0" brushRef="#br0" timeOffset="144693.56">12773 13070 1402 0,'0'0'9'0,"0"0"23"16,0 0 32-16,0 0-13 16,0 0-13-16,0 0-37 15,0 0 23-15,-51 8-24 16,38 16 0-16,-10 14 4 16,3 15-3-16,-9 11 13 15,0 12-10-15,3 13-2 16,1 10 27-16,7-5-28 15,7-7 0-15,7-15 6 16,4-10-7 0,0-7 4-16,0-6-4 0,15 1 0 15,3-3 0-15,4-7 0 16,-2-2 0-16,3-8-1 16,-4-3 4-16,-3-6-4 0,7-5 1 15,-4-9 0-15,6-1 0 16,8-6 0-1,5 0 0-15,9-17 6 0,11-22-5 16,11-13-1 0,0-15 0-16,-5-8 0 0,-1 1 0 15,-14 4 0-15,-7 6 0 16,-11 5 3-16,-4 7-3 16,-13 2 2-16,-3 2-2 15,-7 2 0-15,-4-2 18 16,0 1-13-16,-2-2 5 15,-23-1-5-15,2 0-3 16,-6 1 0-16,-3 7-2 0,3 4 0 16,5 8 1-16,-5 7-1 15,-7 6 0-15,-4 7 5 16,-5 4-3-16,-11 2-2 16,4 4-7-16,-4 0-33 15,6 0-11-15,21 1-115 16,12 12-439-16</inkml:trace>
  <inkml:trace contextRef="#ctx0" brushRef="#br0" timeOffset="145193.22">13145 13783 1472 0,'0'0'69'16,"0"0"-63"-16,0 0 32 15,0 0 32-15,0 0-44 16,0 0-23-16,42 43 14 16,-13-19-9-16,5 6 3 15,-3 2 2-15,-2-4-5 16,0 4 2-16,-2-6-10 0,-5-5 0 16,3-1 3-1,-10-7-3-15,3-4-2 0,-7-5 2 16,2-3-13-16,-3-1-26 15,-6 0-86-15,-4-11-221 16</inkml:trace>
  <inkml:trace contextRef="#ctx0" brushRef="#br0" timeOffset="145862.73">14150 13602 1455 0,'0'0'78'15,"0"0"-77"-15,0 0 35 16,0 0 20-16,0 0-42 16,0 0 5-16,62 0-1 15,-19 0-6-15,1-2 4 16,3-2-10-16,7 1-1 0,-10-3-3 16,-2 2 0-1,-13-2 0-15,0 2-2 0,-15 2 0 16,-3 2-5-16,-7-2 3 15,-4 2-44-15,0 0-77 16,-4 0-294-16</inkml:trace>
  <inkml:trace contextRef="#ctx0" brushRef="#br0" timeOffset="146215.4">14259 13886 1420 0,'0'0'94'16,"0"0"-87"-16,0 0 3 15,0 0 46-15,0 0-14 16,0 0-10-16,114-2-14 0,-68-5-5 16,6-6 11-1,-8 5-12-15,1-2-2 0,-3 3 1 16,-4-2-11 0,-9 5 9-16,-9 2-9 0,-5 0 0 15,-1 2 3-15,-5-2-3 16,-7 2-1-16,0 0-6 15,-2 0-43-15,0 0-63 16,-4 0-380-16</inkml:trace>
  <inkml:trace contextRef="#ctx0" brushRef="#br0" timeOffset="148941.6">15647 13333 1332 0,'0'0'64'0,"0"0"-56"16,0 0 56-1,0 0 5-15,0 0-10 0,0 0-50 16,0-2-5-16,0 2 6 15,0 0-6-15,0 0 9 16,0 0-13-16,0 0 3 16,0 18 10-16,0 26-9 15,0 24 1-15,0 18 1 16,0 8-5-16,0-1 2 16,0-7-3-16,0-10 2 15,-4-10-3-15,0-6 1 16,-3-10 0-16,2-7-4 15,3-11 12-15,-3-8-9 0,3-4 1 16,2-3 0-16,0-9-2 16,-2 5 2-16,2-5-1 15,0-4-4-15,0-2 1 16,0-2 4-16,0 0-8 16,0 2 7-16,13 0-5 15,5-2 6-15,11 0-4 16,9 0 4-16,9-10 0 15,9-11 0-15,6 0 0 16,5-3 0-16,0 2 0 16,-9 1 0-16,-10 8-1 15,-5-1 0-15,-7 6-3 16,-16 2 4-16,-9 3-26 0,-9-3-36 16,-2-1-27-16,-2-3-223 15</inkml:trace>
  <inkml:trace contextRef="#ctx0" brushRef="#br0" timeOffset="149376.07">15634 13341 1212 0,'0'0'109'16,"0"0"-103"-16,0 0-5 15,0 0 73-15,0 0 3 16,0 0-26-16,96-20-25 16,-58 14 13-16,4 0-15 15,3 2 1-15,3 0-25 16,-3 1 5-16,-3 3 2 16,1 0-6-16,-7 0-1 15,-7 0 0-15,-10 0 0 0,-3 0-4 16,-5 4 4-16,-9 3-27 15,-2 0-44-15,0 4-91 16,0 1-327-16</inkml:trace>
  <inkml:trace contextRef="#ctx0" brushRef="#br0" timeOffset="149649.69">15757 13764 1313 0,'0'0'89'0,"0"0"-84"15,0 0 9-15,0 0 54 16,0 0-18-16,0 0-37 15,11 0-4-15,9 0 17 16,9 0-4-16,2 0-15 16,9-6-4-16,4-3-3 15,-1 4-3-15,8 0 1 0,-6 0-54 16,-5 5-50-16,-11 0-256 16</inkml:trace>
  <inkml:trace contextRef="#ctx0" brushRef="#br0" timeOffset="150715.04">16857 13236 1398 0,'0'0'17'0,"0"0"-13"16,0 0 50-16,0 0 17 16,0 0-49-16,0 0-16 15,-38 18 0-15,21 17-3 16,-10 13 1-16,2 14 22 15,5 10-4-15,3 6 18 16,3 5-21-16,5-6-2 16,9-3 8-16,0-13-19 15,0-9-6-15,4-8 0 16,15-6 6-16,-2-4-6 16,-1-3 0-16,-3-3 0 15,1-6 1-15,-10-4 2 16,7-2-4-16,-9-4 1 15,5-4 0-15,-2-2 0 16,-5-1 0-16,2-5 0 16,-2 1 0-16,0-1 4 0,0 0-6 15,0 2 2 1,0-2 0-16,0 0 0 0,0 3 0 16,2-3 0-16,-2 0-2 15,0 0 4-15,0 0-2 16,0 0 0-16,0 0 0 15,0 0 2-15,2 0-2 16,-2 0-1-16,0 0 1 16,5 0 1-16,-5 0-1 15,0 0-2-15,0 0 2 0,0 0 0 16,0 0 0-16,0 0 0 16,0 0 0-16,0 0 2 15,0 0-3-15,0 0 1 16,0 0 0-1,0 0-1-15,0 0 1 0,0 0 0 16,0 0 1-16,0 0 4 16,0 0-9-16,0 1 4 15,0-1 0-15,0 0 3 16,0 0-3-16,0 4-1 16,2-2 1-16,0 2 1 15,0-2 0-15,0 6-1 16,3-2 0-16,-1 4-4 15,-1 3 4-15,6 0 0 16,-5 3 0-16,0 2 3 0,5-2-4 16,-4-2 1-1,4-2 0-15,-7 0-2 0,7 0 2 16,-5-3 0-16,-2-4 0 16,-2-3 2-1,3 1-2-15,-3-3 0 0,0 0-5 16,0 0-1-16,0 0-20 15,0 0-25-15,0 0-31 16,-7-10-174-16</inkml:trace>
  <inkml:trace contextRef="#ctx0" brushRef="#br0" timeOffset="152171.41">17232 13561 1311 0,'0'0'36'0,"0"0"-21"16,0 0-2-16,0 0 38 16,0 0 1-16,0 0-25 15,38 116-10-15,-30-69 3 16,3 5-11-16,1 0 32 16,-6 0-29-16,5-2-7 15,-1-3 7-15,-4-8-12 16,7-7 0-16,1-9-3 15,-1-10 0-15,-1-6-3 16,1-5-13-16,-5-2 5 16,6 0 3-16,1-27 0 15,8-11 9-15,-3-12-4 0,4-1 6 16,-4-2-4-16,5 7 4 16,-2 4-1-1,-6 5-1-15,1 10 4 0,-7 8 0 16,-7 13-2-16,-2 5 3 15,-2 1 31-15,0 0-17 16,0 0-1-16,0 0-1 16,5 0-11-16,0 12-4 15,4 14-2-15,-1 8 2 0,6 6 2 16,3 2-2-16,4 4 0 16,-4-3 0-16,1-8 0 15,5-7 0-15,-6-6 0 16,-3-7 0-16,-1-7 2 15,1-7-2-15,-1-1 0 16,0 0 1-16,5-5 3 16,-3-16 3-16,3-4-4 15,7-10 0-15,-2 0 4 16,0-3-7-16,2-4 0 16,0-1 1-1,-7 1 0-15,-3 0-1 0,-4-1 0 16,-9 2 0-16,-2 2 6 15,0 3-6-15,0 6 0 16,0 8 9-16,-11 4-5 16,3 6 5-16,-1 2-9 15,6 6 0-15,1 3-1 16,2 1 1-16,0 0-18 16,0 0-18-16,0 0-76 0,0 0-112 15</inkml:trace>
  <inkml:trace contextRef="#ctx0" brushRef="#br0" timeOffset="152884.99">18178 13834 1278 0,'0'0'27'0,"0"0"-14"16,0 0-13-16,0 0 42 16,0 0-23-16,0 0 24 15,-2 36-6-15,2-4 0 16,0 5-3-16,0 4 8 0,0 0-8 15,0-7-31-15,0-6-3 16,0-9 5-16,0-7-5 16,0-10-22-16,0-2-46 15,0 0-115-15,0-19-486 16</inkml:trace>
  <inkml:trace contextRef="#ctx0" brushRef="#br0" timeOffset="153277.9">18363 13878 1425 0,'0'0'12'0,"0"0"-6"0,0 0 48 16,0 0-7-16,0 0-13 16,0 0-22-16,0 0-6 15,-38 2-6-15,14 16-7 16,-5 6-3-16,2 0-8 15,3-4 12 1,8-2 0-16,3-5 6 0,9-6 0 16,4 0-1-16,0-3 4 15,0 0 4-15,0-1 12 16,6 3-4-16,14 0 12 16,0-1-20-16,5-3 1 15,-5 1 4-15,6 4-7 0,3-3 9 16,0 2-14-1,4-2 0-15,-4 0 2 0,-4-1-2 16,-2 2-2-16,-10-4 1 16,-4-1-11-16,-2 0-8 15,-7 0-63 1,0 0-126-16</inkml:trace>
  <inkml:trace contextRef="#ctx0" brushRef="#br0" timeOffset="153639.44">18733 13696 1396 0,'0'0'56'16,"0"0"-56"-16,0 0 0 16,0 0 14-16,0 0 7 15,0 0 1-15,2 70-9 16,2-52 1-16,2-8 13 0,-4-7-23 15,0-3-4-15,2 0-22 16,1 0-113-16,-3-17-413 16</inkml:trace>
  <inkml:trace contextRef="#ctx0" brushRef="#br0" timeOffset="154525.87">19223 13531 1391 0,'0'0'61'16,"0"0"-61"-16,0 0 0 15,0 0 31-15,0 0-6 16,0 0-17-16,0 106 19 15,2-56 5-15,3 3-10 16,-5-2 16-16,0 4-29 16,0-5-5-16,0-6 7 0,2 0-11 15,1-7 3-15,3-10-3 16,3-6 0-16,-5-7-3 16,5-10 3-16,5-4-18 15,1-4 13-15,14-35-1 16,0-12 1-16,12-12-7 15,-1-3 1-15,-3 2 5 16,6 0-3-16,-3 0 9 16,0 1-4-16,-9 6 8 15,-2 10-4-15,-11 13 8 0,-5 10 4 16,-2 12 25 0,-8 6-25-16,4 4-1 0,-5 2 7 15,-2 0-9-15,0 0-2 16,0 0-7-16,0 10 2 15,0 25-9-15,0 18 7 16,0 13 0-16,0 5-2 16,-2-1 2-16,-3-8 0 15,5-2 0-15,0-10 2 16,0-10-2-16,7-4 0 16,10-12 0-16,-1-6 2 15,11-3-2-15,-2-8 2 16,4 1-2-16,-1-5 0 0,-1-3 10 15,-7 0-8 1,3 0-2-16,-6-12 14 0,-1-7-10 16,-1-4 6-16,1-7-10 15,-1-7 3-15,1 1 4 16,-5-4-7-16,1 2 0 16,-10-2 1-16,-2 0 1 15,0-6-4-15,0-2-5 16,0-2-16-16,0 1 15 15,0 10-24-15,0 10 6 16,0 9 20 0,0 8-10-16,0 6-4 15,0 6-1-15,0 0-18 0,0 0-12 16,-5 0-38-16,-6 0-148 0</inkml:trace>
  <inkml:trace contextRef="#ctx0" brushRef="#br0" timeOffset="155489.32">20199 13718 1527 0,'0'0'17'0,"0"0"-16"15,0 0 6-15,0 0 24 16,0 0 13-16,0 0-33 16,-2 115 0-16,2-71 13 15,0 1-11-15,-4 1 1 16,-10 1-5-16,3-5-8 16,-1-4 8-16,6-9-9 15,2-8-3-15,-1-11 2 16,5-10-24-16,0 0-41 15,9-10-90-15,9-20-101 16</inkml:trace>
  <inkml:trace contextRef="#ctx0" brushRef="#br0" timeOffset="155878.22">20469 13794 1401 0,'0'0'38'16,"0"0"-32"-16,0 0 40 16,0 0 19-16,0 0-32 15,0 0-15-15,-20 28-18 0,-3-9 0 16,-4 2 20 0,-2 1-17-16,-4 0-3 0,2 0 17 15,-5 0-13-15,12-6 5 16,4-4-2-16,6-4-6 15,10-4 19-15,2-1-16 16,2-3-2-16,0 0 8 16,0 4-9-16,0 1 11 15,16 5-1-15,3 2-2 16,8 1 10-16,2-6-17 16,2 4 3-16,3-4 2 15,-3-3-4-15,-2-1-2 16,0-3-1-16,-4 0-2 15,-6 0-5-15,-3 0-6 16,-5-4-20-16,-4-9-24 0,-7 4-60 16,0-1-117-1</inkml:trace>
  <inkml:trace contextRef="#ctx0" brushRef="#br0" timeOffset="156281.29">20536 13236 1508 0,'0'0'34'16,"0"0"-20"-16,0 0 75 15,0 0-52-15,0 0-23 0,0 0 24 16,82 0-30-1,-48 0-3-15,6-2 8 0,0 1-11 16,-7-2 0-16,-2 0-2 16,-4-2-6-16,-7 1 6 15,-9 0-32-15,1 2-28 16,-12-2-37-16,0 3-45 16,0 1-109-16</inkml:trace>
  <inkml:trace contextRef="#ctx0" brushRef="#br0" timeOffset="156608.95">20743 13203 1411 0,'0'0'22'0,"0"0"30"0,0 0 48 15,0 0-45-15,0 0-24 16,0 0-24-16,-11 41 6 0,2-5 8 15,7 3 0 1,-5 3 2 0,2 2-18-16,-4 0 0 15,3-2 4-15,-3-6-9 16,5-4 0-16,4-9-1 16,-3-9-2-16,3-8-8 15,0-6-32-15,0 0-65 16,-9-15-148-16</inkml:trace>
  <inkml:trace contextRef="#ctx0" brushRef="#br0" timeOffset="157582.09">21280 13047 1425 0,'0'0'14'0,"0"0"-11"16,0 0 39-1,0 0 20-15,0 0-59 0,0 0 6 16,100 37 9-16,-69-5-16 16,2 6 16-1,1 6-14-15,-7 6-1 0,-5 3 10 16,-1 5-5-16,-11 4 5 16,-1 6 3-16,-9 2-3 15,0 0 21-15,0 0-27 16,-9-1 7-16,-9-1 7 15,1-2-17-15,-8-4 3 16,5-7-7-16,-4-8 3 16,6-6 7-16,3-9-10 15,-1-6 0-15,3-6 3 0,1-6-3 16,1-4 0-16,7-4-3 16,-4-5-17-16,4 4-1 15,0 1-61-15,-7-2-106 16,-3 0-630-16</inkml:trace>
  <inkml:trace contextRef="#ctx0" brushRef="#br0" timeOffset="159741.04">12873 15595 1456 0,'0'0'0'15,"0"0"1"-15,0 0 21 16,0 0 20-16,0 0-9 16,0 0-32-16,-2 0 11 15,2 23 17-15,0 15-4 16,-2 12 5-16,0 9-1 15,-5 3-12-15,2 7 10 16,-8 7-21-16,2 0 4 16,-5-1-6-16,1-4-1 15,6-7-3-15,-2-5 0 16,2-8 0-16,-3-4-3 16,6-3 3-1,-3-8-17-15,5-8-3 0,0-8-37 16,4-12-6-1,0-8-32-15,0 0-91 0,0-14-497 16</inkml:trace>
  <inkml:trace contextRef="#ctx0" brushRef="#br0" timeOffset="160412.66">12851 15756 1462 0,'0'0'2'15,"0"0"6"-15,0 0 30 16,0 0-11-16,87-125-12 16,-40 91-9-16,10 3 0 15,9 8-6-15,-6 4 3 16,-3 7 8-16,-10 4 6 0,-5 2-17 15,-6 6 0-15,-4 0 14 16,-6 0-14-16,-4 0 11 16,5 14-3-16,-9 11-5 15,0 9 15-15,-10 7-7 16,-6 9 9-16,-2 3-4 16,0 1-13-16,-21 2 7 15,-8-2-7-15,-9 1-3 16,-5-8 6-16,-5-2-6 15,-4-5 0-15,-4-10 3 16,3-6 0-16,-2-8-4 16,-1-6 1-16,4-6-5 15,10 0 0-15,13-2 1 0,2-2-6 16,9 0 7-16,5 2-6 16,-1-2 7-16,8 0-1 15,4 0 3-15,2 0-5 16,0 0 5-16,0 0-6 15,0 0 6-15,0 0 0 16,0 2-7-16,0 0 6 16,8 4 1-16,15 5 8 15,4 4-7-15,2 3 7 16,4 10 11-16,7 0-15 16,1 5 9-16,3-5-9 15,1 4-2-15,-5-6 13 16,-7-4-13-16,-2 0-2 0,-2-4 3 15,-4-2-1-15,-6 2 3 16,2-3-5-16,-5-7 0 16,-3 5 1-16,-5-7-1 15,4-6-3-15,-5 4 2 16,-7-4-25-16,0 0-23 16,0 0-80-16,0 0-99 15</inkml:trace>
  <inkml:trace contextRef="#ctx0" brushRef="#br0" timeOffset="161604.22">13702 13984 1276 0,'0'0'36'0,"0"0"-35"15,0 0 62-15,0 0-16 16,0 0-34-16,0 0 7 15,5 115-1-15,-18-71 11 16,-6 4-7-16,1-4-10 16,5-4 14-16,-2-10-5 15,3-10-15-15,6-8 3 0,2-6-10 16,-1-3 0-16,5-3-3 16,0 0-50-1,0 0-28-15,0-14-61 0,11-9-101 16</inkml:trace>
  <inkml:trace contextRef="#ctx0" brushRef="#br0" timeOffset="161931.46">13794 14115 1060 0,'0'0'65'16,"0"0"14"-16,0 0-7 15,0 0-31-15,0 0-10 16,0 0 2-16,6-4-10 0,-6 4-1 15,-2 5-18-15,-13 7 1 16,-3 3 0-16,-3-3-5 16,2-2 0-16,3-3 5 15,3 2 7-15,1-3 10 16,3 0-16-16,7 0 2 0,0-2 17 16,2 1-25-1,0-2 0-15,0 2 14 0,0 8 3 16,11 1 16-16,5 1-8 15,1-4-7-15,8 3 12 16,0-1-28-16,-3 0 4 16,5-3 1-16,-5 0-6 15,0 0-1-15,-1-3 0 16,-4-1-12-16,-1 0 4 16,-5 1-69-16,-9 1-65 15,-2-4-712-15</inkml:trace>
  <inkml:trace contextRef="#ctx0" brushRef="#br0" timeOffset="162870.93">13740 16475 1018 0,'0'0'160'0,"0"0"-155"15,0 0 51-15,0 0 15 16,0 0-17-16,0 0-23 16,0-8-9-16,0 8 14 15,0 0-9-15,0 0 4 16,-2 0-2-16,0 4-11 16,-5 18 0-16,1 8-18 15,-6 12 0-15,-1 2 2 0,-3 1-2 16,3-1 0-1,1-6-1-15,1-8 1 16,9-9-6-16,-2-6-21 16,4-7-25-16,0-4 0 0,0-4-82 15,0 0-272-15</inkml:trace>
  <inkml:trace contextRef="#ctx0" brushRef="#br0" timeOffset="163241.48">14030 16479 1268 0,'0'0'74'15,"0"0"-74"-15,0 0 0 16,0 0 46-16,0 0-5 16,0 0-14-16,-101 64 9 15,70-46-27-15,-2 0-4 16,-1-1 5-16,12-4 1 15,0-3 5-15,8-2-13 16,8-2 0-16,-1-2-1 16,5 1-2-16,2-5 0 15,0 0-2-15,0 0-1 0,0 0 1 16,0 0 2 0,0 4 0-16,0 4 5 0,15 0-5 15,8 2 9-15,4 4 17 16,4-2-16-16,2 2 0 15,5 0-10-15,-3 2 0 16,-1-4-9-16,-3 4-5 16,-2-5-64-16,-11-2-112 15</inkml:trace>
  <inkml:trace contextRef="#ctx0" brushRef="#br0" timeOffset="163699.51">14544 16173 1519 0,'0'0'5'15,"0"0"8"-15,0 0-10 16,0 0 16-16,0 0-15 15,0 0 12-15,52 0 5 16,-21 0-7-16,0 0-4 16,-2 0-9-16,7 0 4 15,-5 0-5-15,-2-6-4 16,-7-3 4-16,-2 1-43 16,-11 4-40-16,-9 0-85 15,0 2-571-15</inkml:trace>
  <inkml:trace contextRef="#ctx0" brushRef="#br0" timeOffset="163883.72">14585 16412 1553 0,'0'0'0'16,"0"0"3"-16,0 0 26 15,0 0 3-15,0 0-16 16,142-6-6-16,-107-3-4 16,8-1-12-16,-1 2-9 15,-2-3-113-15,-3 5-340 0</inkml:trace>
  <inkml:trace contextRef="#ctx0" brushRef="#br0" timeOffset="164746">15971 15848 1405 0,'0'0'58'15,"0"0"-50"-15,0 114-5 16,0-54 42-16,2 4 4 16,0 6-20-16,-2 4-5 15,0 7-3-15,0-5-14 16,0-4 16-16,-4-12-18 16,-6-6-5-16,8-12 11 15,0-3-9-15,2-12 4 16,0-4-6-16,0 3 5 15,0-13-5-15,0 4 0 16,0-5 0-16,4-3-4 16,8 2 3-16,1-5-6 15,7-4 1-15,7-2 0 0,13 0 1 16,6 0 5-16,12-16 0 16,12-6-1-16,-3-3 1 15,-3 0-4-15,-6 3-6 16,-5 4-5-16,-10 4 1 15,-14 5-31-15,-12 6-1 16,-7-1-12-16,-10-5-53 16,-2-5-208-16</inkml:trace>
  <inkml:trace contextRef="#ctx0" brushRef="#br0" timeOffset="165067.72">15961 15843 1534 0,'0'0'8'0,"0"0"-7"15,0 0-1-15,0 0 21 16,0 0 6-16,0 0 8 16,108 0-20-16,-60 0-14 0,6 0 10 15,-3 0-11 1,2-6 0-16,1 6 0 16,-7 0 2-16,-7-4-4 15,-2 4 2-15,-9 0-20 0,-9 0-25 16,-7 0-83-1,-13-2-232-15</inkml:trace>
  <inkml:trace contextRef="#ctx0" brushRef="#br0" timeOffset="165346.66">16044 16288 1523 0,'0'0'6'0,"0"0"-3"16,0 0 13-16,0 0 28 16,0 0-6-16,129 13-22 15,-86-13 8-15,1-8-24 16,12-5 1-16,0 0-5 15,1-2 1-15,5-3-26 16,4 2-79-16,-9-4-201 0</inkml:trace>
  <inkml:trace contextRef="#ctx0" brushRef="#br0" timeOffset="165716.57">17203 15685 1454 0,'0'0'11'16,"-56"102"49"-16,29-37 17 16,5 6-35-16,-1 10-5 15,10 7-24-15,2 8-10 16,11 4-3-16,0-5 0 16,13-5 13-16,14-9-12 15,9-16 1-15,-1-4-1 16,8-15-1-16,1-12-16 15,8-10-49-15,-10-12-136 16</inkml:trace>
  <inkml:trace contextRef="#ctx0" brushRef="#br0" timeOffset="166338.85">17746 15837 1597 0,'0'0'0'0,"0"0"10"15,0 0 19-15,0 0-13 16,0 0 6-16,0 0 9 16,58 112-8-16,-49-49-7 15,-7 9-12-15,3 11-3 16,-5-2 10-16,4 4-10 16,3-1-1-16,-1-8 7 15,6-8-6-15,1-10 0 16,0-14-1-16,1-11 0 15,-1-16-3-15,-1-8 3 16,-6-1 0-16,-2-8 3 16,3 0-2-16,-1 0-2 15,8-14-3-15,9-16 4 0,3-19 5 16,3-9-5-16,4-15 0 16,-1-6 10-16,6-10-8 15,-7-11 1 1,-2-7-3-16,0 7 0 0,-5 5-6 15,-6 14 5-15,5 17-1 16,-6 8 1-16,-5 12 2 16,-4 12-2-16,3 4 1 15,-9 9 0-15,0 8 0 16,-2 3 0-16,0 2-11 16,0-2-10-16,0 8-41 15,0 0-100-15,-2 0-693 16</inkml:trace>
  <inkml:trace contextRef="#ctx0" brushRef="#br0" timeOffset="166999.7">18419 16108 1499 0,'0'0'71'16,"0"0"-47"-16,0 0 22 16,0 0-2-16,0 0-1 15,0 148-16-15,-9-81-18 0,-5 1 11 16,4-3-20-1,-3 0 0-15,3-7 3 0,-1-14-3 16,9-9-5-16,0-21-19 16,2-13-32-16,0-1-22 15,0-24-158-15,2-20-723 16</inkml:trace>
  <inkml:trace contextRef="#ctx0" brushRef="#br0" timeOffset="167034.57">18664 16079 1476 0,'0'0'21'0,"0"0"-15"0,0 0 46 16,0 0 7-16,-58 121-51 15,31-85 11-15,-2 4-17 16,-2-1-2-16,0-7 2 15,7-5 4-15,4-6-7 16,6-7 1-16,5-2 0 16,9-6 8-16,0-6-8 15,0 0 9-15,0 0 16 16,0 0-10-16,0 0 14 16,0 4-15-16,9 0-5 0,9 2 23 15,7 2-20-15,-1 4 1 16,10 4 0-16,-1 0-10 15,5 2 10-15,-5-4-13 16,-4-4 3-16,-6 1-3 16,-8-9 0-16,-1 1-1 15,-10 0-2-15,0-3-21 16,1 0-14-16,-5 0-47 0,0-8-98 16,0-5-358-1</inkml:trace>
  <inkml:trace contextRef="#ctx0" brushRef="#br0" timeOffset="167892.08">19021 16074 1418 0,'0'0'52'0,"0"0"-50"0,0 0 42 16,0 0 5-16,0 0-18 16,0 0-20-16,-29 49-11 15,29-41 0-15,0 5 6 16,0-7-5-16,0-2-2 16,0-4-1-16,0 0-26 15,4 0 8-15,3 0 8 16,-3-6 0-16,-4-2 10 15,0-1 4-15,0 9 5 16,0 0 29-16,0 0-18 16,0 0 20-16,0 0-35 0,-4 0-3 15,-3 0-20-15,5-7-133 16,2-17-1061-16</inkml:trace>
  <inkml:trace contextRef="#ctx0" brushRef="#br0" timeOffset="168625.25">19603 15881 1340 0,'0'0'74'0,"0"0"-61"16,0 0 63-16,0 0-21 15,0 0-11-15,0 0-17 16,4 59-15 0,9-18 12-16,-9 9-9 0,8 11-13 15,-8 5 24-15,7 6-19 16,-2 3 3-16,0-3-6 15,2-4 0-15,2-7 10 16,1-8-14-16,-3-11 0 16,-2-16 1-16,0-4 2 15,0-9-3-15,-3-7 0 16,-6-6 0-16,4 0 0 16,-4 0 0-16,6 0 0 0,-2 0 0 15,5-22 1-15,7-6 1 16,5-15-2-16,8-9 0 15,9-10 0-15,5-12 0 16,1-11 0-16,-1-9-1 16,-3 0 1-16,-9 9-3 15,-4 4-1-15,-8 16 4 16,2 15-4-16,-11 13 4 16,2 14 0-16,-1 6 5 15,-9 15-5-15,6-3 9 16,-6 4-9-16,2-4 3 15,-4 3-5-15,4-4 2 0,3 6-20 16,-3 0-47-16,8 0-117 16,-1 8-576-16</inkml:trace>
  <inkml:trace contextRef="#ctx0" brushRef="#br0" timeOffset="168964.14">20393 16184 1563 0,'0'0'62'0,"0"0"-48"0,0 0 19 16,0 0 9-1,0 0-36-15,0 0 4 0,-2 113 15 16,0-59-16-16,-3 4 5 16,1 4-2-16,-8-8-11 15,6-8 14-15,-3-6-15 16,7-14 0-16,0-12-2 16,2-10-12-16,0-4-25 15,0-12-68-15,0-22-89 16,17-6-462-16</inkml:trace>
  <inkml:trace contextRef="#ctx0" brushRef="#br0" timeOffset="169346.83">20592 16181 1324 0,'0'0'88'15,"0"0"-61"-15,0 0 63 16,0 0-30-16,0 0-18 15,0 0-8-15,0 0-15 16,-16 21-13-16,-9 7-6 16,-2 4 3-16,-2 0-2 0,3-3-1 15,6-5 0-15,-3-3-2 16,15-4 6-16,-1-3-4 16,-1-7 2-16,6-1-2 15,4 0 22-15,-2-1-18 16,2-1 6-16,0-4 3 15,0 6-7-15,0 0 2 16,4 0-1-16,19 3-7 16,-1-1 21-16,7 1-21 15,0 1 0-15,-2-6 4 16,-1 0-1-16,1 2-5 16,-2-6 2-16,-5 0 0 15,-3 0-4 1,-3 0 4-16,-5 0-9 15,-7 0 1-15,-2 0-14 0,0 0-11 16,0-6-32-16,0-6-119 0</inkml:trace>
  <inkml:trace contextRef="#ctx0" brushRef="#br0" timeOffset="169812.61">20522 15577 1592 0,'0'0'0'0,"0"0"8"15,0 0 25 1,0 0 16-16,0 0-21 0,0 0-21 15,141-20-6 1,-110 11 8-16,-4 4-9 16,-8-1-4-16,2 2-3 0,-15 1-30 15,-4 3-35-15,-2 0-60 16,0 0-105-16</inkml:trace>
  <inkml:trace contextRef="#ctx0" brushRef="#br0" timeOffset="170009.74">20669 15561 1441 0,'0'0'45'0,"0"0"9"0,0 0 43 16,0 0-35-16,0 0-33 16,0 0-1-16,-15 137 0 15,13-94-15-15,-1-3 0 16,3-2-11-16,-2-3 2 15,2-10-4-15,0-5 0 16,0-6-6 0,0 0-13-16,0-5-38 0,0-9-70 15,-7 0-352-15</inkml:trace>
  <inkml:trace contextRef="#ctx0" brushRef="#br0" timeOffset="170647.41">21440 15458 70 0,'0'0'1433'0,"0"0"-1433"16,0 0 2-16,0 0-2 15,152 130 7-15,-107-91 15 16,-3 5 5-16,-9 8-4 16,-4 4 9-16,-11 7 6 15,-9 4-13-15,-9 4 1 16,0 5 12-16,0 5-21 16,-25 8 6-16,-6 6-13 15,-4 2-6-15,-8 4 10 16,3-9-13-1,0-10-1-15,7-15 1 0,-1-17 1 16,3-18 3 0,4-10-5-16,5-10-8 0,-1-7 6 0,10-5-25 15,7 0-21-15,-6 0-54 16,8 0-118-16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16:28.0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7174 4179 1326 0,'0'0'21'15,"0"0"21"-15,0 0 12 0,0 0-43 16,0 0-3-16,0 0-8 16,0 0 0-16,56 17 3 15,-37-4-3-15,4 1 5 16,-5-3 3-16,-3-3 19 16,-1-4-17-16,1-2-10 15,8-2-3-15,8 0 0 16,11-12 6-16,5-11-5 0,2-4 2 15,2 2 0-15,-7 6 4 16,1 9-4-16,-7 6 0 16,-9 4 11-16,-4 0 0 15,-5 0-2-15,-7 18-2 16,0 4 2-16,1 6 27 16,-1 3-26-16,3-7-5 15,1-6 2-15,12-8-3 16,5-10-7-16,9 0 3 15,5-12 0-15,4-16 1 16,-3 0-1-16,-5-1 0 0,-4 8 2 16,-7 6 0-16,-4 6-3 15,0 7 1-15,-6 2 0 16,-5 0 8-16,-3 0-8 16,1 10 0-16,-1-2 12 15,8-2-11-15,4-4-1 16,8-2-11-16,5-4-78 15,1-16-243-15</inkml:trace>
  <inkml:trace contextRef="#ctx0" brushRef="#br0" timeOffset="755.4">9863 4137 1428 0,'0'0'71'0,"0"0"-68"16,0 0-1-16,0 0 10 15,0 0 3-15,0 0-15 16,33 24 21-16,1-17-21 15,2-2 0-15,2-5 0 16,-3 0 0-16,7 0 0 0,-1-2-1 16,-1-6 2-16,0 6-8 15,-3 2 6-15,-2 0 1 16,-4 14 0-16,-5 9 0 16,-4 4 0-16,3-1 14 15,-5-4 1-15,4-3 16 16,-1-6-15-16,6-9-10 15,2-4 4-15,4 0-8 16,6-8 2-16,-1-7-4 0,2 4 3 16,3 5 1-16,1 6-4 15,4 0 0-15,-2 0 0 16,-3 4 0-16,-5 8 0 16,-7-2 0-16,-4-2 4 15,-2-4-5-15,-11-4 1 16,-3 0-10-16,-4 0-39 15,-9-11-134-15</inkml:trace>
  <inkml:trace contextRef="#ctx0" brushRef="#br0" timeOffset="9729.21">14467 4478 1276 0,'0'0'82'0,"0"0"-33"16,0 0 2-16,0 0-4 0,0 0-4 15,0 0-28-15,0 0 17 16,0 0 7-16,21 1-21 16,0-1 11-16,1 0-12 15,3-1-6-15,6-5 18 16,5 0-21-16,8 3 2 16,5 1-1-16,11 0-3 15,5 0 12-15,-1 1 0 16,5-6-16-16,-2-1 12 15,5-4-11-15,3-4 0 16,12-2 5-16,7 1-7 16,-1 4 9-16,1 7-10 0,-5 6 2 15,-6 0 9-15,-8 0-8 16,1 2-1-16,-7 6 7 16,0 1-8-16,-2-5 8 15,-5-1-9-15,5-3 1 16,-7 1 12-16,-2 4-13 15,-2 2 1-15,-2 0 5 16,-6 1-4-16,4 0 4 16,-3-1-6-16,2-3 0 15,0-2 0-15,5-2 0 16,0 1 0-16,-3-1-2 16,-6 1 5-16,-5-1-5 15,1 5 2-15,-5-1 0 0,-7 3 2 16,0-2-2-16,-4 5-2 15,4 1 1-15,-2-1 2 16,2-2 0-16,0-2-1 16,-4-2 0-16,-3-3 1 15,-8 2-1-15,-3-3-1 16,-9 0 0-16,4 0 2 16,-8 0-2-16,2 1-2 15,-2 4-23-15,-2 5-40 16,-37 12-209-16</inkml:trace>
  <inkml:trace contextRef="#ctx0" brushRef="#br0" timeOffset="11484.2">17964 4353 1260 0,'0'0'52'16,"0"0"-48"-16,0 0 12 15,0 0 58-15,0 0-44 16,0 0-26-16,10 40 24 16,7-20 1-16,-1 1 1 15,6-2-14-15,-2-2-10 16,3-8 24-16,-4-3-29 16,8-6-1-16,2 0 9 15,4-1-8-15,8-20 1 16,1 1-2-16,10 0 2 0,-2 4-11 15,8 2 8-15,-2 5-2 16,0 1 3-16,-4 5 1 16,-8 3-1-16,0 0-2 15,-3 0 2-15,-6 0 22 16,5 0-12-16,5 3 7 16,-3 3 11-16,0-2-3 15,1 3-9-15,-3-2-5 16,2-2-7-16,-4-1 16 15,9-2-20-15,0 0 1 16,-1 0 7-16,10-4-5 16,0-10 0-16,2-2-3 0,2 2 1 15,0 0-3-15,1 8 2 16,-13 6 0-16,-1 0 0 16,-5 0 0-16,-2 1 2 15,-9 12-2-15,-2 1 0 16,0 1 17-16,-2 0-16 15,4-3 2-15,3-1 11 16,-1-4-7-16,0-1-1 16,6 0-6-16,1-5 0 15,-7 4 4-15,5-3-4 16,-5 3-1-16,-2 0 1 16,-2-1 1-16,0 2-1 15,5-2 0-15,-3-1 0 16,0-3 7-16,0 0-7 0,-2 0 0 15,5 0 11-15,-10 0-7 16,1 0-1-16,2 0-2 16,-8 0 1-16,6 0 12 15,0 0-14-15,-5 0 0 16,4 0 10-16,-4 0-8 16,3 0 5-16,-3-4-7 15,4-1 1-15,-6 3 8 16,-1 0-9-16,4 1 0 15,-5 1 6-15,-1 0-5 16,-1 0 4-16,1 0-5 16,3 0 1-16,-3 0 0 15,6 0-1-15,-6 0 0 0,-1 0 0 16,-1 0 2-16,3 0-3 16,-8 0 1-16,3 0 0 15,1 0 0-15,-1 0 0 16,-7 0 0-16,0 0 0 15,6 0 1-15,-6 0-1 16,3 0 0-16,-5 0 0 16,2 0 1-16,-2 0-1 15,6 0 0-15,-6 0 5 16,0 0-5-16,-2 0 0 16,2 0 0-16,-2 0-4 15,0 0 2-15,0 0-31 16,-16 0-64-16,-17 0-224 0</inkml:trace>
  <inkml:trace contextRef="#ctx0" brushRef="#br0" timeOffset="15356.18">3692 5166 1441 0,'0'0'44'0,"0"0"-40"15,0 0-2-15,0 0 75 0,0 0-24 16,0 0-46-1,0 0-3-15,39 15-2 0,-5-7 4 16,3 2-6-16,8 2 3 16,5 0 5-16,-2 0-8 15,2-2 0-15,0-2 0 16,0-1 2-16,1-3 1 16,-2-4-3-16,2 0 0 15,3 0 4-15,-1 0-3 16,3-12 0-16,2-2 13 15,2-1-6-15,2 1 2 16,7 0-4-16,3 4-3 0,-3 3 14 16,0 2-17-1,-5 4 8-15,-6 1 10 0,0 0-13 16,-4 0 2-16,1-3 6 16,5-3-6-16,3-2 17 15,2-6-22-15,2 2 1 16,-3 2 5-16,1 4-3 15,-7 4 3-15,-2 2-2 16,-6 0-6-16,0 0 16 16,-2 6-16-16,4 0 1 15,4 0 9-15,4-4-4 16,4-2-3-16,1 0-3 16,-1 0 4-16,1 0 1 15,-5 0-5-15,-4 0 0 16,-2 0 0-16,-8 4 2 0,1 6-1 15,-5 0-1-15,6-4 0 16,0 0 0-16,4-4 0 16,-3-2 0-16,-1 0 5 15,0 0 0-15,-11 0-3 16,1 0-2-16,-9 0 0 16,-9 0-7-16,-7 0 7 15,-6 0-36-15,-7 0-72 16,0 0-446-16</inkml:trace>
  <inkml:trace contextRef="#ctx0" brushRef="#br0" timeOffset="16173.44">8838 5264 1397 0,'0'0'59'0,"0"0"-52"16,0 0-2-16,0 0 36 16,0 0 22-16,0 0-26 15,0 6-32-15,13-4 13 16,10-2 5-16,-1 1 4 16,12 2 5-16,1-3-5 15,3 2-10-15,3-1 1 16,1-1-9-16,2 0 11 0,-1 0-12 15,3 0-4-15,1 0 17 16,-3 0-16-16,-1 0 6 16,-1 3-4-16,-6-1-4 15,-1-1 9-15,2 2-12 16,-4-3 1-16,5 0 6 16,-3 0-7-16,-4 0 0 15,3 0 1-15,-12 0 4 16,1 0-4-16,-8 0-1 15,-9 0 0-15,4 0 2 16,-10 0-2-16,0 0-6 16,0 0 2-16,-10 0-34 0,-21-12-67 15,-13 8-357-15</inkml:trace>
  <inkml:trace contextRef="#ctx0" brushRef="#br0" timeOffset="17817.31">11189 5292 1492 0,'0'0'46'0,"0"0"-44"15,0 0 21-15,0 0 44 16,0 0-30-16,0 0-17 0,0 8-20 16,2-8 0-16,-2 0 12 15,2 0-6-15,-2 0 5 16,5 0-7-16,-5 0 1 16,2 2 21-16,3-2-19 15,1 0 0-15,1 2 6 16,2-2-1-16,2 0 5 15,0 0-8-15,3 0-9 16,-1 0 22-16,7 0-20 16,7 0 1-16,2 0 5 15,2 0-5-15,-2 0 4 16,-1 0-7-16,1-2 0 16,0 0 7-16,0 0-7 15,-2 0 0-15,2-1 3 16,0 3-2-16,-2-1 3 0,-2 1-4 15,2 0 0-15,-6 0 3 16,6 0-3-16,-2 0 0 16,2-3 3-16,2 3-3 15,0-1 3-15,4-2-3 16,-4 0 0-16,2 3 1 16,-2 0-1-16,5-3 0 15,-5 3-1-15,-5 0 3 16,4 0-4-16,-1 0 1 15,0 0 1-15,-2 0 3 16,2 0-3-16,-5 0-2 16,7 0 2-16,-5 0 0 0,-4 0 2 15,5 0-2-15,-8 0 0 16,4 0-3-16,-3 0 3 16,-3 0 0-16,-4 0 0 15,-6 0 3-15,4 0-5 16,-9 0 2-16,2 0 0 15,-2 0 2-15,0 0-2 16,0-1-1-16,0 1-2 16,0-2 3-16,0 2-9 15,0 0-32-15,0 0-52 16,0 0-103-16,-23 3-1081 16</inkml:trace>
  <inkml:trace contextRef="#ctx0" brushRef="#br0" timeOffset="25480.79">3825 7557 1362 0,'0'0'104'15,"0"0"-100"-15,0 0 10 16,0 0 64-16,0 0-19 16,0 0-42-16,0 0-17 15,0 0 3-15,0 0-2 16,0 0-1-16,0 0 0 16,0 0 4-16,0 0-1 15,4 12 11-15,10 9 0 16,1-4-7-16,3 0 8 15,0-5-12-15,0-6-3 16,0-2 0-16,-1-4 1 16,2 0-3-16,-4 0 0 15,3 0 1-15,-1 0-3 0,2-4 2 16,-1-2 2 0,3 3-2-16,0 3 4 0,1 0-4 15,0 0 2-15,5 0 0 16,6 0 0-16,-2 0 0 15,3 0 0-15,0 0 0 16,-1 0 1-16,1 0-1 16,1 0 0-16,-4 0 1 15,-2 0-2-15,0 0 2 16,0 5-1-16,0-1 3 16,-2-4-2-16,-1 0 2 15,5 0-3-15,6-6 0 0,0-6 1 16,1 4-1-1,0 2 0-15,-3 3-1 0,-1 3 3 16,-8 0-1-16,-1 0 0 16,-2 0-1-16,-6 0 13 15,1 0-7-15,0 3 0 16,-5-3-2-16,6 0-2 16,-4 0-4-16,-1 0-6 15,1-6-32-15,-7 2-85 16,-2 4-505-16</inkml:trace>
  <inkml:trace contextRef="#ctx0" brushRef="#br0" timeOffset="43081.63">14654 12224 1449 0,'0'0'67'0,"0"0"-63"0,0 0 48 0,0 0 3 0,0 0-5 0,0 0-20 0,0 0-19 0,0 0-5 0,-54 16-6 0,54-16 1 0,0 0-4 0,0 4 3 0,0 2 0 0,4 2-3 0,10 4 6 0,6 2-5 0,-4 2 2 0,1 0 0 0,-1-2 5 0,-5 0-5 0,1-2 0 0,-4 2 0 0,3 6 5 0,7 2 11 0,3 2-12 0,-2 1-3 0,8 0 18 0,0 0-18 0,0-3 0 0,0-2 5 0,-6-2-5 0,4-6 6 0,-5-4-7 0,7-2 1 0,0-4 4 16,1 0-1-16,3-2 3 0,8 2-7 0,3-2 3 0,3 4 6 0,8 3-7 0,5-2-1 0,6 1 7 0,8 0-5 0,1-2-3 0,3-2 0 0,-2-2 2 0,-1 0 3 0,1 0-4 0,-3 0 1 0,4 0 7 0,6 0-8 0,2-10 1 0,1-6 0 0,-2-6 1 0,3-2 0 0,2 0-3 0,-3-2 0 0,1 0 5 0,-2 3-5 0,-10 5 1 0,-13 3-3 0,-4 4 4 0,-6-1-3 0,-13 5 1 0,-3 0 0 0,-12 1 0 0,-7 3 0 0,-6 0 0 0,-7 2 0 0,-2 1 0 0,0 0 6 15,0 0-5-15,-15-2-1 16,-16 2 0-16,-19 0-20 16,0 0-27-16,-17 0-96 15</inkml:trace>
  <inkml:trace contextRef="#ctx0" brushRef="#br0" timeOffset="51265.21">12192 10421 1260 0,'0'0'21'16,"0"0"-17"-16,0 0 41 16,0 0 8-16,0 0-10 15,0 0-7-15,0 0 15 16,-56-40-24-16,56 38-4 15,0-2 11-15,-2 3-15 16,2 1 11 0,-5 0 1-16,5 0-22 15,0 0 19 1,0 0-15-16,0 0-6 0,0 0 5 16,0 0-12-16,0 0 8 15,0 0-8-15,0 0 1 16,0 0 4-16,0 0-5 0,7 0 0 15,13 0 5-15,7 0-4 16,-1 0 7-16,1 0-6 16,2 0 1-16,-2 0 6 15,-3 0-9-15,3 0 0 16,0-3 0 0,2-3 6-16,-3-2-7 0,-1 2 1 0,-5 2 0 15,3 0 4-15,-4 4-1 16,-1 0-3-16,5-2 6 15,-4-2-5-15,4-1 10 0,-5 2-11 16,-1-2 2-16,4-2 6 16,-2 1-8-16,-3 0 0 15,-1 4 0-15,4 2 6 16,-9-2-4-16,2 2-2 16,3-2 0-16,-1-3 6 15,1-1-6-15,1-1 0 16,4 1 6-16,0-2-3 15,-2-2-4-15,4 4 1 16,-4-1 0-16,-5 3 1 16,-5 4-1-16,-4 0 0 0,-2 0-1 15,-2 0 4 1,2 0 0-16,-2 0-3 0,7-2 0 16,-5 2 7-16,2 0-6 15,3-1-1-15,0-4 3 16,6 4 0-16,1-4 3 15,3 4-6-15,4-2 0 16,0-1 2-16,6 4-2 16,0-3 0-16,6-4-2 15,6-1 5-15,3-4 2 16,2-1-5-16,3-4 0 16,-3 2 0-16,6-2 0 15,-6 5 0-15,-1-1-2 16,-3 6 7-16,2 0-7 0,1 0 2 15,-4 1 0 1,9 0 0-16,-4 2 0 0,1 0 0 16,1-2-3-16,-2-2 8 15,1 2-6-15,5-2 1 16,-4 2 0-16,-2 2 1 16,1-2-1-16,2 2 0 15,-2 2-2-15,-1-1 5 16,5 3-3-16,3-1 0 15,3-1 0-15,3-1-1 16,4 1 1-16,-2-4 0 16,10-1 0-16,-3 1 3 15,2 0-4-15,2 2 1 0,3 0 0 16,-5 4 1-16,-5-3-1 16,3 2 0-16,-5-4-2 15,3-1 4-15,-1-1-2 16,8-3 0-16,-3-5 0 15,4 0-2-15,-1-2 5 16,-1 6-3-16,-2-2 0 16,-7 7 3-16,1 3-5 15,-10 3 2-15,1 0 0 16,-1 0 3-16,1 0-3 16,-3 0 0-16,5 0-1 15,-3 0 4-15,5 0-4 0,-2 0 1 16,0 0 0-1,-5 0 0-15,4 2 0 0,-3-2 0 16,4 3-3-16,-3 1 9 16,0 2-6-16,3 1 0 15,-9-3 0-15,4-2-2 16,-2-1 2-16,0-1-1 16,0 0-1-16,-2 0 4 15,2 0-2-15,0 0 0 16,5 0 0-16,-8 0-2 15,8 0 2-15,-8 0 0 16,4 0-1-16,-6 0 2 16,-1 4 2-16,1 3-3 15,-4-2 0-15,-2 0-1 16,2-2 1-16,2 2 0 0,-1-1-2 16,-1-1 4-1,2 4-1-15,5-3-1 0,-3 2 0 16,3 2 1-16,4-2-1 15,-4 1-2-15,5 2 0 16,-6-3 4-16,3 0-1 16,7 0-1-16,1-2 0 15,11-2 5-15,1-2-5 16,2 0 0-16,-2 0 0 16,3 0 5-16,-10 3-6 15,7-2 1-15,-5 4 0 16,3-3 2-16,5 3-2 0,-1-4 0 15,0 2-3-15,3-3 8 16,-1 0-5-16,0 0 0 16,4 0 0-16,-11 0 4 15,3-4-1-15,1-1-3 16,-1 4 0-16,-7 0 4 16,5-2 6-16,-7 1-10 15,0 2 1-15,3 0 0 16,-3 0 0-16,9 0-1 15,2-4 0-15,3 0 3 16,-1 0-5-16,-2 0 2 16,1 2 0-16,-3 0-1 15,-5 0 1-15,7 2 0 0,1 0-2 16,6 0 6-16,-2-2-4 16,-1 0 0-16,4-3 0 15,-4-1-1-15,-3 3 1 16,-1-1 0-16,-2 0 0 15,-9 0 3-15,-4-2-1 16,-2 2-2-16,-10 0 0 16,-2 2 1-16,-9 0-1 15,1 0 0-15,-5-1 0 16,5 2 2-16,-8 1-1 16,3-2-1-16,0 2 0 15,-5-3-1-15,1 2 1 0,2-2 0 16,-2 1 0-1,-8 1 2-15,-1 1 0 0,-7 0-2 16,-3-2 0-16,-2 2-1 16,2 0 1-16,-4 0 0 15,0-3-2-15,2 2 4 16,5 0-1-16,2-4-1 16,-2 1 0-16,9 0 2 15,-2-2-2-15,3-5 0 16,12 1-2-16,4 1 7 15,-2-1-5-15,0 3 0 16,1-1 0-16,-5 2-3 16,-5 0 5-16,2 3-2 15,-1 0 0-15,4 2 1 16,0-2-4-16,-2 1 3 16,2 2 0-16,-2-1 3 0,0 1-3 15,-6-4 0-15,4 4 0 16,-5-3 0-16,5 2-3 15,-8 1 3-15,8 0 0 16,-5 0-1-16,4 0 5 16,3 0-4-16,0 0 0 15,-9 0 0-15,-3 0-3 16,-3 0 3-16,-1 0 0 16,-9 0-1-16,-2 0 3 15,2 0-3-15,-2 0 1 16,0 0-5-16,0 0-2 0,0-7-20 15,0-7-36-15,0-1-61 16,-11 4-284-16</inkml:trace>
  <inkml:trace contextRef="#ctx0" brushRef="#br0" timeOffset="65119.17">17688 12176 1102 0,'0'0'15'0,"0"0"5"15,0 0-7-15,0 0 52 16,0 0-31-16,-113-10-10 15,99 10 4-15,3 0-21 16,3 0 10 0,-4 0 8-16,1 3-8 0,-1 4-16 15,8 1-1 1,-5-5 3-16,5 4-4 0,2 1 1 16,-5-2 0-16,2 2 20 15,1-2 14-15,-5 0 1 16,3 0-1-16,-1-1-3 15,5-4 11-15,-1-1 0 16,3 0-24-16,0 0 7 16,0 0-18-16,0 4 1 15,0 2-5-15,3 6 1 16,21 4-2-16,9 2 2 0,4-2-3 16,9-4 7-1,3-2-6-15,14-4-1 16,-1-2 0-16,9 2 3 15,-4 0 1 1,-5 4-5 0,-6 1 0-16,-14 1 8 15,-11-1-7-15,-4-3 0 0,-11-2 6 16,-5-4-5-16,3-2 4 0,1 0-6 0,7-16 0 0,16-20 6 16,16-14-6-16,6 0 0 15,9 4-2-15,-5 14 4 16,-8 15-2-16,-4 12 0 15,-17 5 0-15,-1 0 12 16,-10 16-5-16,0 4 24 16,1 4-12-16,-7-1-18 15,-3 0 11-15,1-3-11 16,1-4 2-16,4-2 4 16,-3 3-7-16,-3-8 0 15,1 1-1-15,-3-4 5 16,0-2-6-16,3-4 2 0,11 0-1 15,4 0-3-15,18-19 0 16,9-6 4-16,8-3-2 16,4 4 5-16,-1 10-9 15,-9 5 6-15,-6 9 0 16,-14 0 4-16,-9 0-4 16,-6 11 0-16,-6 3 0 15,-1-2 3-15,3-2-2 16,-6-2-1-16,-3-2 0 15,-2-6-3-15,13 0 3 16,1 0 0-16,12-12-1 16,19-14 3-16,5-4 2 0,10 2-4 15,-1 6 0-15,-11 10 0 16,-14 7 0-16,-6 5 0 16,-11 0-2-16,-7 9 4 15,-3 5 4-15,-1-1-6 16,5 0 0-16,-4-7 5 15,12-4-5-15,16-2 2 16,10 0-5-16,15-27 8 16,5-4 2-16,8-5-7 15,-6 6 14-15,0 6-1 16,-17 11-13-16,-16 9-1 16,-15 4 0-16,-11 0 1 15,-7 0-2-15,-7 0 2 0,1 0-17 16,-5-19-23-16,0-24-134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3:52:39.8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5289 8396 1311 0,'0'0'0'0,"0"0"1"15,0 0 46-15,0 0-24 16,0 0 7-16,0 0-13 15,0 0-14-15,0 0 4 16,0-13 0-16,0 13-1 16,0 0 21-16,0 0-20 15,0 0 2-15,0 0 8 16,0 0-14-16,0 0 1 16,0 0-4-16,0 0 0 0,0 0-9 15,7 0 9 1,1 5 0-16,6 6-2 0,1-4 6 15,6 0-4 1,-2 2 0-16,2 1 0 0,3-2 7 16,1 2-7-16,2 0 0 15,-3-2 2 1,0 4 2-16,-1-4-2 16,-3 1-2-16,0-2 0 15,-2-1 1-15,1 0-1 0,4-2 0 16,-1 0 5-16,1-2-5 15,-4-2 5-15,8 4-5 16,-4-2 0-16,-1-2 2 16,2 5-2-16,-1-5 0 15,-1 0 2-15,-2 0-1 16,0 0-1-16,0 0 0 0,-2-5 0 16,2-3 6-1,-2 0-6-15,-3 2 0 16,8-3 3-16,-6 5 0 15,1 0-1-15,-5-3-2 0,6 3 0 16,-3 0 2-16,-3 0-2 16,-3 0 0-16,9-3-1 15,-4 0 2-15,3 0-2 16,2-6 1-16,2-1 0 16,-2-1 2-16,7 0-2 15,-4 5 0-15,-4-3 3 16,-1 6-1-16,0-1-2 0,-2-4 0 15,-3 2 0-15,3-4 0 16,-3-3 0-16,3-1 0 16,1-2 1-16,-1-1 0 15,-1-3 0-15,1 3-1 16,-5-1 0-16,1 2 0 16,-6-3 0-16,7 0 0 15,-6-1 1-15,-2-2 0 16,-1-2-2-16,-4 0 1 15,7-3 0-15,-5 3 3 16,-2 1-3-16,0 3 0 16,0 1 1-16,0 2 0 15,0 0 0-15,0-1-1 16,0-2 0-16,-4-2 2 16,-5-8-2-1,-1 0 0-15,0-2 1 0,3 2 3 0,-2 6-3 16,2 4-1-16,3 5 0 15,-3 1 13-15,1 2-9 16,-6 0-2-16,1-2 5 16,-3 0-1-16,-3-2-2 15,-1 1-4-15,1-4 4 16,-2 3 1-16,2 2-5 16,1 2 0-16,-1 2 8 15,1 0-6-15,-5 2 0 16,2-1-2-16,-6 4 4 15,-6-3 2-15,-2-1-6 16,-5-3 0-16,-1 5 1 16,0-3 3-16,1 4-3 15,0 0-1-15,0 1 0 0,2 3-1 16,1 1 1-16,1-1 0 16,-1 3 8-16,-1-1-8 15,-2-1 1-15,2 0-1 16,-4 0 4-16,7 3 3 15,0-1-7-15,-1 3 0 16,5 0 6-16,0 0-6 16,5 0 1-16,1 0-1 15,-2 0 2-15,4 6-2 0,-2 3 0 16,1-4 0-16,0-1 0 16,2 3 2-16,1-1-2 15,2-2 0-15,1 3 2 16,1 0-6-16,-1-2 4 15,3 0 0-15,1 1 1 16,1-3-1-16,1 4-1 16,-4 1 1-16,1 0 0 15,-1 2 0-15,1-3 0 16,2 4 0-16,-1-3-2 16,2 0 2-16,1-1 0 15,-3 4-1-15,6-3 3 16,-1 0-8-16,3 1 6 15,0-1 0-15,-2 5-5 16,0 1 5-16,-1 4 0 16,-1 0-1-16,-2-2 2 0,4 2 2 15,-3 1-3-15,3-2 0 16,1 2-4-16,0-1 4 16,1 0 0-16,-1-3-1 15,5 2 4-15,-2-1-2 16,2 0-1-16,-2 2 0 15,0 2-3-15,0 3 3 16,0-4 0-16,-1 1-2 16,3-4 5-16,-2 0-4 15,0 0 1-15,2-3 0 16,0-1 4-16,0 3-4 16,0 2 0-16,0 0-5 15,0 3 10-15,0 0-9 0,0 0 4 16,0-2 0-16,0 1 0 15,0-4 3-15,0-1-4 16,0 0 1-16,0 1 0 16,2-1 0-16,5 1 0 15,-1-1 0-15,3 3-2 16,3 1 2-16,-2 0 0 16,-1-3 1-16,1 0 1 15,-2-1-3-15,1-1 1 16,-3-2 0-16,6-1-1 15,-3 0 1-15,-1 0 0 16,6 3-1-16,-3-4 3 0,1 3-3 16,-1-2 1-16,-1 0 0 15,4 1 2-15,1-4-2 16,-1 4 0 0,1-2-3-16,-1 0 6 15,6-3-2-15,-4 2-1 0,1-3 0 16,1 4 2-16,3-1-2 15,-4-1 0-15,-1 0-1 16,-5-1 4-16,0-3-1 16,-2 2-2-16,0-1 0 0,-3 0 0 15,5 0 0 1,-3-2 0-16,-2 0 0 0,-2 0 1 16,3 2 1-1,-3-3-2-15,-2 2 0 0,8-2-2 16,-1 2 2-16,-3 0 0 15,-2 0 0 1,4 0 2 0,-6 0-3-16,2-3 1 0,-2 2 0 15,-2-2-1-15,0 0 1 0,0 0 0 16,0 0-1-16,0 0 1 16,0 0-10-16,-16 0-103 15</inkml:trace>
  <inkml:trace contextRef="#ctx0" brushRef="#br0" timeOffset="2742.1">11599 8482 1218 0,'0'0'75'0,"0"0"-73"0,0 0 30 15,0 0 6-15,0 0 11 16,0 0 6-16,0 0-53 16,0 0 1-16,0 0 20 15,0 2 0-15,0 0 3 16,-14 0-24-16,-3 0-1 0,-10 2 23 15,0 1-22-15,-2-4 6 16,0 3 5-16,-2-2-5 16,0-1 9-16,2 2-16 15,0-1 4-15,0 0 6 16,2 0-9-16,-2 0-2 16,2-2 9-1,1 0-9-15,4 0 5 0,1 0-5 16,2-4 0-16,-4-4 17 15,5 1-17-15,-1 1 0 16,-4-3 7-16,-2 5-4 0,5-2-1 16,1 2-2-1,-2-3 0-15,4 1 3 16,-6 0-3-16,7-1 0 16,-3-1 0-16,1 0 1 15,-3-2 4-15,6-1-5 0,-3 3 0 16,1-1 4-16,1 1-4 15,-2 0 0-15,4 0 5 16,4-2-3-16,-1-3 3 16,-3 2-5-16,1-3 0 0,1-4 1 15,-1 0-1-15,5-1 0 16,-4-1 1-16,3 3 2 16,5 2-5-16,-5 1 2 15,4 0 0-15,-6-6 4 16,5-2-4-16,-4-4-1 15,-1-3 1-15,7 4 0 16,0-1 1-16,-3 2-1 16,7 1 0-16,-2 2-1 15,2 3 1-15,0-3 0 16,0 0 0-16,0-1 0 16,0-3 2-16,0-5-2 15,0-1 0-15,2-4-2 0,7-3 2 16,-3 4 0-16,3-1 2 15,-4 10-2-15,0 4 0 16,-1 7 0-16,-2 3 0 16,0-6 0-16,5-5 0 15,-1-3 0-15,4-2 0 16,-4 1 0-16,5 2 0 16,1 4 0-16,-6 4 0 15,3 4 2-15,-3 0-2 16,4 1 0-16,-1-4 0 15,-1 1 2-15,2 0-4 16,1 0 1-16,-1-4 1 0,9 0 3 16,-4 0-3-16,1 2 0 15,-1 0 1-15,3 0-1 16,-3 1 1-16,1 3-1 16,-3 2 0-16,1 3 2 15,6-4-2-15,-2 1 0 16,2 1 3-16,5-4-3 15,-1-1 4-15,0 0-4 16,3 5 0-16,0-2 1 16,0 5-1-16,-10 2 0 15,8 0 1-15,-7-1 0 16,6 3-1-16,1-3 0 16,4 0 0-16,4-2 0 0,-2-1 0 15,5 0 0 1,-2 0 0-16,-6 4 5 0,1 0-9 15,-4 4 4-15,-5 0 0 16,3 0-3-16,-6 0 3 16,1 6 0-16,2 2 0 15,-2 0 0-15,2 2 1 16,2 1-1-16,0 0 0 16,5 3 0-16,2 0 0 15,0 3 0-15,-2 1 0 16,0 2 1-16,-5 1-1 15,0-1 0-15,-7-1 0 0,6-1-1 16,-5 1 1 0,-3 0 0-16,3-1 1 0,-1-2 2 15,1 4-3 1,-3-1 0-16,0 4 0 0,-1 0 0 16,-4 2 0-16,1-1 0 15,-4 0 2-15,2-4-1 16,-3 0-2-16,-2-4 1 15,0 2 0 1,-2 0 1-16,0 1-1 0,0 3 0 16,0 1 0-16,0 8 2 15,0 1-1-15,0 0-1 16,0 0 0-16,0-2 1 16,0-1-1-16,-4-4 0 0,0 0-1 15,-3-4 4-15,2 2-4 16,-4 3 1-16,1 0 0 15,-4-1 2-15,1 0-2 16,0-1 0-16,2 0 0 16,2-2 1-16,-6 0-1 15,7 0 0-15,-4-3 5 16,-3 4-9-16,7-3 4 16,-8 2 0-16,1-2 2 15,-3 7-2-15,-6 1 2 16,4-2-2-16,-7-2 1 15,8-2 1-15,-3-3-2 16,1-4 0-16,9-4 0 16,-3 2 0-16,1-5 0 15,3 0 0-15,-5 0 0 0,8-2 2 16,-7 2-2-16,-1 0 0 16,1 1-2-16,-5 0 2 15,3 1 0-15,-1-4 0 16,-2 2 2-16,7-2-1 15,0 1-1-15,0-4 0 16,5-2-1-16,-2 4 3 16,4 1-2-16,-5-4 0 15,5 2 0-15,-6 0-1 16,6-4 1-16,-5 0 0 16,5 2 0-16,0-2 2 15,-4 0-2-15,8 0 0 16,0 0 2-16,0 0-3 15,0 0 1-15,0 0 0 16,0 0-4-16,0 0 4 0,0 0-14 16,0 0-29-16,0-2-103 15,0-14-185-15</inkml:trace>
  <inkml:trace contextRef="#ctx0" brushRef="#br0" timeOffset="9263.18">19078 7097 262 0,'0'0'986'15,"0"0"-986"-15,0 0 1 16,0 0 13-16,0 0 14 16,0 0-20-16,0 0-1 15,29-9-1-15,-19 9-4 16,3 0 16-16,3 4 1 16,5 18 6-16,13 8-8 15,4 11 6-15,6 5 12 16,8 9-23-16,-8 8 4 15,1 3-2-15,-5 2-10 16,-9-4 16-16,-6-5-18 0,-10-8-2 16,1-5 15-16,-7-13-14 15,-5-12-1-15,0-4 1 16,6-9 1 0,-4-8-4-16,3 0-51 0,-7-32-82 15,-2-14-654-15</inkml:trace>
  <inkml:trace contextRef="#ctx0" brushRef="#br0" timeOffset="9680.43">19624 6900 1318 0,'0'0'20'0,"0"0"-16"16,0 0-4-16,0 0 63 15,0 0-11-15,0 0-36 16,-106 154 0-16,72-77-2 15,-4 10 19-15,-13 8-14 0,-7 3-13 16,-6-2 17 0,-3-6-14-16,-3-7 1 0,3-14 4 15,9-15-11 1,10-10 3-16,15-17-6 16,10-8 0-16,9-12-10 15,14-7-18-15,0 0-92 0,23-6-103 16</inkml:trace>
  <inkml:trace contextRef="#ctx0" brushRef="#br0" timeOffset="10170.53">19807 7413 1322 0,'0'0'21'0,"0"0"-12"15,0 0-9-15,0 0 7 16,0 0 3-16,0 0 36 16,2 143-11-16,-2-88 3 15,0 0 11-15,0-1-24 16,-2-4 21-16,-11-9-36 0,-3-3-5 16,3-10 4-1,-1-11-5-15,10-7-8 0,2-6-3 16,2-4-58-16,0 0-40 15,0-20-274-15</inkml:trace>
  <inkml:trace contextRef="#ctx0" brushRef="#br0" timeOffset="10594.88">20025 7483 1341 0,'0'0'9'0,"0"0"-1"15,0 0 0-15,0 0 46 16,0 0-43-16,0 0-10 16,-46 70 10-16,28-48-5 0,-7 0 1 15,-4 0-7-15,0 1 1 16,-4-4 5-16,7-2-6 15,1-5 0-15,11-2 6 16,10-4-4-16,2-5 1 16,2 2-3-16,0-2 0 15,0-1-1-15,0 5 6 16,2 1-5-16,12 2 15 16,3 2-3-16,3 7 10 0,5 2-1 15,1 2-20-15,1 0 20 16,-7-3-17-16,5-1-3 15,0-3 4-15,-10-4-5 16,-1-5 0-16,-10-2-5 16,0-3-35-16,-4 0-85 15,0-8-497-15</inkml:trace>
  <inkml:trace contextRef="#ctx0" brushRef="#br0" timeOffset="10863.75">20119 7716 1423 0,'0'0'0'15,"0"0"11"-15,0 0 3 16,0 0 10-16,0 0 13 15,0 0-22-15,143-42-9 16,-108 31-6-16,-4 5 2 16,-6 3-3-16,-2 1 1 15,-6 0-5-15,-3 1-23 16,-10-2-69-16,-4-1-115 16</inkml:trace>
  <inkml:trace contextRef="#ctx0" brushRef="#br0" timeOffset="11228.33">20565 7483 1399 0,'0'0'38'16,"0"0"-24"-16,0 0-8 15,0 0 21-15,0 0 32 0,0 0-36 16,11 130-13-16,-11-86 38 16,0 5-30-16,0-2-5 15,0-1 5-15,-13-1-10 16,-1-1-2-16,-1-1-6 16,1-7-9-16,3-4-6 15,-3-6-71 1,8-19-56-16,-1-7-387 0</inkml:trace>
  <inkml:trace contextRef="#ctx0" brushRef="#br0" timeOffset="12272">19201 6779 1165 0,'0'0'61'0,"0"0"-40"16,0 0 13-16,0 0 10 16,0 0-9-16,0 0-30 15,16-27 23-15,4 3-18 16,6-5 4-16,6-9 12 16,8-8-25-16,4-6-1 0,3-4 0 15,2 6 1-15,-11 7 0 16,-4 11-1-16,-17 10 0 15,-5 10 2-15,-8 8-2 16,-4 2 0-16,0 2 10 16,0 0 9-16,0 0-1 15,0 0-18-15,0 0 4 16,4 0-10-16,7 12 6 16,7 16 0-16,5 8 11 15,6 5-10-15,-3-2 10 16,-4 2-11-1,1-5 2-15,-6-6 9 0,-1-6-11 16,-5-8 0-16,-1-6 1 16,-6-4 3-16,-4-6-2 15,0 0-2-15,0 0-30 16,0-25-49-16,0-8-533 16</inkml:trace>
  <inkml:trace contextRef="#ctx0" brushRef="#br0" timeOffset="15893.43">19981 6936 1126 0,'0'0'27'0,"0"0"-12"16,0 0 56-16,0 0-7 16,0 0-34-16,0 0-5 15,0 0-12-15,-2 0 0 16,2 0 36-16,0-4-30 16,17-5 12-16,19-4-7 15,11-7-6-15,11-7 8 16,9 2-25-16,-3-2 0 0,1 8 6 15,-9 0-7 1,-9 7 0-16,-12 4 0 16,-8 2 4-16,-14 4-10 15,-4 2 6-15,-9 0-43 0,0 0-4 16,0 0-77-16,-11-6-270 16</inkml:trace>
  <inkml:trace contextRef="#ctx0" brushRef="#br0" timeOffset="16292.92">20366 6666 1074 0,'0'0'31'0,"0"0"2"0,0 0 54 16,0 0-54-16,0 0 30 16,0 0-40-16,-4-21-15 15,4 21 28-15,0 0-4 16,0 0-16-16,0 0-8 16,0 8-5-16,0 14 23 15,0 5-7-15,4 5-9 0,-4 3 30 16,0-1-36-1,0-1 0-15,0 3 9 0,0-2-11 16,0 4 11 0,0-2-13-16,-6-6 0 15,-1-4 14-15,5-8-14 16,2-6 0-16,0-6-2 16,0-4 7-16,0 1-10 15,0-2 4-15,0 1-42 0,0 0-8 16,0-2-91-16,0 0-335 15</inkml:trace>
  <inkml:trace contextRef="#ctx0" brushRef="#br0" timeOffset="17361.29">21567 7706 1341 0,'0'0'37'15,"0"0"-30"-15,0 0 11 16,0 0 32-16,0 0-42 0,0 0 3 16,29 0-5-16,0-3-6 15,4-4 16-15,5-1-3 16,3 4-1-16,1 2-6 15,5-2-4-15,9 2 22 16,3 2-23-16,9-2 2 16,-4 0 3-16,3 2-4 15,0 0 14-15,-7 0-12 16,0 0 0-16,0 0 18 16,3 0-20-16,-5 0-1 15,-2 0 15-15,-8 0-12 16,4 0 9-16,-6-2-10 15,-1 2 2-15,1 0 18 16,4-2-20-16,-8 2 2 16,1-2 7-16,-8 2-9 0,5-5 1 15,-5 4-4-15,4-2 0 16,1 2 2-16,-7 1-2 16,-2-2 0-16,3 2 3 15,-5 0-2-15,-2 0-2 16,-3-2 1-16,3 0 0 15,1 1 5-15,3-8-4 16,6 1-1 0,5-2 5-16,-2-2-3 0,-5 2 0 15,2 3-2-15,-8 2 0 16,-12 3 2-16,1 2-2 16,-5 0 0-16,1 0 0 15,1 0 2-15,3-4-3 16,6 0 1-16,5-2 0 15,2-3 3-15,0 3-3 0,-6 1-1 16,-9 3 1-16,-7 2 0 16,-7 0 0-16,-2 0 0 15,0 0-11-15,0 0 11 16,-13 0-80-16,-26 0-172 16</inkml:trace>
  <inkml:trace contextRef="#ctx0" brushRef="#br0" timeOffset="17842.68">23802 7275 1419 0,'0'0'0'0,"0"0"-21"0,0 0 21 16,0 0 16-16,0 0-7 15,0 0-5-15,125 104 13 0,-96-80-15 16,0 1 3-16,-4-4-5 16,-8-1 3-16,-1-1 18 15,-3-4-14-15,-9-1-1 16,-2-2 21-16,3 1-11 16,-5 2 4-16,0 3 4 15,0 3-12-15,-7 2 23 16,-12 7-29-16,-6-1-6 15,-6 3 9 1,-10 2-6-16,1 0-6 0,3-2 0 16,-3-4-51-16,11-12-45 15,6-16-373-15</inkml:trace>
  <inkml:trace contextRef="#ctx0" brushRef="#br0" timeOffset="18712.05">25348 7277 1347 0,'0'0'0'0,"0"0"0"0,0 0 32 16,0 0 37-16,0 0-28 15,0 0-13-15,-2-8-26 16,2 8-2-16,4 16 3 15,23 14 5-15,13 14 34 16,14 12-19-16,4 8-18 16,2 4 14-16,5-4-8 0,-12-5-9 15,-6-7-1 1,-12-8 2-16,-6-7-3 16,-4-8 0-16,-11-7 0 15,-6-8 0-15,-1-4 0 16,-3-6-2-16,-2-4-29 15,-2 0-64-15,0-22-101 0</inkml:trace>
  <inkml:trace contextRef="#ctx0" brushRef="#br0" timeOffset="19176.46">25984 7135 1228 0,'0'0'24'15,"0"0"-22"-15,0 0 86 16,0 0-19-16,0 0-2 15,0 0-31-15,-23-7-20 16,12 11 3-16,-7 24-16 0,-7 15-3 16,-10 11 11-1,-7 10 6-15,-5 6 10 16,-16 6-22-16,-1 7-3 0,-7-5 19 16,-1-2-14-1,5-8-5-15,9-8 2 0,12-10-1 16,8-14-3-16,13-10 0 15,9-12 0 1,10-7-5 0,6-5 5-16,0-2-42 15,0 0-65-15,0-2-164 0</inkml:trace>
  <inkml:trace contextRef="#ctx0" brushRef="#br0" timeOffset="19651.58">26161 7561 1357 0,'0'0'0'0,"0"0"-27"0,0 0 27 16,0 0 1-16,0 0 43 0,0 0-3 15,10 143 0 1,-10-97 10-16,0 3 1 0,-7-1-15 16,-7-4-13-16,6-4-17 15,-6-10 11-15,7-5-18 16,3-6 0-16,2-7-3 16,2-3-8-16,0-3-26 15,0-2-39-15,0-4-66 16,0 0-94-16</inkml:trace>
  <inkml:trace contextRef="#ctx0" brushRef="#br0" timeOffset="20169.49">26462 7636 1358 0,'0'0'0'16,"0"0"14"-16,0 0-14 15,0 0 15-15,0 0 37 16,0 0-40-16,4 27-6 16,-4-8 26-16,-19 3-10 15,-8 4-5-15,-4 1 3 16,-7 0-20-16,0-1 0 15,-2-4 1-15,9-4 1 16,2-5-1-16,8-8-1 16,13-1 0-16,3-2 0 0,5-2 0 15,0 0-1-15,0 0-2 16,0 3 1-16,0-2 2 16,5 6-3-16,3-1 3 15,6 2 28-15,1 1-12 16,8 1-9-16,-3-1 8 15,7-1-10-15,2 0 8 16,-3-2-13-16,1-1 3 16,-2 2 3-16,-7-3-6 15,-5-1 0-15,-5 1 2 16,0 0-2-16,-6-1 0 16,-2-1-29-16,0-2-96 0,0 0-206 15</inkml:trace>
  <inkml:trace contextRef="#ctx0" brushRef="#br0" timeOffset="21879.7">26331 6946 1090 0,'0'0'23'0,"0"0"-17"16,0 0 46-16,0 0 34 15,0 0-50-15,0 0-24 16,0-4 5-16,0 4 1 16,0 0 19-16,0 0-9 15,-2 0 2-15,2 0 6 16,0-2-28-16,0 2-3 16,0 0-5-16,0 0 6 15,0 0-12-15,6 0 0 16,15 0 6-16,-4 0-1 15,3 0 1-15,-5 0 0 0,4 0-1 16,-3 0 6 0,-10 0-7-16,3 0 2 0,-9 0 0 15,0 0 1-15,0 0 3 16,0 0 1-16,0 0-5 16,-15 0 2-16,-12 0-6 15,0 0 0-15,-4 0-5 16,4 0 3-16,0-4 6 15,7 0 0-15,2 0 0 16,10-1 2-16,-4 5 24 16,10 0-17-16,2 0-6 15,0 0 4-15,0-1-7 0,0 1 0 16,0 0-1 0,0 0-1-16,0 0-1 0,0 0-1 15,2 0 4-15,14 0 0 16,-1 0 2-16,8 4-2 15,-5-2 0-15,6 0 2 16,-6 0 0-16,2 0-2 16,0 2 0-16,-4-2-1 15,-5 0 1-15,-3 0-2 16,2 0 2-16,3-2-28 16,-9 0-68-16,-4 0-228 15</inkml:trace>
  <inkml:trace contextRef="#ctx0" brushRef="#br0" timeOffset="22715.67">25411 6842 1247 0,'0'0'68'0,"0"0"-60"15,0 0-8-15,0 0 79 16,0 0-17-16,0 0-33 15,8-29-15-15,8 8-3 16,7-8 14-16,3-3-25 16,3-4 0-16,9-2 2 15,-2 3 4-15,-3-1-8 16,1 9 2-16,-16 4 0 16,-5 10 4-16,-5 5-1 15,0 4 0-15,-8 4 18 16,0 0 0-16,0 0-1 0,0 0-19 15,0 0 4-15,0 0-4 16,0 0-1 0,0 0-5-16,0 0 5 0,11 10-2 15,4 11-3-15,3 8 5 16,0 3 0-16,-3 0 5 16,-4-6-5-16,-1-2 0 15,-4-4 2-15,3-3-1 16,-7-4-2-16,2-3 1 15,-2-6 0-15,6-1 0 16,-2 1 0-16,13-4-16 16,-2 0-57-16,-1 0-102 15,-3-11-1184-15</inkml:trace>
  <inkml:trace contextRef="#ctx0" brushRef="#br0" timeOffset="25608.19">18579 4191 1331 0,'0'0'4'0,"0"0"-4"0,0 0-12 16,0 0 12-16,0 0-1 15,0 0 2-15,41 1 33 16,-12 8-32-16,2-6 3 16,9 0 14-16,0-3-6 15,7 0-3-15,8-3-8 16,3-15 2-16,14-1 0 0,10-3-4 16,3 0 0-1,4 2 3-15,-2 1-3 16,0 9 0-16,-3 2 5 15,-6 6 4-15,-2 2 9 16,-9 0-18 0,0 0 0-16,2 0 27 15,4 0-11-15,12 0 6 0,19-16-9 0,19-9-13 16,9-6 7-16,-3-1-7 0,-6 6 0 16,-15 8-1-1,-9 11 1-15,-10 7 0 0,-11 0 0 16,-14 1 2-1,-6 17-2-15,-2-2 0 0,-2 0 0 16,3-5 9 0,3 0-9-16,10-7 5 0,3-2-1 15,8-2-1-15,-8 0 1 16,3 0-4-16,2 0 0 16,-2 2 0-16,8 0 1 15,1 7-1-15,-5-3 1 16,2 1 2-16,1-1-1 15,2-2-2-15,4 0 0 16,5-4 7-16,-1 4-7 16,5-2 0-16,-2 1-1 15,-3-2 6-15,1 3-5 16,-7 0 0-16,0 3 0 16,-10-1-2-16,-5 1 3 0,-7 1-1 15,-7 2 0-15,-3-2 1 16,1-4 1-16,4-2-2 15,9-2 0-15,5 0 3 16,8 0 0-16,-6 0-3 16,-3 0 0-16,-4 0 0 15,-9 0 1-15,-2 0-1 16,0 0 0-16,2 0 7 16,5 0-4-16,-3 0-2 15,8 0 2-15,-1 0-1 0,2 0 4 16,-2 0-6-16,-7 9 0 15,-4 2 1-15,-4 3-1 16,-10 2 0 0,-3 4-1-16,-1-3 3 0,-1 1 5 15,11-6-7-15,8-4 0 16,11-8 11-16,4 0-11 16,10 0 0-16,-1-16-3 15,8 4 6-15,-9 2-2 16,-2 6-1-16,-10 4 0 15,-11 0-4-15,-9 0 5 16,-3 8-1 0,4 4 0-16,0-6 3 0,11 0-5 15,1-6 2-15,8 0 0 0,-6 0-2 16,1 0 3 0,-5 0-2-16,-7 0 1 15,-8 0 0-15,-5 6 1 0,-9 2-1 16,2 0 0-16,6-7 0 15,5-1 0-15,12 0-3 16,2-5 2-16,6-11-13 16,-1-1 10-16,-3 11-1 15,-6 6 5-15,-10 0-3 16,-9 4 3-16,-1 9 0 0,-3 1-6 16,4-1 12-1,6-1-9-15,3-3 3 0,8-1 0 16,-4-2-1-16,4-2 1 15,4 2 0-15,0 2-1 16,2-1 4-16,-1 2 5 16,10-5-8-16,9-2 2 15,4-2-9-15,14-4 8 16,10-18-1-16,6-2 0 16,-6 2 1-16,-6 8-6 15,-15 10 5-15,-17 4 0 16,-10 0 0-16,-12 6 2 15,-1 6-2-15,-3 2 0 16,0 0 4-16,-1-2-5 16,-6 0 1-16,0-7 0 0,3 4 10 15,1-5-10-15,3-2 0 16,3 0 0-16,-1-2 4 16,5 0-5-16,0 0 1 15,-2 0 0-15,1 0 4 16,6 0-4-16,-4 0 0 15,4 0 4-15,1 0-2 16,-2 0-4-16,3 0 2 16,2 0 0-16,-3 0 13 15,10 8-12-15,-3 0 2 16,2 2-1-16,1-7 1 16,-3 4-4-16,-4-3 1 0,1-2 0 15,-10 0 5-15,-1-2-5 16,-3 0 0-16,-7 0 0 15,-9 2 0-15,-10-2 0 16,-5 0 0-16,-6 0-8 16,-6 0 8-16,0-17-49 15,-15-8-144-15,-28-1-820 16</inkml:trace>
  <inkml:trace contextRef="#ctx0" brushRef="#br0" timeOffset="27088.81">27951 4610 1035 0,'0'0'28'0,"0"0"-22"15,0 0 87-15,0 0-20 16,0 0-8-16,0 0-36 16,0 0-20-16,0 1-3 15,0 5-6-15,7 7 0 16,-5 11 32-16,0 8-15 16,0 10 3-16,-2 6 0 15,0-1-18-15,0-2 15 16,2 0-17-16,5-4 1 15,-7 2 19-15,4-4-20 16,-4 4 0-16,0 0 8 16,0 7-5-16,0 1 10 15,-11 5-13-15,-4 1 2 0,-1-1 4 16,-2-2-6-16,5-3 0 16,0-1 0-1,3-2 1-15,2-2-2 0,-1-5 1 16,3 2 0-16,-6-3 0 15,3 2 0-15,-2 0 0 16,2 0 12-16,-6-2-9 16,1 1 10-16,1-6-13 15,-3 0 1-15,3-2 3 16,-3 1-4-16,3-5 0 0,2 0 2 16,-1 0 0-1,-3-3 5-15,3 5-7 0,-3-2 1 16,-3 0 7-16,3 4-8 15,-8-3 0-15,5 0 2 16,1-2-1-16,-1-1-2 16,5-2 1-16,-1-4 0 15,1 2 2-15,2-6-2 16,-1-1 0-16,6 2 5 16,-7-2-3-16,-1 2 1 15,-1 3-3-15,-3-4 0 16,-3 4 8-1,4-7-8-15,3 2 0 0,3-5 7 16,3-2-7-16,1-3 3 16,2-5-3-16,5 4 0 15,0-5 0-15,0 1 0 16,-2 3 0-16,2-1 0 0,-5 2 2 16,1 1-1-1,0 1-1-15,-3 0 0 0,3-2 8 16,2 1-8-16,-1-2 0 15,-2 2 1 1,1-1-1 0,0 2 3-16,-1 0-3 0,-3 2 0 0,0 3-1 15,0 0 1-15,-3-2 0 16,7 0 2-16,-6-3 0 0,6 2-1 16,-1-5-1-16,1 0 0 15,0 0-2 1,4 0 2-16,-8 4-3 15,2 1-1-15,-3-1-6 0,3 3-17 16,-4-5-35-16,8-6-83 16,2-8-246-16</inkml:trace>
  <inkml:trace contextRef="#ctx0" brushRef="#br0" timeOffset="29692.15">27960 4740 526 0,'0'0'182'16,"0"0"-118"-16,0 0-37 15,0 0 101-15,0 0 8 16,0 0-79-16,0 0-27 16,0-4-25-16,0 2 2 15,0 0 55-15,0 0-43 16,0 0 8-16,-2 0 8 15,-8 2-4-15,8 0-10 16,-5 0-15-16,-1 0-2 16,-1 0-2-16,-5 0-2 15,1 0 0-15,-1 6 1 16,1 2 1-16,3 3-2 16,-11-1 0-16,3 3 0 0,1-1 0 15,1 0 0-15,-4 0 0 16,0 1 5-16,4 0-4 15,-6-1 4 1,6-4-5-16,10-4 0 16,-1-1 2-16,7-3-2 15,0 0 0-15,0 0 0 16,0 0 2-16,7 0-4 0,8-10 2 16,3-2 0-16,2-2-4 15,0-3 4-15,0 4 0 16,5-6 0-16,2 0 1 15,4 0-2-15,0-4 1 16,2 2 0-16,1 3-1 16,-5 0 1-16,-7 4 0 15,-2 4 0-15,-12 4 1 16,0 4-2-16,-6 2 1 16,-2 0 0-16,0 0 0 15,0 0 0-15,0 0 0 0,0 0 1 16,2 0 0-16,7 2 0 15,-1 16-1-15,11 1 0 16,-1 6 5-16,1 3 2 16,2-1-7-16,-4-2 14 15,-1 0-4-15,-3-6 0 16,-1-4-3-16,-4-4-4 16,-1-5 10-16,-3 0-13 15,-2-1 0-15,4-1-3 0,-4 6-13 16,0-2-47-1,-2-3-209-15</inkml:trace>
  <inkml:trace contextRef="#ctx0" brushRef="#br1" timeOffset="44619.74">10812 8700 1318 0,'0'0'18'0,"0"0"-11"16,0 0 32-16,0 0 35 15,0 0-33-15,0 0-41 16,0 0 4-16,0 3 15 16,0-3-4-16,0 0 8 15,0 0 2-15,0 0-11 0,0 0 8 16,5 0-15-16,4 0 1 15,6-3 9-15,1-1-13 16,6 2 0-16,3-1-1 16,-3-1-2-16,7 2 8 15,-4-2-9-15,-1 4 0 16,-4 0 3-16,3-3-1 16,-4 3-2-16,-1-3 2 15,7 0-2-15,-8-2 5 16,8-4-4-16,-7 5-1 0,2 0 9 15,-4 3-9-15,-3 1 0 16,3 0 0-16,-8 0 0 16,5-3 3-16,-1 3-3 15,-3-2 0-15,5 2 2 16,-6 0-2-16,3-1 0 16,-1 1-3-16,-2 0 3 15,-1 0 2-15,-1 0-2 16,1 0 0-16,-2 0 0 15,-1 0 0-15,3 0 0 16,-1-2-2-16,6-1 5 16,1 3-3-16,2-1 0 15,3-1 0-15,3 2 0 16,-4 0 0-16,-1 0-2 16,-3 0 2-16,1 0 0 15,-8 0 0-15,5 0 0 16,-4 0 0-16,0 0 0 15,2 0 0-15,-3 0 0 0,3 0 0 16,-2 0 0-16,2 0 1 16,-3 0-1-16,6 0 0 15,-3 0 0-15,-3 0 0 16,1 0-1-16,-3 0 0 16,1 0 2-16,0 0 1 15,-1 0-2-15,-4 0 0 16,0 0 0-16,0 0 0 15,0 0 0-15,0 0 1 0,0 0 0 16,0 0 5-16,0 0-6 16,0 0-6-16,-14 0 4 15,-3 0-26-15,-6 9 7 16,-4 1 5-16,3 4 3 16,-2-4 12-16,-1 0-7 15,0-4 8-15,2-1-4 16,7-1 5-16,3-4-1 15,2 1 2-15,1-1-1 16,8 3 2-16,2-2-3 16,0-1 0-16,-3 3 3 15,-1-3-3-15,-4 2 0 16,6 0-1-16,-5 0 3 0,1-1 0 16,0-1-2-16,2 0 0 15,-1 0 4-15,5 3-2 16,-2-2 2-1,-4-1-2-15,6 3-1 16,-2-2 4-16,-3 2-5 16,3 5 0-16,-8 4 3 0,-1-3-1 15,3 7-2-15,-2-8 6 16,-1 7-6-16,-1-3 1 16,1 0-1-16,-2 4 0 15,-3 0 1-15,-3 2 1 16,6 0-2-16,-5 2 0 0,5-4 0 15,-1 0-1-15,-2-2-2 16,9-1 3-16,0-7 2 16,5-4 0-16,2-2-2 15,2 0 1-15,0 0-1 16,0 0 0 0,0 0-1-16,0 0 0 0,0 0-3 15,0 0 3-15,0 0-4 16,0 0 3-16,4 0 4 15,11 0-4-15,3 0 2 16,9 0 0-16,0-2-2 16,4-6 3-16,0 1-1 15,7-1 0-15,-7 4 1 16,-2 0 0-16,-4 2-1 16,-8 2 0-16,6 0-3 15,-5-2 3-15,-1 0 0 16,-1-3 2-16,4-1-2 15,0 4 1-15,-5-4-1 16,8 0 0-16,-5 1-1 16,-5 1 1-16,1 2 0 0,-3-2 1 15,-5 2-1-15,-4 0 0 16,3 2 0-16,-5 0 0 16,0 0 7-16,0-2-6 15,0 2 1-15,0-6 9 16,0-3 1-16,0-4 0 15,0-3-12-15,0-2 0 16,0-2 6-16,-9 2-6 16,-2-2 0-16,-3 4 3 0,6 2-2 15,-3 2 2 1,-1 1-3-16,1 4 0 0,-2-1-2 16,6 1 3-1,-2 4-1-15,7-2 2 0,-2 4-2 16,2-1 0-1,-3 2 0-15,5-3 0 0,0 3 0 16,0 0 0-16,0 0-5 16,0 0-5-16,0 0-18 15,0 0-14-15,0-1-70 16,0-2-194-16</inkml:trace>
  <inkml:trace contextRef="#ctx0" brushRef="#br1" timeOffset="46751.09">12423 8451 898 0,'0'0'345'0,"0"0"-338"0,0 0 0 16,0 0 61-16,0 0 3 16,0 0-15-1,0-1-32-15,0 1-24 0,2 0 2 16,12 0 9-16,6 0 9 15,6-1 2-15,3 1-10 16,10 0-7-16,1 0 19 16,-3 0-21-16,13 0 3 0,-6 0-2 15,1 0-2 1,-1 0 0-16,-4 0-2 16,1 0 0-16,-6 0 0 0,1 0 0 15,-7 0 0-15,-7 0 1 16,0 0 0-16,-8 0-2 15,-10 0 1-15,3 0 0 16,-5 0 0-16,-2 1 0 16,0-1-5-16,0 0 4 15,0 0-11-15,0 0-6 16,0 0 0-16,-2 0-16 16,-19 0 5-16,4 0-20 15,-8 0 8-15,10 0 29 0,-3 0-3 16,0 1 6-1,5 2 3-15,2-3 6 0,-1 0 23 16,10 0-15-16,0 0 25 16,0 0 14-16,-3 0-18 15,5 0-4-15,0 0-8 16,0 0-14-16,0 0 17 16,0 0-20-16,0 0 0 15,-2 2 12-15,2-1-9 16,-4 4 8-16,-6-1-8 15,4 2 2-15,-3 2 5 16,-5 2-8-16,1 4-2 16,-2 4 5-16,-3 4-3 15,-2 2-4-15,0 2 0 16,2 2 2-16,1-4 1 16,3 1-1-1,1-5 0-15,1 0-2 16,1 0 5-16,7-4-4 15,-6 0 1-15,8-4 0 0,-4-2-1 16,1 0 1-16,3-2 0 16,-2 0 0-16,2-2 1 15,-5 1-1-15,4 0 0 0,1 0 0 16,-2 4-1-16,-1-5 1 16,5 0 0-16,0 1-4 15,0-4 4-15,0 1-1 16,0 0-1-16,0-4-1 0,9 0-1 15,3 0 0-15,3 0-1 16,3 0 2-16,5 0 3 16,-2 0 0-16,6-8-1 15,0 2 1-15,-2-2 4 16,-3 4-4-16,4-2 0 16,-1 2 1-16,-5-1-1 15,5 2 0-15,-1-1 0 16,-2-2 1-16,5 2 0 15,-4 2-1-15,-6 0 0 16,-3 2 3 0,-8-2 1-16,5 0-5 0,-9 0 1 15,6 2 0-15,-6-2 12 16,-2 2-9-16,0-2 1 16,0 0 13-16,0 0-4 15,0-4-1-15,0-3-3 16,0 2-7-16,0-5 9 0,-2-4-11 15,-10-2 0 1,-5-4 6-16,-2 0-6 16,2-2 0-16,-5-2-1 0,1-1 3 15,2 4-3-15,3 2 1 16,5 9 0-16,-1 3-2 16,6 3 3-16,-1 3-1 15,7 0 2-15,0 3 6 16,0 0 7-16,0 0-15 15,0 0 0-15,0-3 2 16,0 3 1-16,0 0-4 16,0 0 1-16,-2 0 0 15,2 0-2-15,0 0-2 0,0-4-26 16,0-2-23-16,0 2-134 16,0-2-858-16</inkml:trace>
  <inkml:trace contextRef="#ctx0" brushRef="#br1" timeOffset="56981.46">19295 9938 1248 0,'0'0'55'0,"0"0"-55"0,0 0 0 16,0 0 49-16,0 0-28 15,0 0-19-15,0 0 0 16,11-6-2-16,-9 6 0 0,-2 0 5 15,2 0-4-15,0 0 24 16,7 0-6-16,1 12-5 16,-2 6 12-16,13 8-20 15,0 12 2-15,10 6 1 16,10 12 5 0,3 8 9-16,4 3-13 15,-4 1-4 1,-7-2 11-1,-3-4-17-15,-5-6 6 16,-5-2 5-16,-1 1-8 0,-6-5 5 0,4-2-8 16,-5-2 0-16,-3-7 12 0,-5-3-10 0,2-9 0 15,-8-2-2-15,2-4 4 16,1 0-3-16,-3-3-1 16,0-5 0-16,-2 1 1 15,4-3-1-15,-4-5 0 16,0-2-2-16,0-4 5 15,0 0-6-15,0 0-2 16,0 0-26-16,0-4-2 16,0-21-56-16,-2-9-121 15</inkml:trace>
  <inkml:trace contextRef="#ctx0" brushRef="#br1" timeOffset="57675.01">19936 9922 779 0,'0'0'302'0,"0"0"-290"0,0 0 67 16,0 0-13-1,0 0-14-15,0 0-44 0,-13 12-6 16,9-2 18-16,-8 3-13 16,1 14 22-16,-4 5 4 15,-1 8 14-15,-9 10-21 16,1 0-10-16,-10 6-6 15,1 3 18-15,-5 1-26 16,5 4 9-16,0-2-8 16,-3 2 8-16,5 1-1 15,2-2-5-15,-2-3-3 16,4-1 16-16,-2-1-18 16,2-3 0-16,-2-5 4 15,2-3 1-15,-2 0-2 16,2-3-3-16,8-2 0 15,-6-4-4-15,7-6 8 16,-2-1-4-16,2-6 0 16,5-3 3-16,4-3-3 15,0-8 0-15,5 0 0 16,-1-5-2-16,3-5 2 0,2-1-4 16,0 0 0-16,0 0-21 15,0 0-21-15,0 0-105 16,0-20-156-16</inkml:trace>
  <inkml:trace contextRef="#ctx0" brushRef="#br1" timeOffset="58278.26">20156 10619 1126 0,'0'0'44'0,"0"0"-39"16,0 0 69-16,0 0-31 16,0 0-11-16,0 0 4 15,14 7-15-15,-7 9 29 0,-7 4-11 16,0 6-15-16,0 4 4 16,0 8-4-16,0 6-10 15,-7 2 30-15,-1 2-34 16,-6 1 7-16,1-5-7 15,-1-3-4-15,1-2 0 16,-1-5-6-16,8-4 0 16,-5-6 5-16,0-4-5 15,6-2-1-15,-4-6-1 16,7-3 2-16,0-4-3 16,2-3-26-16,0-2-25 15,0 0-9-15,0 0-73 16,0-9-131-16</inkml:trace>
  <inkml:trace contextRef="#ctx0" brushRef="#br1" timeOffset="58973.05">20534 10628 1264 0,'0'0'22'15,"0"0"-19"1,0 0 51-16,0 0 2 0,0 0-34 16,0 0 0-16,0 31-21 15,-7-18 18-15,-7 5 3 16,-6 4-2-16,-9 4-20 15,-11 6 0-15,-4-1 0 16,-3 0 3 0,-4 1-3-16,8-7-5 0,8-6 5 15,8-5 3-15,12-8-2 16,7-2-1-16,8-4 1 16,0 0-4-16,0 0 3 15,0 0-5-15,0 0 4 16,-2 0 2-16,2 0-4 15,0 0 3-15,0 0 0 0,0 0 0 16,0 2 0-16,0 3 0 16,10-1 0-16,7 2 1 15,1-2 8-15,11 4-9 16,0-5 6-16,7 5 0 16,-5 1-5-16,-2 0-1 15,0 2 8-15,-4-4 1 16,-8 2-3-16,3-1 3 15,0-1-9-15,-2 0 14 16,-3-2-5-16,8 2-9 16,-3-1 11-16,-3-2-10 15,6 2 6-15,-7-2-7 0,-1 1 1 16,-3 3 0 0,-6-1-1-16,3-3 0 0,-7-2 1 15,2 2-1-15,1-4 0 16,-3 0 0-16,1 0 0 15,-3 0-6-15,0 0 2 16,0 0-26-16,0 0-2 16,0-6-50-16,-3-11-172 15</inkml:trace>
  <inkml:trace contextRef="#ctx0" brushRef="#br1" timeOffset="60343.37">20150 9859 931 0,'0'0'189'0,"0"0"-180"15,0 0 44-15,0 0 17 16,0 0-25-16,0 0-14 16,-2 0-28-16,2 0 9 15,0 0 13-15,0 0-17 16,0 0-1-16,2 0 13 0,18 0 13 16,7 0-4-16,9 0-26 15,-3 0-1-15,0 0 9 16,3 0-10-16,-5 0-1 15,-2 0 0-15,-2 0 1 16,-9 0 0-16,-7-2-1 16,-2 1 0-16,-7 1 2 15,-2-2 1-15,0-1-3 16,0-1 10-16,0 0-5 16,-13-2-1-16,-12 2-4 15,-2 0-11-15,-6 3 7 16,-5 1-9-16,5 0 0 15,-3 0 11-15,7 0 2 16,7 0 3-16,9 0-3 16,1 0 0-16,10 0 19 15,2 0-16-15,0 0 2 0,0 0-5 16,10 0 0-16,7 0 6 16,1 0 1-1,6 0-3-15,-2 0 12 0,3 0-14 16,2 0-2-16,2 1 0 15,-4 3 1-15,-4 0-2 16,4 1-40-16,-14-1-99 16,-11-4-373-16</inkml:trace>
  <inkml:trace contextRef="#ctx0" brushRef="#br1" timeOffset="61182.86">19480 9624 1257 0,'0'0'19'0,"0"0"-18"16,0 0 8-16,0 0 40 16,0 0-13-16,0 0-31 15,-5-21-1-15,12-1 12 16,8-2 10-16,1-2 9 16,4-4-30-16,-4 1 6 15,-1 0-2-15,1 0-8 16,-1 5 7-16,-1 2-8 15,-1 8 0-15,1 3-1 16,-5 2 1-16,-3 5-1 16,-6 4 1-16,0 0 2 0,0 0 7 15,0 0-4-15,0 0-4 16,0 0 9-16,0 0-10 16,0 0 0-16,2 0 4 15,7 0-4-15,-2 7 0 16,6 12 7-16,1 3 3 15,-1 4 8-15,0 1-17 16,1-1 3-16,1-4-1 16,-1-2-1-16,-1 0 0 15,3-4-2 1,-5-7 0-16,-5 0 2 16,2-5-2-16,-8-4 0 15,0 0-20-15,0 0-77 0,-16 0-401 16</inkml:trace>
  <inkml:trace contextRef="#ctx0" brushRef="#br1" timeOffset="62834.51">21752 10669 364 0,'0'0'928'0,"0"0"-928"16,0 0 0-16,0 0 56 15,0 0-35-15,0 0-16 16,-13 5 7-16,24-5 19 15,7 2 12-15,9-2-20 16,2 0-1-16,6 0 16 0,14 0-14 16,2 0-11-16,12-8 10 15,-3 3-11-15,0 5 1 16,-2 0-7-16,-2 0-5 16,-3 0 17-16,-4 0-15 15,7 5 4-15,4-4 7 16,7-1-3-16,2 0 10 15,2 0-21-15,-6 0 4 16,-2-1 3-16,-6-4-6 16,-12 4-1-16,-3 1 6 0,-7 0-4 15,2 0 2 1,-11 0-4-16,-2 0 6 16,1 0 12-16,2 0-17 15,2 0 11-15,2 0 0 0,7 0-11 16,-7 0 5-16,9 0-6 15,-9 0 0-15,0 0 2 16,0 0-2 0,-4 0 0-16,-2 0 3 15,0 0-1-15,-5 0-4 0,4 0 2 16,-4 0 0-16,5 0 2 16,4 0-1-16,2 0-1 15,7-6 5-15,-7 0-5 16,0 5 2-16,-2-4-2 15,-4 5 0-15,2 0 5 0,-8 0-5 16,6 0-2 0,-5 0 2-16,5 0 1 0,-1 0 0 15,-2 0-1-15,3 0 0 16,0-2 0-16,-6-4 0 16,4 2 0-16,-5 1 3 15,-3 2-1-15,-1 1-2 16,-8 0 0-16,5 0 0 15,-2 0 0-15,-4 0 0 16,6 0 0-16,2-4 0 16,3-1 1-16,1 1-2 15,6 1 1-15,-5-2 0 16,-5 4 0-16,1-4 0 16,-8 5 0-16,1 0 0 15,-5 0 1-15,2 0-2 0,3 0 1 16,-2 0 0-16,1 0 0 15,5 0 0-15,1 0 0 16,1 0 1-16,0 0-1 16,-8-1 0-16,2 1 0 15,-3 0 0-15,-4 0-2 16,0 0 2-16,0 0 0 16,0 0-1-16,2 0 1 15,-2 0-1-15,0 0-4 16,0 0-8-16,0 0 12 15,0 0-25-15,0 0-20 16,-25 0-53-16,-8 0-248 0</inkml:trace>
  <inkml:trace contextRef="#ctx0" brushRef="#br1" timeOffset="64240.9">24197 10363 1348 0,'0'0'35'0,"0"0"-28"16,0 0 40-16,0 0 13 15,0 0-8-15,0 0-32 16,-10-4-14-16,10 4-6 16,23 0 0-16,8 6 5 15,2 14-5-15,10 8-2 16,1 4 1-16,6 4-4 15,-6 1-3-15,1-8-13 16,-3 2 16-16,-9-8-2 16,-4-5 5-16,-6-1 2 15,-8-3 0-15,-1-5 0 0,-12 1 5 16,0 3 1-16,-2 5 6 16,0 8 12-16,-2 10-10 15,-21 3-2-15,-1 4 0 16,-10 2 5-16,3-8-4 15,2-2-7-15,7-9-3 16,-2-9 3-16,8-2-6 16,3-8-7-16,1 4-30 15,1-1-72-15,5-2-143 16</inkml:trace>
  <inkml:trace contextRef="#ctx0" brushRef="#br1" timeOffset="64918.48">25542 9924 1269 0,'0'0'60'0,"0"0"-46"0,0 0-12 16,0 0 30-16,0 0 3 16,0 0-3-1,41 52 0-15,3-4 6 0,5 24-15 16,7 16-3-16,-3 16 34 15,3 7-51-15,-7-4 5 16,2-6 6-16,-6-8-8 16,1-9-3-16,-3-12-3 15,-1-11 0-15,-2-11 12 16,-9-13-12-16,-4-9 0 16,-9-7-1-16,-1-10 3 0,-3-6-4 15,-3-5-5-15,1-4-33 16,-12-30-21-16,0-15-182 15</inkml:trace>
  <inkml:trace contextRef="#ctx0" brushRef="#br1" timeOffset="65420.42">26244 9695 1253 0,'0'0'43'0,"0"0"-33"16,0 0-10-16,0 0 30 16,0 0 26-16,0 0-13 0,-38 130-28 15,18-79-5 1,-7 9 23-16,-4 5-3 0,-5 14-1 16,1 12-15-16,-1 7 5 15,1 4 20-15,-8 1-34 16,1-8 13-16,-2-5-3 15,1-3 4-15,-1-7-5 16,-6-2-14 0,4-7 1-16,1-5 7 0,-1-6-6 15,3-8-2-15,3-2 0 16,9-10 1-16,4-5-1 16,0-7 0-16,12-6-11 15,-3-7 7-15,7-5-18 16,2-1-26-16,4-9-24 15,-2 0-129-15</inkml:trace>
  <inkml:trace contextRef="#ctx0" brushRef="#br1" timeOffset="65942.41">26607 10632 1364 0,'0'0'0'0,"0"0"0"15,0 0 4-15,0 0 41 16,0 0-16-16,-6 152 5 16,6-92 16-16,0 4-17 15,0 4 33-15,-12 3-40 16,-3 0-7-16,-1-7 15 16,-6-3-33-16,6-8-1 15,3-13 0-15,6-12 2 16,-2-13-4-16,9-7-4 15,-2-8-38-15,2 0-19 16,0-25-99-16,0-19-578 16</inkml:trace>
  <inkml:trace contextRef="#ctx0" brushRef="#br1" timeOffset="66426.92">26915 10738 1403 0,'0'0'46'0,"0"0"-31"16,0 0-15-16,0 0 29 16,0 0 9-16,0 0-22 15,-36 68-16-15,16-48 4 0,-7 5 0 16,-4 5-1-1,-7 1 29-15,3 3-31 0,-5-2 3 16,1-2 2-16,8-6-4 16,7-5 0-16,8-9-2 15,8-4 1-15,3-4-3 16,5-2 2-16,0 0-2 16,0 0 0-16,0 4 4 15,0-1-2-15,9 3 12 16,4 5-5-16,5-3 11 15,-1 5-17-15,10-1 6 16,0 7 4-16,6 1-6 16,1 2 5-16,-1 0 3 15,1-5-9-15,-2 0 12 0,-4-4-15 16,-6-5 2-16,-4-3 3 16,-5-1-6-16,-6-2 0 15,-4-2-1 1,-3 0 2-16,0 0-7 0,0 0 0 15,0 0-58-15,0-2-114 16</inkml:trace>
  <inkml:trace contextRef="#ctx0" brushRef="#br1" timeOffset="67474.36">26638 9986 1254 0,'0'0'100'0,"0"0"-91"16,0 0-9-16,0 0 1 15,0 0 3-15,0 0 12 16,76-6 1-16,-47 4-5 16,0 0-12-16,-7 2 0 15,-1 0 8-15,-4 0-7 16,-5 0-1-16,-8 0 0 16,-2-2 2-16,-2 2 13 0,0 0 11 15,0 0 2-15,0-2 11 16,0-2-35-16,-8-1-4 15,-13 1-2-15,-1 1-7 16,-5-2 7-16,-2 4-15 16,0 1 17-16,3 0-1 15,10 0 5-15,3 0 1 16,5 0 11-16,6 0-4 16,2 0 15-16,0 0-14 15,0-1-6-15,0 1 11 16,0-3-18-16,2 3 0 15,17 0 3-15,-1 0 1 0,1 0 9 16,4 4-13-16,6 3 0 16,-2-1 7-16,-3 3-5 15,0-1-4-15,-1-2 2 16,-7 1 0-16,-8-4 0 16,1-3 0-16,-5 3 0 15,4-2-6-15,-6-1 4 16,0 0-9-16,0 0 3 15,0 0-27-15,3 0-43 16,-5 0-167-16</inkml:trace>
  <inkml:trace contextRef="#ctx0" brushRef="#br1" timeOffset="69107.52">26790 9751 1233 0,'0'0'0'16,"0"0"1"-16,0 0 88 15,0 0-30-15,0 0-41 16,0 0-2-16,0-4 0 15,0 4-1-15,0 0-2 16,0 0-5-16,0 16-1 16,0 10 32-16,0 10-11 15,0 7-1-15,0 8 3 16,0 6-7-16,0 5 1 16,0 4-16-16,0-2-7 15,0-1 15-15,0-12-12 16,0-7-4-16,0-11 7 15,0-11-5-15,0-8-2 0,0-10-2 16,0-4-4 0,0 0-27-16,0-14-142 0,0-20-1157 15</inkml:trace>
  <inkml:trace contextRef="#ctx0" brushRef="#br1" timeOffset="70244.09">25620 9647 123 0,'0'0'1106'0,"0"0"-1098"0,0 0 20 16,0 0 54-16,0 0-21 16,0 0-26-16,0 0-18 15,0 0 9-15,0 0-11 16,0 0 7-16,0 0 18 15,9-4-21-15,-3-13 3 16,13-4 0-16,-1-9-13 16,8-4-6-16,-4-2-3 15,3-2 0-15,2 2-2 16,2 1 2 0,-8 6 0-16,2 2 1 15,-3 9 0-15,-7 0-1 0,1 7 0 0,-3 0 0 16,-2 3 0-16,-4 0 0 15,6 2 0 1,-9 0-2-16,2 1 5 16,5 0-4-16,-7 1 1 15,3 4 0-15,0-2 0 0,-5 2 0 16,0 0 0-16,2 0-2 16,-2 0 4-16,0 0-3 15,0 0 1-15,0 0 0 16,0 0-1-16,8 0 1 15,6 6 0-15,1 10 0 16,8 2 3-16,4 4 4 16,2 2-7-16,-3-4 1 15,-4 3 7-15,1-8-8 0,-3-3 0 16,-5 0-1-16,1-4 4 16,-5-1-3-16,-2-3 0 15,-7-4 0-15,0 1 1 16,0-1-1-16,-2 0-1 15,8 5-1-15,-4 1 2 16,7 7-11-16,3 5-50 16,-6 2-113-16,-1-5-353 15</inkml:trace>
  <inkml:trace contextRef="#ctx0" brushRef="#br1" timeOffset="85151.49">19809 12083 1046 0,'0'0'18'15,"0"0"-16"-15,0 0 37 16,0 0 36-16,0 0-10 16,0 0-28-16,0 0-22 15,0 0 12-15,0-40-9 16,0 40-11-16,0 0 8 16,0 0-15-16,0 0 10 15,0 0-10-15,2 0 0 16,10 10-2-16,5 8 4 15,6 7-2-15,-5-2 1 0,8-1 0 16,-1-5 10-16,4-6-11 16,2-2 1-16,0-5 9 15,7-2-10-15,0-2 3 16,4 0-3-16,8 0 2 16,-2 0-2-16,8-12 0 15,2-8 0-15,0-4-3 16,7-2 3-16,-5-3 0 15,4 5 0 1,5 10 3-16,5 8-4 16,-3 6 1-16,-2 0 0 0,-4 17 9 0,-7 6 0 15,-9 4-6 1,-7-1 4-16,-2-1 2 0,-9-3 2 16,0-4-11-16,-2-3 1 15,-2-5 13-15,2-4-8 16,0-6-4-16,9 0-2 15,9-4 4-15,13-23 7 16,9-4-11-16,10-2 0 16,-2-1 3-16,6 13-3 15,-8 5 0-15,6 10 2 16,-8 6-1-16,-1 0 4 16,-15 1-5-16,-10 10 0 15,-7-1 13-15,-11 0-11 16,0-5 4-16,0 1 1 15,2-2-4-15,5 3 6 16,-3-4-9-16,8 0 0 0,3-1 7 16,10-2-7-16,10 0 0 15,16-15-1-15,5-7 4 16,4 4-6-16,2 4 2 16,-1 8 1-16,-15 6 2 15,-5 0-2-15,-15 14 0 16,-8 7 1-16,-12-2-1 15,-6 2 6-15,-4-6-6 16,-8 2 8-16,6-1 7 16,-7-3-13-16,9 2 1 15,3-3 2-15,10-12-5 16,15 0 6-16,21-9-6 16,18-19 0-16,8 1-5 15,2 1 0-15,-3 6-8 0,-13 9 11 16,-12 9-2-16,-3 2 0 15,-13 0 3-15,-14 14 1 16,-5 2 5-16,-16 0-4 16,0-2 12-16,-5-6 2 15,2-2 2-15,-2 0-7 16,9-6-10-16,4 0 0 16,2 0 7-16,9 0-7 15,10 0 0-15,-1 0-1 0,6 0 4 16,4-6-3-1,-8 0 0-15,3 1 0 0,-4 1-2 16,-10 1 2-16,0 2 0 16,-11 1 0-16,0 0 2 15,-6 0-2-15,-5 0 0 16,-5 0 0-16,-1 5 16 16,-3 2-16-16,1 0 7 15,-6-1-3-15,3 3 2 16,2-3 0-16,3 2-6 15,3-4 0-15,5-4 8 16,14 0-8-16,9-2 0 16,11-20-2-16,13-2 2 15,-3 1-6-15,1 11-8 16,-7 8 10-16,-8 4-4 0,-12 0 11 16,-9 0-3-16,-2 3 0 15,-16 4 2-15,1-1 7 16,-12 0-7-16,2-2 0 15,5 3 12-15,-4 0-12 16,4 0-2-16,6-1 1 16,-1 0-1-16,5-2 1 15,6-4-1 1,8 0 0-16,8 0-3 0,12-10 3 16,5-8-3-16,0 2 0 15,-2 1 6-15,-5 5-7 16,-2 5 4-16,-6 1 0 15,-8-1 6-15,-6 5-3 16,-3-2-3 0,-3 2 5-16,-7 0-2 0,3 0 5 0,-1 0-6 15,5 0 1-15,1 0 12 16,0 2-15-16,10-2 0 16,4 0 0-16,11 0 2 15,9 0-4-15,11-4-3 16,-3-1 5-16,6 0-5 15,-7 4 6-15,-5 1-2 16,-8 0 2-16,-17 0 2 16,-11 0 0-16,-12 0-3 15,-10 0 0-15,-2 0 14 16,0 0-14-16,-2-6-14 16,-38-9-83-16,-18 3-668 0</inkml:trace>
  <inkml:trace contextRef="#ctx0" brushRef="#br1" timeOffset="86673.67">19821 12129 1147 0,'0'0'46'0,"0"0"-38"0,0 0 46 16,0 0 26-16,0 0-61 16,0 0-17-16,0-1 0 15,0 1-1-15,0 0-2 16,0 0-1-16,0 0 2 15,0 0 0-15,0 1 0 16,0 22 0-16,0 9 2 16,-2 10-2-16,-6 4 5 15,6 2-5-15,2 2 0 16,0-2 4-16,0 0-3 16,0-2-1-16,7-1 7 0,2-1-6 15,2 2 13 1,3 2-11-16,-3 4 3 0,-5 0 13 15,3 2-5-15,-4 2 7 16,4 3-8-16,-3-3-6 16,5-6 10-16,1-8-14 15,1-8-1-15,3-4 8 16,-1-3-7-16,3-4-3 16,7 1 5-16,1-1-2 15,8-2 6-15,4 0-8 16,4 1 1-16,1 3 13 15,-6 4-15-15,7 1 0 16,-6-2 5-16,1-4-3 16,-8-2-2-16,-14-6-1 15,-5-4 1-15,-10-6 1 0,-2-4 2 16,0-2-3 0,0 0 0-16,-16 0-5 0,-7-6-143 15,6-9-502 1</inkml:trace>
  <inkml:trace contextRef="#ctx0" brushRef="#br1" timeOffset="87363.41">20837 13361 1316 0,'0'0'0'16,"0"0"0"-16,0 0 14 0,0 0 16 15,0 0-13-15,0 0-16 16,-18-2 1-16,22 12 13 16,5 14 19-16,-6 8-10 15,-3 7 16-15,0 5-22 16,-8 1-2-16,-7-5-9 15,-1-6-5-15,5-8 2 16,7-10-4-16,4-8 0 16,0-3 0-16,0-3 0 15,0 0-3-15,13-1 1 16,14-1 2-16,-5 0-1 16,7 0 1-16,5 0 0 15,-3 0 2-15,2 0-2 16,3 9 0-16,-5 7 2 15,-4 2 0-15,-12 4-2 16,1 2 0-16,-12 0 0 0,3 4 15 16,-7 0-11-16,0-1 6 15,0 0 7 1,-9-1-6-16,-9-1 5 0,-8-3-6 16,-1-3-5-16,0-2 10 15,7-6-9-15,3-4-2 16,3-3 2-16,5-2-5 15,7-2-1-15,0 0 0 0,0 0-11 16,-8-4-4 0,-1-14-64-16,-4-5-51 0,-1 3-181 15</inkml:trace>
  <inkml:trace contextRef="#ctx0" brushRef="#br1" timeOffset="87614.7">20563 13874 1314 0,'0'0'0'0,"0"0"2"15,0 0-2-15,0 0 47 0,0 0-2 16,0 0-16-16,50-16-13 15,-23 10 0-15,2 4 5 16,2-2-19-16,5-1-1 16,-3 4 5-16,-2-3-6 15,-6 2-6-15,-2 1-54 16,-10-2-69-16,-8-1-143 16</inkml:trace>
  <inkml:trace contextRef="#ctx0" brushRef="#br1" timeOffset="87959.25">20810 13489 1303 0,'0'0'64'15,"0"0"-60"-15,0 0 12 0,0 0 50 16,0 0-46-16,0 0-11 0,29 2 0 16,0-2 12-16,9 0 5 15,-3 0-12-15,9-4-4 0,6 2 8 16,-6 0-15-16,-8 0 6 15,-2 2-9-15,-17 0 0 16,-5 0-1-16,-12 0-9 16,0 2-67-16,-14 12-93 15</inkml:trace>
  <inkml:trace contextRef="#ctx0" brushRef="#br1" timeOffset="90589.12">21467 13690 1245 0,'0'0'5'0,"0"0"-5"15,0 0 38-15,0 0-31 16,0 0-2-16,0 0-4 16,13-43 3-16,5 36 8 15,7 3 5-15,-8 0 12 16,6 4-20-16,-3 0 4 15,3 0-3-15,-6 0-9 16,-3 0-2-16,-10 1 1 16,3 10 0-16,-5 4-3 15,-2 3 6-15,0 7-3 16,0 7 10-16,-21 2-3 0,2 0-3 16,-10 3-4-1,2-8 0-15,0-6 2 0,5-2-2 16,-3-11-1-16,12-8 0 15,-2-2-13-15,1-3-16 16,5-18-53-16,5 1-45 16,4 0-133-16,0 6-120 15</inkml:trace>
  <inkml:trace contextRef="#ctx0" brushRef="#br1" timeOffset="90770.52">21467 13690 453 0,'-42'120'219'0,"44"-124"-34"15,-2 0 37-15,7-1-125 16,-3 2-49-16,10 0 2 15,1 3-19-15,12 0-11 16,2 5-2-16,6 13-3 0,3 4 18 16,0 2-22-16,-4 0-3 15,-6 0-3-15,-1-5-4 16,-2-6 0-16,-9 1-1 16,-8-7-19-16,-1-7-12 15,-5 0-77-15,-2-7-407 16</inkml:trace>
  <inkml:trace contextRef="#ctx0" brushRef="#br1" timeOffset="91041.61">21824 13541 1291 0,'0'0'34'15,"0"0"-34"-15,0 0 0 16,0 0 6-16,0 0 36 16,0 0-9-16,29 121-14 15,-29-81 13-15,0-2-3 16,0-4-16-16,0-4 0 16,-10-10 6-16,6-8-19 15,4-7-3-15,0-5-8 16,0-1-79-16,0-29-48 15,14-12-48-15</inkml:trace>
  <inkml:trace contextRef="#ctx0" brushRef="#br1" timeOffset="91342.46">21824 13541 1268 0,'117'-76'39'16,"-117"76"-38"-16,0-1 5 15,0-4-2-15,25 5 7 16,6 0-9-16,10 0 1 16,-6 0 3-16,-1 0-2 15,-12 5-3-15,0 3-1 16,-6 7 0-16,-5 1 17 0,-7 2-9 16,0 2 11-1,2-2 18-15,-6 2-12 0,0 4-6 16,-10 0-7-16,-7 4-11 15,-8 1 5-15,5-5-6 16,-5-2-23-16,-1-11-38 16,10-6-22-16,1-5-52 15,1-5-209-15</inkml:trace>
  <inkml:trace contextRef="#ctx0" brushRef="#br1" timeOffset="91544.18">22026 13626 526 0,'0'0'608'0,"0"0"-567"15,0 0 53-15,0 0-22 16,0 0-23-16,0 0-8 0,0 38 1 16,0-11-14-16,-2 6-13 15,-11 3-5-15,-3 8 7 16,-7 2-17-16,4 0 0 16,-4-2-3-16,3-7 5 15,5-13-4-15,4-13-13 16,9-8-39-16,2-3-42 15,0-13-150-15</inkml:trace>
  <inkml:trace contextRef="#ctx0" brushRef="#br1" timeOffset="91808.91">22078 13762 1235 0,'0'0'24'0,"0"0"-13"0,0 0 17 15,0 0 1-15,-5 127 19 16,5-92-25-16,0 2 16 16,0-8-15-16,0-7-7 15,9-6 8-15,7-3-24 16,1-10-1-16,6-3 3 16,-1 0-2-16,10-5-1 15,-1-19 0-15,0-5-11 16,2-3-2-16,3-1-57 15,-7 3-60-15,-10 3-51 16,-3 7-801-16</inkml:trace>
  <inkml:trace contextRef="#ctx0" brushRef="#br1" timeOffset="92056.91">22512 13537 1269 0,'0'0'156'0,"0"0"-146"16,0 0-9-16,0 0 21 16,0 0-11-16,0 0 12 15,31 34-20-15,-8-26 1 0,-6 0-4 16,-3 1-3-16,-1 0 2 15,-13 0-105-15,0-1-173 16</inkml:trace>
  <inkml:trace contextRef="#ctx0" brushRef="#br1" timeOffset="92226.98">22481 13716 1370 0,'0'0'13'0,"0"0"-13"16,0 0-2-16,0 0 2 0,0 0-5 16,0 0-8-16,91 0-97 15,-78 0-130-15,-13 11-663 16</inkml:trace>
  <inkml:trace contextRef="#ctx0" brushRef="#br1" timeOffset="92608.3">22512 13954 1061 0,'0'0'58'0,"0"0"19"16,0 0 12-16,0 0-49 15,0 0-13-15,0 0-27 16,13-4 0-16,12-28 0 16,-3-3-36-16,5-4-18 0,-2 1-18 15,-8 2-2 1,6 2 14-16,-6 6 22 0,-1 2 38 15,-3 6 16-15,1 4 69 16,-8-3 3-16,1 7-36 16,-5 5-14-16,-2-1 8 15,0 5-21-15,2 3 2 16,-2 0-8-16,2 3-18 16,6 20 12-16,-4 7 5 15,5 4-12-15,-7 5 12 16,-2-7-17-16,0-6 6 15,0-4-7-15,0-8 0 0,0-4 0 16,0-6 0 0,0-4-33-16,0 0-32 0,0-14-57 15,0-15-11-15,0-9-108 16,0-1-115-16</inkml:trace>
  <inkml:trace contextRef="#ctx0" brushRef="#br1" timeOffset="93159.16">22782 13529 688 0,'0'0'159'0,"0"0"58"15,0 0-68-15,0 0-72 16,0 0-21-16,0 0-27 16,71-48 2-16,-49 48-24 15,5 8-7-15,2 5 0 16,0 1 4-16,-5-1-4 0,-6 5 0 16,-9 3-13-1,-9-2 10-15,0 9-12 0,-4 1 4 16,-21-4-21-16,-4-3-16 15,2-8-3-15,1-14-26 16,8 0-11-16,9 0-81 16,9-9 81-16,0-3-83 15,0 4 108-15,13 5 63 16,1 3 345-16,-3 0-119 16,0 0-136-16,-7 11 1 15,-4 1-46-15,0 1 22 16,0 5-16-16,0 1-23 15,-4 1 6-15,-7 3-19 16,-3-4-13-16,-1 6 5 0,-1-4-7 16,1-1-2-16,2-4 0 15,1-10-27-15,8-6-5 16,-1 0-22-16,3 0-47 16,2-7 32-16,0-5-3 15,0 1 24-15,0 5 31 16,9 2 19-16,-3 4 18 15,6 0 48-15,-1 0-7 16,5 0 9-16,1 12-16 16,1 3-19-16,2-4-16 15,-4 1-6-15,-1 0-6 16,-1-2-5-16,-8-2 0 16,1-4-5-16,-5 0-33 0,0-4-31 15,-2 0-21 1,0-23-55-16,2-14-558 0</inkml:trace>
  <inkml:trace contextRef="#ctx0" brushRef="#br1" timeOffset="93607.75">23054 13699 1164 0,'0'0'113'0,"0"0"-82"16,0 0 32-16,0 0 18 16,0 0-51-16,0 0-15 15,6 33-3-15,3-9-5 16,-5-2-4-16,3-3-3 15,-5 0 0-15,-2-7-3 0,0-6 3 16,3-4-1-16,-1-2-21 16,5 0-14-16,-1-12-39 15,5-12 17-15,3 0-33 16,1-3-112-16,-1 8-164 16,-3 1 3-16,-5 3 65 15,-1 5 299-15,0-1 443 16,-3 1-164-16,-2-3-58 15,0 0-51-15,0-1-105 16,2 3 19-16,0 4-32 16,0 7-13-16,5 0-5 15,-1 1-7-15,6 22 2 16,1 4 3-16,1 8-25 16,-3 1 0-16,-7 4 10 15,5-2-1-15,-6 0 6 0,-3 2-7 16,0-2 0-16,0 0 11 15,0 1-24-15,-8-1 0 16,0 0 7-16,-3-4-6 16,-1-6-6-16,8-8-13 15,-5-4-38-15,3-8-47 16,-8-6-133-16</inkml:trace>
  <inkml:trace contextRef="#ctx0" brushRef="#br1" timeOffset="94018.42">23611 13301 1326 0,'0'0'50'0,"0"0"-45"15,0 0 1-15,0 0 44 16,0 0 29-16,0 0-54 16,69 128-17-16,-54-92 15 15,-1-2-23-15,-4-8 3 16,-3-4-3-16,-7 0 0 16,0-2-20-16,0-7-66 15,0-12-100-15,-11-1-405 16</inkml:trace>
  <inkml:trace contextRef="#ctx0" brushRef="#br1" timeOffset="94559.48">23572 13334 999 0,'0'0'235'0,"0"0"-235"16,0 0 0-16,0 0 35 0,0 0-1 16,0 0-3-16,25 9-16 15,-23 3-3-15,0-1 15 16,-2 6-6-16,0-1-2 16,0 1 14-16,-4 2-24 15,-13-1-4-15,-8-2-3 16,-2-6-2-16,-2-6-3 15,9-4-48-15,0 0-58 16,14 0-221-16</inkml:trace>
  <inkml:trace contextRef="#ctx0" brushRef="#br1" timeOffset="94711.77">23572 13334 148 0</inkml:trace>
  <inkml:trace contextRef="#ctx0" brushRef="#br1" timeOffset="94987.62">23572 13334 148 0,'103'77'939'0,"-103"-77"-931"0,0 0 8 16,0 5 60-16,0 1-18 15,5 3-36-15,-1-1-7 16,0 4 13-16,5 2-8 15,3 2 10-15,-6 5 8 0,-2 0-2 16,1 8-10 0,-5 2 7-16,0 5-7 0,0 0-8 15,0 5-6-15,-7-3-6 16,3 0 11-16,-5 0-6 16,2 2 1-16,0 0-5 15,1-2 3-15,-5 0-4 16,7-7-4-16,-4-6 1 15,4-10 0-15,4-9-3 16,0-5 0-16,0-1-4 16,0 0-3-16,0 0-30 15,0-7-29-15,2-18 11 16,14-4-38-16,-3-6-179 0</inkml:trace>
  <inkml:trace contextRef="#ctx0" brushRef="#br1" timeOffset="95266.91">23840 13297 1340 0,'0'0'0'0,"0"0"0"15,0 0 28-15,118-19-8 16,-76 13 9-16,3 3-22 0,-5 0-1 16,-7 3-6-16,-4 0 2 15,-6 0 1-15,-10 0-3 16,-7 0-5-16,0 0 2 16,-6 0-42-16,0 0-21 15,0-1-243-15</inkml:trace>
  <inkml:trace contextRef="#ctx0" brushRef="#br1" timeOffset="95489.54">24098 13102 1216 0,'0'0'110'16,"0"0"-80"-16,0 0-6 0,0 0-5 15,0 0 22 1,0 0-2-16,-2 78-26 0,-13-37-9 15,-10 4 8-15,-4 5-12 16,-7 3 0-16,1-6-6 16,4-8-35-16,4-13 1 15,14-12-33-15,8-10-30 16,5-4-119-16,0 0-422 16</inkml:trace>
  <inkml:trace contextRef="#ctx0" brushRef="#br1" timeOffset="95678.03">23900 13499 455 0,'0'0'360'0,"0"0"-93"15,0 0-96-15,0 0-77 0,0 0-50 16,0 0 33 0,42 112-40-16,-32-71 7 0,-6-2-22 15,-4 2-10-15,0-1 6 16,0-2-15-16,0-9 5 16,0-10-8-16,0-7 0 15,0-12-10-15,0 0 8 16,0 0-52-16,0-23-32 15,0-12-67-15,0-7-244 16</inkml:trace>
  <inkml:trace contextRef="#ctx0" brushRef="#br1" timeOffset="95970.9">23996 13527 1138 0,'0'0'53'0,"0"0"-43"0,0 0 28 16,0 0 33-16,0 0-29 15,0 0-17-15,87-55-15 16,-72 55 5-16,-3 3 28 16,-8 7-27-16,5 7 16 15,-5 2-6-15,-4 7-5 16,5 10-6-16,-5 4 5 16,0 9-10-16,0-1 12 15,0-2-22-15,0-6 4 16,0-7 7-16,0-10-10 15,0-8-2-15,0-12 0 16,0-3-5-16,0 0 5 0,0 0-52 16,0-14-19-16,0-11-24 15,-9-6-180-15</inkml:trace>
  <inkml:trace contextRef="#ctx0" brushRef="#br1" timeOffset="96614.37">24033 13680 1249 0,'0'0'86'0,"0"0"-83"16,0 0 22-16,0 0-12 16,0 0 0-16,0 0 6 15,41-3-19-15,-26 3 0 16,-3 3-3-16,-1 3 1 16,-11 2-6-16,0 1-22 0,0 2 13 15,0-1-6-15,-7 0 8 16,-2 0 3-16,-4-1 10 15,0 2 2-15,1-3 3 16,8-4 1-16,2 0 15 16,2-1 12-16,0 0-30 15,0 5 11-15,0 0-2 16,2 2-7-16,2 0 22 16,8 4-23-16,1-3 0 15,-7 4 4-15,6-3-6 16,-3 0 0-16,-7 0 2 15,2-2-1-15,-4 4 34 16,0 0-13-16,0 4 1 16,0 2 12-16,-15 0-28 0,-3 1 3 15,-9-3-9-15,2-4 1 16,-4 0 1-16,-2-6-3 16,4-3 0-16,8-1 2 15,5-4 1-15,5 0 4 16,9 0 21-16,0 0-26 15,0 0 8-15,0 0-10 16,0 0 0-16,0 0 10 16,14 0-9-16,-1 0 0 15,12 0 1-15,6-1 2 16,7-4 1-16,1 2-3 16,11-1-1-16,-6-2 9 15,-3 2-7-15,-6 1 2 0,-4-1 0 16,1 0-4-16,-10 3 13 15,-5-1-8-15,-3 0-2 16,-7 0 3-16,-3 2-5 16,-4 0-2-16,0 0 0 15,0-3-19-15,0 3-23 16,0 0-113-16,-2 0-950 16</inkml:trace>
  <inkml:trace contextRef="#ctx0" brushRef="#br1" timeOffset="98185.18">24843 13345 1318 0,'0'0'49'15,"0"0"-38"-15,0 0-15 16,0 0 8-16,0 0 15 0,0 0 7 15,42 80-20-15,-36-40 14 16,1 9-8-16,-2 5 1 16,-3-4 9-16,-2 1-13 15,0-4 0-15,2-7 2 16,3-10-9-16,-1-12-2 16,9-8 0-16,1-6 0 15,-1-4-8-15,3 0 9 16,1-6-1-16,6-22 3 15,4-9-1-15,-5-8-2 0,3-4-3 16,-6-1-9 0,-5 2 10-16,-5 4-13 0,-5 10 12 15,-4 6 3-15,0 12 0 16,0 5 13-16,0 5 12 16,0 1-13-16,0 3 10 15,0 1-7-15,0 1-5 16,0 0-7-16,0 0-3 15,0 8-3-15,2 21-6 16,7 13 9-16,5 8 12 16,-8 4-11-16,1 2 0 15,-1 2 0-15,2 1 3 16,-4 3 7-16,7 2-9 16,-7 4 3-16,8 7 12 15,-8-3-16-15,3-2 3 0,-5-8 0 16,-2-8-2-16,0-6 2 15,0-8-4-15,0-5 0 16,0-3 1-16,-2-6-1 16,-13-5 0-16,-10 2 3 15,-4-3 2-15,-2-4 1 16,-7 0-6-16,5-5 0 16,-8-6 3-16,-1-5-3 15,-3 0-2-15,1 0 2 16,-8-10-25-16,6-18-38 15,-6-8-55-15,8-10-300 16</inkml:trace>
  <inkml:trace contextRef="#ctx0" brushRef="#br1" timeOffset="98848.65">25513 13758 419 0,'0'0'806'16,"0"0"-803"-16,0 0-1 16,0 0 64-16,0 0-4 15,0 0-43-15,-2 0 9 16,2 20-18-16,0 14 35 16,0 8-9-16,0 4 6 15,0 2-14-15,0-2-4 0,0-6-14 16,0-2 4-16,0-8-14 15,0-4-3-15,0-9 3 16,0-7 0-16,0-7-7 16,0-3-57-16,0 0-65 15,7-25-37-15,6-9-847 16</inkml:trace>
  <inkml:trace contextRef="#ctx0" brushRef="#br1" timeOffset="99217.46">25734 13796 1364 0,'0'0'12'0,"0"0"-8"16,0 0-4-16,0 0 0 16,0 0 28-16,0 0-18 15,-20 74-6-15,-9-50 4 16,-2 0-8-16,-9-6-1 15,4-2 0-15,5-4 2 16,4-2 3-16,9-1-3 16,7-3 11-16,7 2 26 15,4 2-29-15,0-1-4 16,13 5 26-16,14 0-7 16,2-3 15-16,0-1-24 0,4-3-13 15,-4-1 24-15,0 5-22 16,-2-5-1-16,-3 0 3 15,-6 0-6-15,-3 1 0 16,1-5-3-16,2 3-19 16,-5-5-40-16,-6 0-145 15</inkml:trace>
  <inkml:trace contextRef="#ctx0" brushRef="#br1" timeOffset="101346.87">26389 13341 1207 0,'0'0'163'0,"0"0"-163"0,0 0-3 15,0 0 3 1,0 0 66-16,17 128-20 0,-5-76-24 16,-1 0 10-16,-7 1-20 15,-2-7 18-15,0-2-9 16,-2-4-13-16,0-5 0 16,0-2-8-16,0-5 0 15,0-8-1-15,0-8 1 16,0-6-19-16,0-6-28 15,0 0-13-15,0 0-13 16,0-18-1-16,8-13 20 16,3-6-47-16,-7-3-104 15,-2-2-288-15,-2 2 35 16</inkml:trace>
  <inkml:trace contextRef="#ctx0" brushRef="#br1" timeOffset="101654.58">26456 13577 633 0,'0'0'310'15,"0"0"-187"-15,0 0 11 16,0 0-70-16,0 0-27 15,0 0 0-15,-11-80-33 16,26 64 0-16,12 0 8 16,2 9-9-16,0 4 0 15,4 3 1-15,3 6-2 16,-7 18 16-16,0 0 2 16,-11 4 7-16,-1 0 1 15,-3 4-21-15,-3-3-2 16,0 0-5-16,-11 0 2 15,0-1 1-15,0 1-1 0,-9 2-1 16,-18 3 2-16,-6 0 0 16,-5-2-3-16,-7-2 0 15,1-4 2-15,0-4 1 16,7-8-3-16,14-6 0 16,2-6-1-16,17-2-1 15,4 0-37-15,0 0-81 16,25-13-86-16</inkml:trace>
  <inkml:trace contextRef="#ctx0" brushRef="#br1" timeOffset="102434.83">27006 13840 1178 0,'0'0'7'0,"0"0"63"16,0 0-37-16,0 0-5 16,0 0 31-16,0 0-46 15,67-101-1-15,-67 82-10 16,0 2 0-16,0 5 9 16,-9 5-9-16,-5 3 5 15,-1 4 20-15,-3 0-19 16,-4 0-6-16,0 10-2 15,-7 9 0-15,2 4 2 16,4 5-2-16,4-2 0 0,7 0 0 16,8 1 2-16,2-6-4 15,2 2 2-15,0-10 0 16,0-3-1-16,2-4 1 16,9-6-2-16,7 0-3 15,0 0-20-15,6-21 15 16,5-2-8-16,-2-4-14 15,-5 4 18-15,3 2-6 16,-8 8 15-16,-5 5 5 16,-3 6 1-16,-7 2 34 15,-2 0-5-15,0 0 19 16,0 2-13-16,0 12-32 16,0 4 4-16,0 0-8 0,0-4 2 15,0-2-1-15,8-4-1 16,6-4 0-16,-1-4-4 15,8 0 4-15,-1-6-4 16,4-16-3-16,5-4-16 16,-2-4 14-16,2-4-10 15,-5-3 6-15,3 0 12 16,-5-2-22-16,-4 8 13 16,-5 6 10-16,-8 9 1 15,2 10 40-15,-7 6 4 16,0 0-11-16,0 0 9 15,0 0-36-15,0 0 7 0,0 3-14 16,0 18 2 0,0 8-4-16,0 7 1 0,4-3 1 15,5-1 2-15,-5-2-2 16,1-9 0-16,4-1-2 16,2-6 4-16,-3-4-5 15,2-4 3-15,-1-4-40 16,-3-2-18-16,-4 0-71 15,-2 0-32-15,0-12-711 16</inkml:trace>
  <inkml:trace contextRef="#ctx0" brushRef="#br1" timeOffset="102641.05">27173 13655 1277 0,'0'0'72'15,"0"0"-72"-15,0 0 2 16,0 0 18-16,0 0 54 16,0 0-48-16,107-11-6 15,-65 7-20-15,1 1 0 16,1 2-2-16,-4 1-13 16,-1 0-60-16,-11 0-93 15,-6 0-779-15</inkml:trace>
  <inkml:trace contextRef="#ctx0" brushRef="#br1" timeOffset="103186.7">27717 13718 1137 0,'0'0'59'0,"0"0"-51"15,0 0 55-15,0 0-50 16,0 0 32-16,0 0-23 15,85-63-17-15,-79 45 11 16,3 4-15-16,-9 2 1 16,0 4 28-16,0 2-11 15,0 5 25-15,-2-2-32 16,-19 3-7-16,2 0-2 16,1 0-3-16,-7 4 0 0,3 17 3 15,0 2-1-15,-3 5-2 16,8-1 8-16,1-5-1 15,7-4 10-15,7-2-17 16,2-6 2-16,0 0-4 16,0-2 2-16,13-2 0 15,5-3-2-15,-1-3 0 16,4 0 0-16,1 0-12 16,0-6 10-16,5-11-3 15,-7-3 6-15,3 0-3 16,-6-3 4-16,1 7 0 15,-7 5-2-15,-7 4 2 0,2 7 0 16,-6 0 18 0,0 0 15-16,0 0-11 0,0 0 7 15,0 0-17-15,0 11-12 16,0 5 0-16,0 4 0 16,0 0-1-16,6 0 1 15,11-2 0-15,4-3 3 16,8-7-2-16,4-3-2 15,5-5-13-15,-1 0-66 16,-2-22-143-16</inkml:trace>
  <inkml:trace contextRef="#ctx0" brushRef="#br1" timeOffset="104032.52">29078 13472 1405 0,'0'0'7'0,"0"0"-4"15,0 0-3-15,0 0 0 16,0 0 6-16,-27-107 1 16,8 87 8-16,-6 2-15 0,-2 3 2 15,-2 8-6-15,4 4 4 16,4 3 0-16,5 0 6 16,-5 13-3-16,13 17-6 15,-1 12 2-15,7 10 1 16,2 12 16-16,0 1-9 15,0-1 9-15,6-2 1 16,5-4 3-16,-1 0 1 16,-2-6-17-16,1-4-3 15,3-6 6-15,-4-8-7 16,1-5 0-16,0-5 1 0,-2-8-1 16,0-6 0-16,-5-9-26 15,-2-1-38-15,0 0 10 16,-7-22-111-16</inkml:trace>
  <inkml:trace contextRef="#ctx0" brushRef="#br1" timeOffset="104902.46">28697 13758 1331 0,'0'0'41'0,"0"0"-37"0,0 0-5 15,0 0 2 1,0 0 36-16,129-12 0 0,-75 7-26 16,6 3-2-16,3-3-9 15,-5 5-5-15,-1 0-12 16,-6 0-14-16,-8 0 16 16,-9 0-8-16,-19 0-8 15,-9 0 19-15,-6 0-28 16,0-2 40-16,0-10 12 15,0-3-12-15,0 4 0 16,2 3 6-16,6 6 12 16,-8 2 34-16,0 0-19 15,0 0-3-15,0 0 5 16,0 15-14-16,0 8 5 0,0 1-15 16,-12 0-11-16,3 2 14 15,5 0-14-15,4 2 0 16,0-4 3-16,2 0-2 15,19-8-1-15,0-6-3 16,8-7 3-16,0-3 1 16,2-6-1-16,1-24-4 15,-8-3-5-15,-1-1-17 16,-8 4 12-16,-3 4 10 16,-8 7 4-16,-2 6-3 15,-2 4 4-15,0 2-1 16,0 3 10-16,0-3 16 15,0 3-13-15,0 2-13 0,0-2 0 16,0 4 4-16,0 0-1 16,0 0-3-16,0 0 7 15,0 15-4-15,0 7 16 16,0 6-2-16,2-1-16 16,3-4 15-16,1-4-16 15,4-8 0-15,-4-3 0 16,3-4 0-16,4-4 0 15,3 0-1-15,2 0 1 16,4-6-8-16,-6-10-2 16,3-4 0-16,-1 0-10 15,1-2 12-15,-6 2 4 16,-3 2-8-16,0 2 10 16,-1 6-4-16,-7 5 6 0,-2 5 0 15,0 0 11-15,0 0 8 16,0 0 6-16,0 11-16 15,0 9-8-15,4 2 21 16,0 2-22-16,1-4 0 16,2-6 0-16,0 0 2 15,-5-6-4-15,2-4 2 16,5-4-13-16,-4 0 1 16,4-6-45-16,-5-18 5 15,5-8-79-15,-7-6-314 16</inkml:trace>
  <inkml:trace contextRef="#ctx0" brushRef="#br1" timeOffset="105764.73">29762 13485 1364 0,'0'0'19'0,"0"0"-5"15,0 0 23-15,0 0-20 16,0 0-17-16,0 0 1 15,14 70-4-15,1-43 3 16,1-6-17-16,1-2-21 16,1-5-26-16,1-3 25 0,-4-5-29 15,1-4 10 1,-1-2 28-16,1 0 30 0,-1 0 3 16,-4 0 50-16,3 0-5 15,-10-5 6 1,5-1 2-16,-5-2-13 0,6-1 12 15,-10 0-34-15,2 0-1 16,-2 5-13-16,0 2-5 16,0 2 4-16,0 0-1 15,0 0-5-15,0 6 0 16,-14 11 0-16,1 3 0 16,2 0 2-16,4-2 2 15,7-5 6-15,0-2-9 16,0-1-1-16,0-1 7 15,9 3-7-15,6-4-1 0,6 3 1 16,-4-1 1 0,1 0 2-16,-3 1-3 0,-3-4 0 15,-3 1-4-15,-9-2 6 16,0 2-2-16,0 2 4 16,0 1 4-16,-15-3-7 15,-6 3-1-15,3-5 0 16,1 2 7-16,1-3-7 15,3 1 0-15,4-3 2 16,2 0 0-16,7-1 1 16,0-2-3-16,0 0 0 15,0 0-3-15,0 0 5 16,14 0-2-16,3 0 14 16,10-11-7-16,-3-11-6 0,8-3-1 15,-3-2-12-15,2 1 9 16,-4 4-14-16,-3 4 11 15,-6 2 5-15,-2 6 0 16,-10 1 0-16,3 1 1 16,-2 2 0-16,0 1 6 15,-3-4-4-15,-2 1 0 16,5 3 13-16,-7 0-5 16,0 5 7-16,0 0-7 15,0 0-5-15,0 0 7 16,0 0-12-16,0 3 0 0,0 15 5 15,0 4-2 1,2 0 9-16,-2 1-12 0,0-2 0 16,2-5-1-16,0-4 1 15,6-4 0-15,-6-2-1 16,0-4 1-16,0 0-15 16,-2-2-65-16,2 0-95 15,-2-6-404-15</inkml:trace>
  <inkml:trace contextRef="#ctx0" brushRef="#br1" timeOffset="107586.22">30319 13579 764 0,'0'0'361'0,"0"0"-361"16,0 0-30-16,0 0 30 16,0 0 3-16,0 0 1 15,0 0-4-15,0-18 0 16,0 16 4-16,0 2 48 16,0-1-12-16,0 1-4 15,0 0 16-15,0 0-18 16,0 0 4-16,0 0-31 15,0 0-4-15,0 6 6 16,0 5-8-16,0 1 5 0,0-2 4 16,0-4-8-16,0 2-3 15,0-1 1-15,0-2 0 16,0-1 22-16,3-2-22 16,-1-2 0-16,-2 0 9 15,2 0-9-15,0 0 0 16,5 0 0-16,-5 0 0 15,0 4 9-15,2-1-4 16,1-2-5-16,0 6 18 16,-3-5-8-16,5-1-5 15,-7 4-5-15,0-4 0 16,0 1 14-16,0 1-14 16,0-3 2-16,0 1 7 0,0 2-5 15,0 3 3-15,0-2-1 16,0 4-6-16,0 2 21 15,0-3-17-15,0 1 5 16,0 1 5-16,0-5-12 16,0-2 0-16,0 0-2 15,0 0 5-15,0 0-7 16,0-1 2-16,0 4 0 16,0 2 1-16,4-2 2 15,0 0-3-15,3 2 0 16,-2-1 1-16,4-4 0 15,-5 0-1-15,5-2-1 0,-3 0-3 16,4 0 4 0,3-4 0-16,-2-11-1 0,0-2 1 15,-2 1-1-15,-1-2 1 16,2 2-3-16,-6 0 3 16,1-2 0-16,-3 1 0 15,-2 2-2-15,0 1 2 16,0 0-2-16,0 5 2 15,0 1 0-15,0 4 4 16,0 0-4-16,-9 4 0 16,-5 0 0-16,-1 0 0 15,-1 0-1-15,3 0 1 16,0 0 0-16,6 0-4 16,0 0 4-16,5 0-1 15,2 0 1-15,0 3-2 0,0-2-6 16,0 3 5-16,9-2-4 15,5-2 5-15,5 0-2 16,6 0 0-16,2 0 3 16,2 0 1-16,-5 0 2 15,1 0-2-15,-8 0 0 16,-3 0 0-16,-5 0 1 16,-5 0 1-16,-2 2-2 15,-2-2 3-15,5 0 6 16,-3 2-9-16,2-2 0 15,4 2 1-15,-2 3-1 16,5-1 0-16,1 1-1 0,-6 1 3 16,3-1 5-16,-7 1-5 15,-2-3 1-15,0 5 16 16,0 2-15-16,0 1 2 16,0 2-3-16,0 0 1 15,0 3 1-15,-2-1-5 16,0 2 0-16,-3-5 2 15,5-8-2-15,0 0 0 16,0-4 0-16,0 0 1 16,0 0-2-16,0 0 1 15,5-18 0-15,5-4-4 16,9-3-1-16,-3 2-1 16,-3 0-1-16,2 8 6 15,-1 0-4-15,-1 8 5 0,-2 0 0 16,2 1 3-16,8 1 0 15,-8-2 4-15,3 4-7 16,-3-2 2-16,1 4-2 16,-4 1 0-16,-1 0 0 15,1 0 0-15,-8 0 1 16,2 1-1-16,0 17 9 16,1 4-4-16,-1 4 22 15,5 1-24-15,-6-5-1 16,3 0 10-16,1-3-10 15,-1-2 0-15,3-4-2 0,3-5 0 16,-8-2-5 0,0-3-24-16,-4-1-63 0,0-2-146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18:29.4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12082 12073 1356 0,'0'0'119'0,"0"0"-110"0,0 0-7 16,0 0 49-16,0 0-11 16,0 0-25-16,0 0 0 15,23 6-2-15,-23-6 13 16,0 7 9-16,0 7-16 15,-11 9-4-15,-14 12-15 16,-2 4 0-16,-2 4-1 16,0 1 1-16,12-6 0 0,1-6 0 15,5-9 2-15,7-11-11 16,1-10 9-16,3-2-11 16,0 0-1-16,7 0-18 15,20 0 24-15,4-2 5 16,0-6 0-16,7-3 0 15,0 5 1-15,-1 2 0 16,2 2 3-16,-8 2-2 16,-3 0 1-16,-10 0 5 15,1 0 0-15,-11 0 10 16,-1 0-13-16,-5 0 5 0,-2-6 6 16,0-12-7-16,0-16 14 15,-15-19 3-15,-21-10-25 16,0-9 0-16,-4 3-3 15,7 15-38-15,8 24-32 16,10 26-130-16</inkml:trace>
  <inkml:trace contextRef="#ctx0" brushRef="#br0" timeOffset="7045.32">3794 12014 1209 0,'0'0'196'0,"0"0"-166"0,0 0 32 15,0 0 16-15,0 0-30 16,0 0-29-16,0 0 0 16,-13-2-19-16,13 2 0 15,0 0 3-15,0 0-3 16,11 0 10-16,7 9 0 15,1 17-9-15,8 6 13 16,2 7-13-16,0-4 0 16,-2-4 5-16,-4-12-4 15,-4-8-1-15,1-9-1 16,1-2-8-16,-2-2 4 16,4-22-3-16,-1-8-5 0,0-4 12 15,0 3 0-15,1 6 0 16,2 6-2-16,-2 9 2 15,4 4 5-15,-2 6-2 16,2 2-2-16,0 0 9 16,0 0-8-16,2 14 2 15,-3 5 0-15,0-2-3 16,3 1 7-16,-2-3-8 16,-2-3 0-16,0-4-1 15,-6-4 1-15,1-4 0 16,1 0-1-16,-2 0 2 0,2-17-4 15,-1-10 3-15,-3-6-2 16,6 3-2-16,-1 2 0 16,5 9 2-16,7 11 1 15,1 8 1-15,5 0-3 16,-2 11 3-16,0 17 0 16,-4 2 4-16,-8 1 1 15,-2-6 0-15,-1 0 6 16,-3-10-6-16,3-8 17 15,0-7-22-15,4 0-1 16,2-4 0-16,5-14 2 16,-5 0-2-16,2-3-12 15,-4 5-28-15,-5 6-101 0,-11 7-663 16</inkml:trace>
  <inkml:trace contextRef="#ctx0" brushRef="#br0" timeOffset="8719.23">11342 12203 1375 0,'0'0'46'15,"0"0"-41"-15,0 0 5 16,0 0 30-16,0 0-2 0,0 0-36 16,0 0 5-16,34 0-3 15,-16 5 19-15,0 3-5 16,6 4 2-16,1 1-3 16,-3 8-12-16,5-3 5 15,-2-2-10-15,-6-6 3 16,-1-6-3-16,4-4 0 15,-4 0-4-15,9-14 3 16,2-22-9-16,0-12-1 16,2-5-5-16,5 8 13 15,-3 13-3-15,-2 14 6 16,7 16 3-16,-7 2 2 0,-2 17 16 16,0 19 5-16,-4 8-2 15,-7 5 18-15,4-5-30 16,-6-7-2-16,1-8 7 15,1-8-12-15,3-13-4 16,0-5-1-16,8-3-4 16,5-13 0-16,2-20 2 15,0-5-12-15,-5 2 11 16,0 3-6-16,-4 12 3 16,-1 7 5-16,-6 5 2 15,-2 6 0-15,0 3 0 16,0 0 0-16,1 0 16 15,4 0-10-15,-1 0 2 16,5 3 5-16,4 0-10 16,7-3 6-16,-7 0-7 0,7 0-2 15,-7-3 3 1,-4-6-4-16,-2-3 0 0,-3-1-2 16,-7 0-17-16,1-6-29 15,-5 5-158-15</inkml:trace>
  <inkml:trace contextRef="#ctx0" brushRef="#br0" timeOffset="8916.42">13145 11971 194 0,'0'0'1506'0,"0"0"-1506"15,0 0 0-15,0 0 16 16,0 0 20-16,0 0-36 16,0 8-9-16,0-8-27 15,0 0-119-15,-14-10-620 16</inkml:trace>
  <inkml:trace contextRef="#ctx0" brushRef="#br0" timeOffset="18756.75">3542 15902 1300 0,'0'0'5'0,"0"0"3"16,0 0-8-16,0 0 14 15,0 0 2-15,116 11-13 16,-85-11-2-16,3 0 11 16,-3-8-5-16,2-1-7 15,-2 3 7-15,1 3-2 16,-1 3 16-16,-2 0 4 15,4 0-7-15,-2 12 13 16,7 11-10-16,-3 1 9 0,2-2 4 16,-4 0-14-1,-4-2 3-15,5-6-22 0,-5-4 4 16,2-4-10-16,0-4 5 16,2-1 0-16,5-1-5 15,2 0 7-15,5 3-4 16,-3-1 2-16,0 2 0 15,-1 6-1-15,-8-2 1 16,0 1 0-16,-4-2 5 16,3-1-2-16,1 2 9 15,2-2-3-15,1-2-8 0,-1 0 9 16,4 2-10 0,-6-3 0-16,3-3 0 15,-1 1 4-15,-1-1-6 16,-3 0 2-16,0 0 0 0,-4 0 0 15,2 0 0-15,0 0 0 16,2 0 0-16,0-10 3 16,7 0 2-16,-5-2-2 15,1 6-3-15,-1-1 18 16,-2-2-10-16,-4 3 1 16,0 2 4-16,-5 2-10 15,-3 2 5-15,0 0-8 16,-3 0 1-16,-1 0-2 15,6 0 1-15,3 0-53 16,2 0-90-16,1 0-183 0</inkml:trace>
  <inkml:trace contextRef="#ctx0" brushRef="#br0" timeOffset="18957.52">6062 16042 1631 0,'0'0'24'0,"0"0"-24"16,0 0 0-16,0 0 0 0,0 0-14 16,0 0-85-16,21 8-194 15</inkml:trace>
  <inkml:trace contextRef="#ctx0" brushRef="#br0" timeOffset="25636.25">5011 12146 1395 0,'0'0'51'0,"0"0"-51"15,0 0-1-15,0 0 1 16,0 0 0-16,0 0 0 16,0 0-27-16,0 0-14 15,0 4-30-15,0-7-125 16</inkml:trace>
  <inkml:trace contextRef="#ctx0" brushRef="#br0" timeOffset="27168.71">3025 8488 1270 0,'0'0'41'16,"0"0"-25"-16,0 0 8 16,0 0 34-16,0 0-7 15,0 0-22-15,-31-6-23 16,31 6 7-16,0 0 15 15,0 0 1-15,0 0-4 16,0 0-13-16,0 8-10 16,0 16 11-16,8 11-12 0,6 9 1 15,5 0 5-15,-6-3-6 16,-3-4 1 0,2-8-2-16,-5-10 0 0,-1-7 0 15,-2-8 0-15,1-4-7 16,2 0 5-16,4 0-15 15,2-16 14-15,3 0-3 16,-1-2 6-16,-3 2-1 16,-1 2 1-16,-1 0 0 15,6 4-1-15,-3-1 5 16,3 7-2-16,0-2-2 0,2 5 1 16,0-2-2-16,-1 3 1 15,4 0 0-15,-4 0-7 16,1 4 9-16,0 14-4 15,0 4-3-15,-2 2 5 16,-1-1 3-16,-3-7-3 16,-2-6 0-16,-3-8 0 15,-1-2 2-15,4-4-4 16,1-26-3-16,2-11-9 16,3 0 0-16,-1 6-19 15,1 10 18-15,-1 10 12 16,3 7 6-16,-2 6-3 15,-1 2 0-15,-4 0 0 16,1 2 34-16,-1 15-18 16,-3 4-1-16,6 6 8 0,1 2-11 15,2 1-4-15,0-2-8 16,1-1 1-16,0-9 0 16,-3-4-1-16,1-7 0 15,-3-4-3-15,0-3 3 16,1 0-7-16,-3-9-7 15,-1-10-3-15,-2 0 14 16,1 4-2-16,-3 3 1 16,4 3 1-16,-1 5 6 15,-3 0 0-15,3 4-3 16,0 0 2-16,2 0 11 16,0 0-12-16,7 0 1 15,0 0-2-15,2 0 4 0,0 0-3 16,-3 0-1-16,4 0 0 15,-3 0-2-15,-3 7 2 16,-1-1-1-16,-3-1 1 16,2-1 1-16,-4 0-1 15,0-1 0-15,2-3 0 16,1 0-6-16,-2 0 6 16,4-22-9-16,-1-3 7 15,2 0-2-15,-1 3 1 16,-1 4 3-16,-5 2 0 0,-6 9 0 15,-2 1 0-15,0 6 0 16,0 0 10-16,0 0-7 16,0 0 1-16,0 0-4 15,0 0-61-15,0 0-126 16</inkml:trace>
  <inkml:trace contextRef="#ctx0" brushRef="#br0" timeOffset="32498.49">11604 18524 1336 0,'0'0'45'0,"0"0"-45"15,0 0 0-15,0 0 22 0,0 0 0 16,0 0-3-16,0 0-19 15,0 0 0-15,6 40 13 16,-2-21-1-16,5 4 16 16,-7 6 2-16,1-2-6 15,-3 6 0-15,0-7-14 16,0 2-9-16,0-4 27 16,0 1-14-16,-14-4-8 15,4 2 9-15,-4-2-11 16,1 2 24-16,-3 0-18 15,-4 4-5-15,2-1 10 16,1 1-15-16,-4-4 0 0,5-5 6 16,1-10-4-16,-3-8 11 15,1 10-10-15,-4-10-1 16,1 0 14-16,-6 0-6 16,1 0-9-16,-4 0-1 15,0 0 4-15,0 0-4 16,0 0 0-16,2 0 0 15,3 0-2-15,-2 0 2 16,-3 0 0-16,-6 0 0 0,7 0 1 16,-6 0-1-16,3 0 0 15,0 0-1-15,-3 0 0 16,3 0 1-16,-4 0-2 16,-1 0 2-16,5 0 0 15,4-4-8-15,2-13 6 16,8-7 2-16,1-3-5 15,-1-1 3-15,1-3 2 16,1 3-2-16,-4 2 6 16,9-4-5-16,-4 3 1 15,-4 0 0-15,2-4 0 16,1-5 0-16,1-1 0 0,-1-3-2 16,-1-7 5-1,3 1-7-15,9-2 4 0,-4-6 0 16,6 4-2-16,2-3 2 15,0 8 0-15,0 5 0 16,0 4 1-16,0 1 0 16,0 3-1-16,0-2 0 15,12 0-3-15,-1 1 3 16,3 0 0-16,1 1 0 16,5-2 3-16,-5 6-7 15,8 2 4-15,-3-1 0 16,-5 6 0-16,8 3 0 15,-4-5 0-15,4 5-3 16,2-3 6-16,-1 2-6 16,5 0 3-16,7-4 0 15,-3 3 3-15,3 1-3 16,-3 0 0-16,-2 2-2 0,-2 4 5 16,2 1-4-16,3 2 1 15,-3 4 0-15,0 0 1 16,0 2-1-16,-2 3 0 15,7-4-2-15,-5 5 5 16,2 0 6-16,-4 0-9 16,0 0 0-16,5 0 4 15,-5 5-3-15,0 6 1 16,0 3-3-16,-2 5 5 16,-3-2 3-16,1 3-7 0,-3-1 0 15,0 0 9 1,-6 0-9-16,4-2 0 0,-6 5-2 15,1 2 8-15,-6 1-4 16,4-1-2-16,0 8 0 16,1-2 10-16,-3 6-9 15,3 4 1-15,-3-1 2 16,-3 3 2-16,0-9 0 16,-2 1-6-16,1-4 1 15,-3 1 3-15,0-3-4 16,-4 1 0-16,0 0-3 15,0 2 6-15,0 5 2 16,0-5-5-16,0 9 0 0,0-2 4 16,0-2-4-1</inkml:trace>
  <inkml:trace contextRef="#ctx0" brushRef="#br0" timeOffset="32686.82">11385 19048 1555 0,'-29'0'-324'0</inkml:trace>
  <inkml:trace contextRef="#ctx0" brushRef="#br0" timeOffset="48641.12">4714 12212 1552 0,'0'0'28'15,"0"0"-22"-15,0 0-6 16,0 0 22-16,0 0 5 16,0 0-27-16,0 0-1 15,0 0 1-15,0 2 0 16,0-2-2-16,0 0 0 0,0 0 2 16,0 0 5-16,0 0 0 15,0 0-3-15,0 0 15 16,0 0-8-16,0 0 2 15,0 0-3-15,0 0-7 16,0 0 10-16,0 0-11 16,0 0 0-16,0 0-1 15,0 0 3-15,0 0-2 16,0 0 0-16,0 0 0 0,0 0-2 16,0 0 2-16,0 0 0 15,0 0 1-15,0 0 0 16,0 0-2-16,0 0 0 15,0 0 1-15,0 0 0 16,0 0 0-16,0 0 0 16,0 0-1-16,0 0 5 15,0 0-7-15,0 0 3 16,0 0 0-16,0 0 3 16,0 0-3-16,0 0-1 15,0 0 0-15,0 0 2 16,0 0 1-16,0 0-2 15,0 0 0-15,0 0-1 16,0 0 1-16,0 0 0 16,0 0 0-16,0 0 2 15,0 0-3-15,0 0 1 16,0 0 0-16,0 0 5 0,0 0-5 16,0 0-2-16,0 0 2 15,0 0 1-15,0 0 2 16,0 0-3-16,0 0 0 15,0 0 0-15,0 0 0 16,0 0 0-16,0 0-2 16,0 0 4-16,0 0-2 15,0 0 0-15,0 0 1 0,0 0-2 16,0 0 1 0,0 0-1-16,0 0 1 0,0 0 0 15,0 0-3-15,0 0-1 16,0 0-19-16,0 0-17 15,0 0-93-15,0-8-114 16</inkml:trace>
  <inkml:trace contextRef="#ctx0" brushRef="#br0" timeOffset="51102.03">4567 12708 1400 0,'0'0'52'0,"0"0"-52"0,0 0 0 15,0 106 7-15,7-81-4 16,2 1 3-16,2-1-6 15,0-1 0-15,2-2 5 16,0 0-5-16,3-6 2 16,-3-6 13-16,1-4-4 15,-1-5-7-15,1-1-4 16,1 0 2-16,3-11-8 16,-2-16 4-16,-3-4-5 0,-2-5 3 15,-2-3-6-15,-2 6 3 16,-2 4-3-16,-3 8 10 15,-2 4 1-15,0 9-1 16,0 6 5-16,0 2 18 16,0 0 9-16,0 0 15 15,0 0-8-15,0 0-26 16,0 0 17-16,2 2-19 16,2 12-3-16,3 11-1 15,1 11-7-15,8 14 2 0,0 12 2 16,0 8 5-16,2 8 17 15,-3 2-16-15,1 0 6 16,-7-7 3-16,-5-15-10 16,-2-14 11-16,-2-16-11 15,0-12-7-15,-13-8 13 16,-16-4-15-16,-9-4-2 16,-7 0-8-16,-4-4-14 15,5-16-33-15,8-6-48 16,12-4-96-16,11-3-396 15</inkml:trace>
  <inkml:trace contextRef="#ctx0" brushRef="#br0" timeOffset="51419.12">4999 12825 811 0,'0'0'771'16,"0"0"-770"-16,0 0-1 16,0 0 32-16,45 128 8 15,-36-91-9-15,-1 3-23 16,6 6 12-16,-5-2-15 0,-3-6 2 15,4-10-1-15,-4-11-4 16,-3-12-2-16,3-5-16 16,-2-8-38-16,3-24-77 15,-2-9-98-15,-5-6-325 16</inkml:trace>
  <inkml:trace contextRef="#ctx0" brushRef="#br0" timeOffset="51771.44">5252 12769 1583 0,'0'0'42'15,"0"0"-31"-15,0 0-11 0,0 0 23 16,0 0 6 0,0 0-19-16,-14 125-10 0,3-100 0 15,-1 2 0-15,-1-3 0 16,2-4 0-16,0-4 3 15,4-4-1-15,5-6 5 16,2-2-5-16,0-4-2 16,0 2 4-16,0 2-4 15,0 1-2-15,13 0 2 16,-1 3 4-16,1 0 3 16,3 2-7-16,3 3 1 15,-1-2 14-15,7 1-12 16,-8-2-1-16,-1-4 0 15,-3-4 1-15,-1-2-3 0,-5 0-31 16,-5-12-68-16,-2-14-104 16,0-2-843-16</inkml:trace>
  <inkml:trace contextRef="#ctx0" brushRef="#br0" timeOffset="52007.57">5360 12932 1572 0,'0'0'91'0,"0"0"-78"15,0 0-13-15,0 0 18 16,0 0-1-16,0 0-17 0,123-4-9 16,-90-21 6-16,-4 0-17 15,-2 3-15-15,-10 5 12 16,-3 7-22-16,-5 6-38 15,-7 4-50-15,0 0-151 16</inkml:trace>
  <inkml:trace contextRef="#ctx0" brushRef="#br0" timeOffset="52280.07">5653 12628 1723 0,'0'0'0'16,"0"0"2"-16,0 0 7 0,0 0 21 15,0 0-12-15,52 121-11 16,-31-89-1-16,-1 2-4 16,-3 4 14-16,-3 5-9 0,4 1 2 15,-7 5 0-15,0 1-8 16,2-5 0-16,-3-5-1 15,-2-8-8-15,1-10-4 16,-3-4-23-16,2-6-41 16,-6-6-72-16,-2-6-241 15</inkml:trace>
  <inkml:trace contextRef="#ctx0" brushRef="#br0" timeOffset="54940.62">3150 8937 1117 0,'0'0'98'15,"0"0"-88"-15,0 0-7 0,0 0 52 16,0 0-6-16,0 0-34 16,0 0-4-16,-7 12-8 15,7-10 19-15,-2 4 13 16,0 0-18-16,-2 5 0 15,-3 0-6-15,-2 1 1 16,2 1 8-16,-2 1-17 16,3 0 5-16,-4-1 3 15,4 5-9-15,-3 5 6 16,-3 3-8-16,6 6 0 16,0 4 5-16,-1 4-5 15,1 6 0-15,-2 2 10 16,2 2 1-16,-1 1 0 15,-5-1-8-15,4 4 0 0,-5 2 15 16,-1 2-17-16,3-2 3 16,-2 2 10-16,1 1-8 15,6-6 4-15,-3-2-7 16,5-5-1-16,1-8 11 16,-1 0-13-16,-1 0 0 15,3 0 1-15,-2 4-1 16,-1 5 4-16,3 1-4 15,-4 4 3-15,-2 0 17 0,4-2-14 16,0 0 1 0,-1-8 2-16,5-2 1 0,0-3 2 15,-2-5-12-15,2-1 1 16,-2 0 6-16,0 2-7 16,0 4 0-16,0 3 5 15,-1 4-5-15,0 6 1 16,1 0-1-16,-2 3 1 15,0-3-2-15,1-6 1 16,-1-6 0-16,4-8-2 16,0-5 2-16,-2-8-1 15,2-1-7-15,0-4-9 16,0-1-1-16,0-10-60 0,-2-1-63 16,-12-26-216-16</inkml:trace>
  <inkml:trace contextRef="#ctx0" brushRef="#br0" timeOffset="55872.51">2985 8968 973 0,'0'0'127'0,"0"0"-114"16,0 0 48-16,0 0 19 16,0 0-17-16,0 0-38 15,0 29-9-15,-6-8 32 16,-10 4-23-16,-4 7-4 15,-2 5 3-15,-5 0 6 0,2-6 2 16,6-5-10-16,3-10-8 16,9-8 19-16,3-8-21 15,2 0-10 1,2 0 0-16,0 0-2 0,0 0-6 16,0 0-14-1,0 0-7-15,0-2 6 0,6-13-4 16,11-2 14-16,8-11 10 15,2-7 2-15,2 2-1 16,2-4 0-16,0 6 0 16,1 0 3-16,-1 6-1 15,-2 6 0-15,-5 7 11 16,-4 4-12-16,-4 6 17 0,-5 2-12 16,-7 0-1-16,1 0 16 15,-3 0-9-15,1 0-4 16,-3 0 2-16,0 0 1 15,0 0-3-15,0 0-3 16,0 0-3-16,4 0 2 16,5 4 1-16,7 10-5 15,1 4 15-15,3 6-3 16,1 2 6-16,-6 0-11 16,1-4-5-16,-5-1 8 15,-3-5-9-15,-1-4 0 16,-2-2-2-16,-5 2-4 0,0-1-20 15,0-6-90-15,-25-5-192 16</inkml:trace>
  <inkml:trace contextRef="#ctx0" brushRef="#br0" timeOffset="58522.73">3642 7546 1318 0,'0'0'145'0,"0"0"-143"0,0 0-2 15,0 0 47-15,0 0 19 16,0 0-43-16,0 0-22 16,0 1 0-16,0-1 18 15,0 0-9-15,0 0-4 16,0 0 6-16,0 0 1 0,0 0 1 15,0 0-14-15,0 0 2 16,0 0 9-16,4 0-11 16,8 3-2-16,3-3 2 15,4 0 2-15,-4 0-2 16,3 0 0-16,-5 0 0 16,-1 0 8-16,-4 0-7 15,-3 0 1-15,-5 0 0 16,2 0-2-16,-2 0 4 0,0 0-3 15,0 0 0-15,0 0-1 16,0 0-3-16,-9-3-52 16,-16-1-83-16</inkml:trace>
  <inkml:trace contextRef="#ctx0" brushRef="#br0" timeOffset="62057.78">5404 13553 1165 0,'0'0'56'0,"0"0"-56"0,0 0-6 15,0 0 6-15,0 0 29 16,0 0-19-16,0 0 11 16,-23 36 30-16,9-14-18 15,-1 4-4-15,-4 3-7 16,9-1-5-16,-4-4 9 16,3-3-22-16,4-11 2 0,5-1 0 15,0-5-1-15,2-2 12 16,0-2-12-16,-2 0-3 15,2 0 10-15,0 0-12 16,0 0 5-16,0 0-1 16,0 0 1-16,0 0-1 15,2 0-4-15,13 4-2 16,8 0 2-16,4-2 1 16,6 0-1-16,2 0 0 0,3-2 3 15,-2 0 1 1,-3 0-4-16,-2 0 0 0,-2 0 1 15,-6 0 0-15,-3 0 0 16,-7-4-1-16,-1 2 0 16,-8 2 18-16,0-2-11 15,-1 2 12-15,-3-2-3 16,0 0 4-16,0-2 5 16,0-2 4-16,-5-9-6 15,-15-6 2-15,-5-5-19 16,-2-2-5-16,1 3-1 15,4 3 1-15,4 8-1 16,0 5 0-16,2-1 0 16,1 1 3-16,-3-3-3 15,1-1-9-15,-6-4-10 0,-2-3-46 16,-4-4-64 0,7-9-248-16</inkml:trace>
  <inkml:trace contextRef="#ctx0" brushRef="#br0" timeOffset="73586.27">3025 17298 935 0,'0'0'286'0,"0"0"-284"16,0 0 12-16,0 0 33 16,0 0-21-16,0 0-10 0,0 0 18 15,85 25 21-15,-54-15-14 16,-2 6-17-16,4-2-11 16,-1 0-3-16,1-4-9 15,-2-5 0-15,2-5 1 16,1 0-1-16,1-11-1 15,2-15-11-15,3-4-8 16,2-2 16-16,3 8 1 16,5 9-1-16,2 6 3 0,-3 9 0 15,2 0 3-15,-6 3 1 16,-1 11 8-16,-6 3 11 16,0-3-1-16,-2-1 8 15,-3-4-6-15,1-5-15 16,-1 2-4-16,2-6-5 15,13 0 0-15,-2 0 2 16,3 0-2-16,5 0-9 16,-3-10-11-16,2 0 11 15,-1-2 2-15,-4 11 0 16,4-6 7-16,-3 5 0 16,0-2 1-16,-2 4 2 15,-3-4 0-15,1 2 4 16,-3-2 5-16,2 2 0 15,4 2-9-15,-2-2 8 0,-1 2-11 16,-3 0 0-16,-4 0 3 16,-7 0-2-16,-4 2 7 15,-7 2-4-15,-5 0-1 16,-5-4 4-16,-8 0-5 16,-2 0-4-16,0 0-16 15,-31-6-105-15,-14-7-101 16</inkml:trace>
  <inkml:trace contextRef="#ctx0" brushRef="#br0" timeOffset="75219.36">4236 17516 1247 0,'0'0'8'0,"0"0"-1"16,0 0 34-16,0 0 7 0,0 0-34 16,-135-10 10-1,95-3-24-15,3 6 0 0,3 1 19 16,3 2-8-16,4 4 6 15,-2 0 9-15,5 0 2 16,-1 0-8-16,-2 0-10 16,0 4-3-16,-2 3-2 15,-4-1-4-15,-1 7-2 16,1-7 1-16,4 4 0 16,4-2-1-16,4 4 0 15,0 2 1-15,1 0-3 16,3 8 3-16,-1 0-1 0,0 1 0 15,0 0 1-15,3-3-2 16,-1 0 3-16,3-2-1 16,1-6 0-16,1 6 0 15,3-2-1-15,0 3-2 16,2 0 3-16,-1 3-1 16,3 1 1-16,0 7-1 15,-1-2-1-15,0-2-2 16,1 2 4-16,2-8-1 15,2-4 3-15,0-5-3 16,0 6 1-16,0 2 0 16,4 2-2-16,10 3-4 15,1 8 6-15,-1-2 0 0,1-2 0 16,-1-1 1-16,1 0-1 16,1-2 0-16,4-1 2 15,-2-2-1-15,4-4 3 16,2-1 7-16,-1 4-10 15,3 0 9-15,1 0-8 16,2-2-1-16,0 2 8 16,-2 1-7-16,0-4-1 15,-3 0 2-15,-2-2 0 16,1-1-1-16,2-2-1 16,1 6-1-16,0-7 5 15,6 3-4-15,1-2 6 16,3-2 4-16,2 0-6 0,0 3 12 15,-5-6-14-15,-4 2 3 16,0-7-3-16,-2 1 1 16,2 5 2-16,0-7-6 15,2 0 1-15,3 0 5 16,-5 2-5-16,0-4 7 16,-3 4 2-16,-4-4-8 15,1 0-3-15,-3 0 1 16,-3 0 0-16,1 0 3 15,0 0-3-15,0 0 0 16,2-4-1-16,2-4 2 16,-2-7-1-16,5-6 0 0,-6-2 0 15,4-3-2 1,-3-1 3-16,0 0-1 0,-2-1 6 16,-4-4-4-16,-3-2-2 15,-5-6 0-15,-1-6 0 16,-1-6 1-16,1 6-1 15,-5-2-3-15,0 7 0 16,0 7 2-16,0 2-1 16,0 6 0-16,0-1 2 15,-5-2-4-15,-4-1 4 16,1 0 0-16,-1-2-1 16,-5-4 2-16,5 6-1 15,-7-2 0-15,8 1 0 0,-3 3-2 16,-1 2 2-1,-1 5 0-15,1 0 1 0,-3 3-1 16,2 2 1-16,-5 2 1 16,-2 0-1-16,-7 0 18 15,1-2-19-15,-3 2 2 16,0-1-1-16,4 4 0 16,5 3 5-16,5 2-6 15,3 0 0-15,3 2 13 16,-1 1-9-16,0 2 1 15,1-2 1-15,-1 1-4 16,3 2 0-16,0-3-2 0,0 3 0 16,3 0 1-1,0 0-1-15,-1-4-1 0,3 4-1 16,2 0-2-16,0 0-3 16,0-1-9-16,-5-4-20 15,0-3-10-15,-3 0-86 16,1-1-297-16</inkml:trace>
  <inkml:trace contextRef="#ctx0" brushRef="#br0" timeOffset="77529.05">4436 14408 1308 0,'0'0'0'0,"0"0"-2"16,0 0 2-16,-125-32 32 15,78 20-7 1,-4 3 21-16,-3 6-4 0,3-2-25 16,4 5 12-16,2 0-21 15,3 0 21-15,5 14 1 16,-3 1-18-16,3 2-9 16,2 4 0-16,-3-1-3 15,3-1 8-15,1 4-6 16,3 0 1-16,4 0 16 0,3 5-4 15,-1 2-5 1,6 6-10-16,0 2 0 0,4 4 4 16,1 1-4-16,1-2-1 15,2-3 1-15,0-4 2 16,2 1-2-16,0-1-1 16,2 0 1-16,3 0 0 15,2 2 0-15,2 0 0 16,0 5-1-16,0-2 2 15,0 4 1-15,0-5-2 16,10 0 1-16,2-7-4 16,3 1 5-16,1-3-3 0,8-1 1 15,5 0 0 1,4 2 0-16,6-2 0 0,3 3 0 16,-2 1 1-16,1-2 0 15,-4-1-2-15,-1-5 2 16,-3-1-1-16,5-3 1 15,-2-7-1-15,2-4 0 16,2 1-1-16,5-6-1 16,-1-4 2-16,2 0 0 15,1 0 0-15,-5 0 3 16,-1 0-3-16,-1 0 0 16,-7-6-2-16,3-2 3 15,-3-3-1-15,-2-1 2 0,-2-5 0 16,0-2 0-16,0-2-2 15,3-5 0-15,-3-7 9 16,0 2-8-16,-2-5 0 16,-3-5-1-16,-2-3 0 15,0-1 3-15,-6-5-3 16,-3 0 0-16,-2-1-2 16,-3-6 2-16,-4 3 0 15,-2 4 1-15,2 4-1 16,-4 4 0-16,3 9-1 15,-1 2 1-15,-2 5-1 16,0 4 1-16,0 0 0 0,0-1 0 16,-2 0 1-1,-11-8 0-15,-3 1-1 0,0 2 0 16,0 0 0-16,6 6 0 16,1 6-3-16,4 1 3 15,0 10 1-15,3 3-1 16,2 1 0-16,0 1 0 15,-2 0 2-15,2 0-2 16,0-3-3-16,-4-3-11 16,4-4-20-16,-2-2-72 15,2 6-150-15</inkml:trace>
  <inkml:trace contextRef="#ctx0" brushRef="#br0" timeOffset="79212.03">2711 14355 1171 0,'0'0'64'0,"0"0"-35"0,0 0 45 16,0 0 13-16,0 0-26 15,0 0-20-15,0 0-14 16,0 0-5-16,0 0-8 15,0 0-7-15,0 0 4 16,0 0-10-16,0 0-1 0,4 0 0 16,17 0-1-1,8 0-2-15,4 0 3 0,5 0 0 16,4 0 3-16,1 0-2 16,-1-2 0-16,3-2-1 15,-3 2 1-15,-5-2 4 16,8 4-4-16,-5 0 0 15,-4 0 9-15,-3 0-6 16,-2 0 15-16,-2 0-9 16,2 0-4-16,1 0-1 15,3-4-4-15,-2 1 6 16,2-4 0-16,-4 1-6 16,-2 2 4-16,-1 0 1 15,-1 4-2-15,-5 0 4 16,1 0-5-16,-4 0-2 0,-2 0 2 15,-5 0-1-15,-2 0-2 16,-3-1 0-16,-5 1 1 16,0-3 2-16,-2 3-2 15,0-2-1-15,0 2 2 16,0 0-2-16,0 0 0 16,-9 0-24-16,-11 5-74 15,-5 8-233-15</inkml:trace>
  <inkml:trace contextRef="#ctx0" brushRef="#br0" timeOffset="132437.01">3972 6039 1027 0,'0'0'248'16,"0"0"-246"-16,0 0 45 15,0 0 27-15,0 0-8 16,0 0-33-16,0 0-13 16,0 0-4-16,0-32 8 15,0 32-5-15,0 0-3 16,0 0 11-16,0 0-11 16,0 15 8-16,-4 19-3 15,-14 20-19-15,-7 14 10 16,-3 10-8-16,-1-2-3 15,4-5 9-15,5-15-10 0,9-14 0 16,1-15-2-16,10-13-2 16,0-5-8-16,0-7-32 15,0-2-12-15,0 0-25 16,0 0-25-16,0 4-25 16,-8 0-135-16</inkml:trace>
  <inkml:trace contextRef="#ctx0" brushRef="#br0" timeOffset="132784.01">3740 6344 1429 0,'0'0'23'0,"0"0"12"0,0 0 20 16,0 0 12-16,0 0-57 15,0 0-8-15,-9 60-4 16,9-11 4-16,5 15 1 16,6 10 3-16,0 2 9 15,0-5 17-15,-1-12-14 16,0-18-2-16,-3-16-6 16,-1-12-6-16,2-9 2 15,-2-4-6-15,5 0 0 16,5-13 15-16,4-12-14 0,2-7-1 15,1-9 2-15,-1 3 2 16,0 0-8-16,-4 8-3 16,-1 12-53-16,-5 12-56 15,-8 6-196-15</inkml:trace>
  <inkml:trace contextRef="#ctx0" brushRef="#br0" timeOffset="134619.38">4514 10475 1527 0,'0'0'0'16,"0"0"-16"-16,0 0 11 16,0 0-27-16,0 0-46 15,0 0-129-15,-7-74-894 16</inkml:trace>
  <inkml:trace contextRef="#ctx0" brushRef="#br0" timeOffset="136036.81">3137 8444 1218 0,'0'0'72'16,"0"0"-69"0,0 0 3-16,0 0 0 0,0 0 7 15,0 0-13-15,-7 38 0 16,9-23 2-1,7-2-1-15,-2 3 10 0,1 1 20 16,4 0-10-16,-3-1 3 16,1 1-18-16,2 0-4 15,3-1 0-15,1-5-2 16,5-4-1-16,-4-5-16 16,6-2-4-16,-1 0 19 15,2-14-4-15,-2-5-1 0,5 0 7 16,-2 1 0-1,-4 8 0-15,2 6 8 0,-5 4 6 16,-3 0 5-16,1 0-5 16,-3 4 14-16,1 4 9 15,4 2-19-15,-2-1 0 16,3-1 13-16,4 1-23 16,1-2 15-16,10-4-10 15,-3-1-11-15,0 0 13 16,0 0-11-16,0 0-1 15,-2 5-3-15,0-4 4 0,0 2-4 16,-2-4 0-16,5-1 0 16,-1 0 3-16,0 0-3 15,2-1 0-15,5-11-2 16,-3 3 6-16,-3 1 5 16,-6 4-9-16,-3 2 1 15,-4 2 3-15,-3 0-4 16,-5 0 0-16,-1 0-2 15,-6 0 5-15,-4 0 0 16,2 0-3-16,-2 0 0 16,0 0-4-16,0 0-1 15,0-7-80-15,-14 5-196 16</inkml:trace>
  <inkml:trace contextRef="#ctx0" brushRef="#br0" timeOffset="141078.04">11724 18127 1417 0,'0'0'48'16,"0"0"-40"-16,0 0-12 15,0 0 4-15,0 0-15 0,0 0-46 16,0 0-11-16,24-44 35 16,-17 36 6-16,-7 6-6 15,2-2 34-15,-2 4-12 16,0 0-49-16</inkml:trace>
  <inkml:trace contextRef="#ctx0" brushRef="#br0" timeOffset="142050.76">10920 18671 1411 0,'0'0'65'0,"0"0"-51"0,0 0-6 15,0 0 11-15,0 0-5 16,0 0-14-16,-31 18 3 15,31-18-5-15,0 0 2 16,0 0 0-16,0 6 0 16,0-2 0-16,0 5 0 15,4 0 0-15,2-5 5 16,7 2-9-16,1-6 4 16,-1 0-14-16,3 0 4 15,4-21-21-15,-4-8-7 0,-1-7 15 16,-3 0 12-1,-4 0 8-15,3 5-1 0,-1 10 4 16,-2 12 6-16,3 9-5 16,3 0 29-16,3 12 13 15,8 24-6-15,2 5 19 16,0 7-31-16,-3-12-10 16,-2-5 6-16,-4-4-12 15,-5-14-9-15,-3-4 0 16,-4-9 0-16,-4 0-1 15,7 0-12-15,1-13 4 0,0-18 5 16,3-5 0-16,1 6 2 16,1 2 1-16,-1 13 2 15,-1 8-6-15,1 1 5 16,-3 6 0-16,-5 0 20 16,6 0-14-16,1 0 4 15,-4 0 5-15,0 0-12 16,9 0 3-16,-8 0-6 15,11 2 0-15,-3 2 1 16,-3-4-1-16,1 4 0 16,4-3-3-16,-2-1-4 15,0 0-21-15,-5 0-80 16,-11-9-131-16</inkml:trace>
  <inkml:trace contextRef="#ctx0" brushRef="#br0" timeOffset="145825.38">5024 6159 1200 0,'0'0'157'0,"0"0"-154"16,0 0-2-16,0 0 27 16,0 0 15-16,0 0-25 0,0 0-18 15,56 0 0-15,-21 13-1 16,5 24 4-16,3 13 2 15,-3 7 3-15,-5 8-5 16,-4-4 19-16,-6-2-17 16,-5-7 0-16,-2-4 1 15,-4-8-3-15,-4-8 0 16,-1-10-3-16,-5-8-27 16,-4-6-16-16,0-3-78 15,-2-5-78-15</inkml:trace>
  <inkml:trace contextRef="#ctx0" brushRef="#br0" timeOffset="146078.79">5209 6634 1240 0,'0'0'46'15,"0"0"-37"-15,0 0 3 16,0 0 38-16,0 0-46 15,0 0 4-15,22 11-8 16,-1-1 0-16,2-2 0 0,0-4 1 16,2-2 3-16,-1-2 14 15,-2 0-6-15,0 0-8 16,1 0 8-16,-4-6-12 16,4-10-30-16,-5-3-87 15,-7-4-867-15</inkml:trace>
  <inkml:trace contextRef="#ctx0" brushRef="#br0" timeOffset="-204176.21">6428 8319 1087 0,'0'0'39'16,"0"0"-36"-16,0 0 94 16,0 0-33-16,0 0-5 15,0 0 1-15,0 0-37 16,0 0-6-16,0-12-6 15,0 12-10-15,0 0 24 16,0 0-24-16,0 0-1 16,0 0 11-16,0 0-10 15,0 0 1-15,0 0-2 16,0 0 3-16,0 0 1 16,0 0-4-16,0 0 0 15,0 0-2-15,0 0 5 16,0 0 0-16,0 0-3 0,0 0 4 15,0 0 17-15,0 0-21 16,0 0 0-16,0 0 7 16,0 0-5-16,0 0-2 15,0 0 0-15,0 0 1 16,0 0-1-16,0 0 0 16,0 0 0-16,0 0 8 15,0 0-8-15,0 0 11 16,0 0-11-16,0 0 0 15,0 0 11-15,0 0-11 16,0 0 0-16,0 0 8 16,0 0-7-16,0 0 0 0,0 0-1 15,0 0 0-15,0 0 5 16,0 0-5-16,0 0 0 16,0 0 1-16,0 0 1 15,0 0-3-15,0 0 1 16,0 0 0-16,0 0 0 15,0 0 0-15,0 0 0 16,0 0 0-16,0 0 3 16,0 0-6-16,0 0 3 15,0 0 0-15,0 0-7 16,0 0 7-16,0 0 0 16,0 0-1-16,0 0 1 15,0 0-1-15,0 0-6 0,0 0 5 16,0 0-8-16,0 0 10 15,0 0-5-15,0 0 2 16,0 0-1-16,0 0-5 16,0 0-9-16,0 0-15 15,0 0 27-15,0 0-25 16,0 0-21-16,4 0-7 16,0 0-62-16,-4 0-507 15</inkml:trace>
  <inkml:trace contextRef="#ctx0" brushRef="#br0" timeOffset="-201476.04">17918 4096 1293 0,'0'0'5'0,"0"0"-5"0,0 0 12 16,0 0 28-16,0 0 29 16,0 0-43-16,-2 0 11 15,2 0-35-15,0 0 9 16,-2 0 5-16,2 0-11 16,0 2-5-16,0 14-2 15,0 9 2-15,0 3 16 16,15-3-16-16,5-4 0 15,7-9 7-15,2-6-5 16,4-3 0-16,7-3-2 0,-4 0 2 16,-1-11 3-1,-4-8-5-15,-2 4 0 0,-4 1-1 16,-5 3 3-16,-2 4-2 16,-2 1 0-16,-8 3 0 15,6 3-1-15,-3 0 1 16,2 0 0-16,1 0 1 15,-1 0 0-15,3 0-2 16,-1 3 1-16,8 0 0 16,-3 0 0-16,4-3 0 15,7 0 0-15,5-4 0 16,11-14 3-16,0 0-3 16,-5 4 0-16,-2 6 1 0,-9 5-2 15,-4 3 1 1,-7 0 0-16,3 0-3 0,-6 0 6 15,-1 6-6-15,-1 3 2 16,8-3 1-16,-1-2 3 16,12 0-3-16,3-1-2 15,12-3 2-15,4 0 1 16,12 0 4-16,-5 0-5 16,0 0 0-16,-6 0 0 15,-12 0 0-15,-1 0 0 16,-15 0 1-16,-8 0 1 15,-7 0-4-15,-6 0 1 0,-5 0 1 16,2 0-9 0,5-10-2-16,-3-6-161 0</inkml:trace>
  <inkml:trace contextRef="#ctx0" brushRef="#br0" timeOffset="-198104.15">19838 4146 1194 0,'0'0'13'16,"0"0"-13"-16,0 0 0 16,0 0 40-16,0 0 11 15,0 0-43-15,0 0 6 16,0 0-13-16,0 0 1 16,2 0 7-16,-2 0-8 15,0 0 26-15,0 0-17 16,0 0-1-16,0 0 14 15,0 0-16-15,0 0 0 16,0-4-7-16,0-3-28 0,0-5-108 16,-2-1-1102-1</inkml:trace>
  <inkml:trace contextRef="#ctx0" brushRef="#br0" timeOffset="-194415.8">12156 11893 199 0,'0'0'992'16,"0"0"-979"-16,0 0 17 15,0 0 48-15,0 0-46 16,0 0-32-16,0 0-12 16,7-2-55-16,-5-6-40 15,0-4-359-15</inkml:trace>
  <inkml:trace contextRef="#ctx0" brushRef="#br0" timeOffset="-185506.35">6922 7238 536 0,'0'0'186'0,"0"0"-180"16,0 0 58-16,0 0 92 15,0 0-28-15,98-110-81 16,-62 79-8-16,1-5 6 15,13-3-8-15,1 1-11 0,10 2 5 16,1-1-21-16,0 8-4 16,-5 1 9-16,9 6-13 15,-4-3 11-15,5 6-7 16,0-2-5-16,-1 3 20 16,7 0-18-16,-1 0-3 15,4 0 10-15,0 1-6 16,-1 0 3-16,10 5-3 15,-2-1-3-15,-8 6 23 16,4 3-24-16,-6 1 0 0,-2-2 17 16,1 3-10-1,1-4 1-15,2 0-8 0,-1 2 3 16,6-3 7-16,-6 7-9 16,-7 0-1-16,-7 0 9 15,-8 15-8-15,-4 6-1 16,-1 0 0-16,6 2 2 15,7-4 8-15,12 1-9 16,1-2 2-16,6 2 5 16,-4 0-5-16,-4 0-2 15,-5 4-1-15,-4 5 0 16,-5 1 4-16,-1 2-4 16,-7 0 0-16,3-2 1 15,-8-4-1-15,-2-2 7 16,-3 0-7-16,-2 0 0 0,3 0 8 15,-2-2-8-15,-3 0 0 16,2-4 7-16,-4 0-5 16,-4-1-2-16,-5-3 0 15,-4-2 0-15,-4-5 5 16,-3 2-5-16,-6-7 0 16,-3 0 1-16,-2-2 1 15,1 0-2-15,-3 0 6 16,0 0-6-16,0 0-6 15,0-13-116-15,0-6-729 16</inkml:trace>
  <inkml:trace contextRef="#ctx0" brushRef="#br0" timeOffset="-185106.62">10578 6731 1271 0,'0'0'0'15,"0"0"-36"-15,0 0 30 16,0 0 6-16,0 0 9 15,0 0-2-15,43 116 17 0,-18-75-12 16,-4-3 8-16,2 2-4 16,-5-2-11-16,-3-6 29 15,-1 2-25-15,-1-1-8 16,-7-5 7-16,4 4-5 16,-8-3 4-16,-2 4-4 15,0 0-3-15,-5 1 18 16,-19 5-17-16,-9-1-1 15,-17 0 9-15,-10-4-9 16,-15-8-4-16,-10-14-43 0,-11-12-317 16</inkml:trace>
  <inkml:trace contextRef="#ctx0" brushRef="#br0" timeOffset="-169211.51">12181 8368 1427 0,'0'0'25'0,"0"0"-25"0,0 0 0 16,0 0 34-16,0 0-17 16,0 0-14-16,0 0 10 15,117 39-11-15,-80-12-2 16,-2-5 0-16,-4 0 4 15,5-7 2-15,-3-8-6 16,3-7 0-16,-1 0-4 16,12-26 4-16,14-12-7 15,1 2-7-15,5 5 14 0,-7 13-9 16,-6 14 9-16,-8 4 0 16,-11 4 3-16,-1 21 11 15,-12 3 0-15,-9 4 1 16,1 2 2-16,-5-4 28 15,0-4-34-15,2-5-6 16,6-6 4-16,10-3-7 16,9 1-1-16,9-6-1 15,1-1 3-15,6-2-5 16,-1-2 2-16,3-2 0 16,-10 0 1-16,0 0-1 15,-3 0 0-15,-10-2 0 16,-2-1 4-16,-5 3-3 0,-6 0-1 15,-5 0 0 1,3 0 4-16,-1-1-2 0,4 1-4 16,-1-1-15-16,-1-2-111 15,-3-5-371-15</inkml:trace>
  <inkml:trace contextRef="#ctx0" brushRef="#br0" timeOffset="-169030.31">14085 8576 1644 0,'0'0'0'16,"0"0"-35"-16,0 0 31 16,0 0-31-16,0 0-134 15</inkml:trace>
  <inkml:trace contextRef="#ctx0" brushRef="#br0" timeOffset="-158390.31">20195 15149 685 0,'0'0'0'0</inkml:trace>
  <inkml:trace contextRef="#ctx0" brushRef="#br0" timeOffset="-155707.21">10912 8399 1336 0,'0'0'80'15,"0"0"-79"-15,0 0 47 16,0 0 18-16,0 0-17 16,0 0-20-16,5-9-29 15,4 2 3-15,11-2 12 16,9-3-4-16,9 0 2 16,9 0-3-16,13 3-9 15,4 2 19-15,13 3-20 16,-4 4 0-16,-9 0 2 0,-1 0-2 15,-14 0 0-15,-5 0 0 16,-15 0 2-16,0 0-4 16,-6 0 2-16,-8-6-55 15,-3-14-97-15,-8-9-1220 16</inkml:trace>
  <inkml:trace contextRef="#ctx0" brushRef="#br0" timeOffset="-155092.97">12425 8181 1321 0,'0'0'0'0,"0"0"-54"15,0 0 46-15,0 0 8 16,0 0 15-16,0 0-5 15,103 35-3-15,-63-29 6 16,2 1 6-16,-3-1-1 0,-2 2 23 16,5-2-15-16,-3-2 2 15,3-1-14-15,2-3-7 16,1 1 18-16,-3-1-23 16,-2 0-2-16,-6 3 13 15,-6-1-8-15,-1-1 5 16,-11 2-10-16,-1-3 4 15,-13 2-1-15,4-2-3 16,-6 0 0-16,2 0-6 0,0 0-37 16,2 1-97-1,5-1-181-15</inkml:trace>
  <inkml:trace contextRef="#ctx0" brushRef="#br0" timeOffset="-143496.08">18109 4118 1270 0,'0'0'46'0,"0"0"-41"15,0 0 9-15,0 0 100 0,0 0-49 16,0 0-36-16,0 0 0 15,-8-4-15-15,8 4-3 16,0 0-6-16,0 0-3 16,0 0 7-16,0 7-9 15,4 3 0-15,16 0 8 16,6-5-7-16,15-5 0 16,3 0-1-16,12-11 4 15,0-11-2-15,4 4-2 16,-7 5 0-16,-8 5 1 0,-7 7-1 15,-9 1 0-15,0 0-2 16,-7 0 2-16,5 0 2 16,-1 0-2-16,-1 0-1 15,4 0-2-15,-2 0 6 16,2 0-1-16,-5 0-2 16,1 0 1-16,-3 0 1 15,-6 1-2-15,-1 9 0 16,1 1 6-16,-1 1-6 15,1-6 2-15,9-1-2 16,6-5 4-16,13 0-2 16,10-1-2-16,6-18 0 15,0-1 1-15,3 6 3 0,-13 7-3 16,0 4-1-16,-13 3 0 16,-1 0 1-16,-9 0-1 15,-7 3 0-15,-5 4-2 16,-1-1 2-16,-5-2 0 15,-3-1 0-15,8-2 2 16,1 2 4-16,3-3-6 16,5 0 0-16,-4 0 8 15,2 0-7-15,-3 0 2 16,-3 0-3-16,1 0 0 0,1 0-1 16,2-4 1-1,-2 1 0-15,-1-3 1 16,-1 1 0-16,1 2-2 15,-5 2 1-15,3 1 0 0,-8 0 0 16,1 0 0-16,-5 0 0 16,-2 0 0-16,0 0 1 15,2 0 0-15,5 0-1 16,-5 0 0-16,1 0 1 16,-3 0-1-16,2 0 0 15,-2 0-1-15,0 0 1 16,0 0-17-16,0 0-48 15,-16 0-172-15</inkml:trace>
  <inkml:trace contextRef="#ctx0" brushRef="#br0" timeOffset="-131445.3">26377 7338 1239 0,'0'0'0'0,"0"0"-42"15,0 0 42-15,0 0 48 16,0 0 7-16,0 0-51 16,0 0 7-16,10 0 23 15,-6 0-9-15,3 3 22 16,-7-2-14-16,0 2-14 15,0-1 18-15,0-2-14 16,0 0-1-16,0 0-11 0,0 0-6 16,2 0 2-16,-2 0-7 15,0 0-30-15,6 0-41 16,2 0-128-16</inkml:trace>
  <inkml:trace contextRef="#ctx0" brushRef="#br0" timeOffset="-130012.78">19364 3916 1450 0,'0'0'0'16,"0"0"2"-16,0 0 25 15,0 0-12-15,0 0-1 16,0 0-14-16,0-7-5 16,0 14-5-16,4 13 6 15,-4 4 4-15,0 2 0 16,0-5 0-16,0-8 0 0,0-1 0 16,0-6 2-16,0-3-2 15,0 0 0-15,0-3-1 16,13 0-11-16,3 0 10 15,4 0-3-15,-4 0 3 16,-3-7 1 0,-4-2-1-16,0-1-2 0,2 1 8 15,-6-4-7-15,6-7 3 16,-5-2 0-16,3 0 1 16,-2 4 3-16,0 7-6 15,-5 4 2-15,-2 7 0 16,0 0 17-16,0-2-11 0,-4 2 12 15,-21-2-12-15,-2 2-4 16,-4 0 2-16,2 0-4 16,6 0 0-16,6 0 0 15,11 0 0-15,0 0 0 16,6 0 0-16,0 0 1 16,0 0-2-16,0 0-2 15,0 0-11-15,0 0 10 16,0 0-37-16,-2 0-86 15,0-6-552-15</inkml:trace>
  <inkml:trace contextRef="#ctx0" brushRef="#br0" timeOffset="-128035.09">19836 8507 984 0,'0'0'25'16,"0"0"-25"-16,0 0 0 15,0 0 33-15,0 0 7 16,0 0-17-16,85 37-2 0,-70-37-12 15,5-16 23-15,1-2-19 16,-8-2-11-16,1-2 18 16,-8 3-7-16,1-4 14 15,-7 4-5-15,0 8-11 16,0 1 22-16,0 6 1 16,-19 4-1-16,0 0 7 15,-10 0-19-15,2 0-21 16,0 8 11-16,5 3-6 15,2 0 11-15,11-1-16 16,2-4 1-16,7 0 15 16,0 0-16-16,0 4 0 0,0 3-1 15,0 2 3-15,2 0-3 16,8-7 1-16,5-3-14 16,3-5-13-16,8-7-143 15</inkml:trace>
  <inkml:trace contextRef="#ctx0" brushRef="#br0" timeOffset="-125747.7">23869 3964 894 0,'0'0'154'0,"0"0"-151"16,0 0 31-16,0 0 68 16,0 0-40-16,0 0-7 15,0 0-35-15,-7-1 10 16,7 1 35-16,-2 0-31 16,0 0-1-16,0 0-18 15,-12 0-9-15,-3 0 3 16,-8 4-9-16,-2 15-3 0,0 4 2 15,5-2 1-15,-5 2 0 16,10-2 0-16,-6 1 0 16,8 5-3-16,5 1 3 15,8 0 0-15,2 4-1 16,0-4 3-16,0-2-4 16,2-5 2-16,19-2 0 15,-1-9-3-15,16-8 3 16,8-2 0-16,5-8-5 15,9-22-1-15,-7-8-4 0,-8 0 4 16,-14 6 6-16,-14 3-7 16,-13 10 7-16,-2 3 0 15,0 1 17-15,-13 4 2 16,-16-2-5-16,-11 5-3 16,-5 7-5-16,1 1 19 15,1 0-25-15,14 0 0 16,12 0 0-16,5 0-1 15,12 0-42-15,0 0-81 16,0 0-523-16</inkml:trace>
  <inkml:trace contextRef="#ctx0" brushRef="#br0" timeOffset="-123656.42">6046 8400 855 0,'0'0'199'16,"0"0"-199"-16,0 0-132 16,0 0-662-16</inkml:trace>
  <inkml:trace contextRef="#ctx0" brushRef="#br0" timeOffset="-123010.7">10712 8149 1483 0,'0'0'51'15,"0"0"-51"-15,0 0 0 16,0 0 53-16,0 0-17 16,0 0-27-16,5 0-2 15,-3 0-6-15,0 0-1 16,-2 0 0-16,0 0 0 16,0 0-4-16,2 0 4 0,-2 0-8 15,0 0 4 1,0 0-18-16,0 0-20 0,0 0-32 15,0 0-178-15</inkml:trace>
  <inkml:trace contextRef="#ctx0" brushRef="#br0" timeOffset="-79399.58">11940 10481 768 0,'0'0'26'16,"0"0"-24"-16,0 0 9 16,0 0 134-16,0 0-43 15,0 0-7-15,0 0-76 16,0 0 24-16,0-32 19 15,0 28-50-15,0 4 20 16,0 0 4-16,0 0-6 16,0 0 15-16,0 0-21 15,0 0-16-15,0 0 2 0,0 0-7 16,0 0-3-16,0 17-1 16,0 4 1-16,0 8 12 15,0-2-12-15,0-1 0 16,0 1 3-16,0-6-2 15,0-2 1-15,0-7-2 16,0-6 3-16,0-6 1 16,0 0-4-16,0 0 0 15,0 0 4-15,0 0 2 16,0 0-5-16,0 0-1 16,0-4 0-16,0-5-4 0,0 0 1 15,0-6-30 1,0-1-72-16,0-2-370 0</inkml:trace>
  <inkml:trace contextRef="#ctx0" brushRef="#br0" timeOffset="-75619.33">11976 10551 1484 0,'0'0'23'0,"0"0"-22"16,0 0 40-16,0 0-25 16,0 0 26-16,0 0-22 15,0 0-20-15,-19 0-7 16,19 0 6-16,7 0-9 15,-4 0 3-15,-1 0-5 16,0 0 8-16,-2 0-2 0,0 0 3 16,0 0 3-16,0 0-3 15,0 0 3-15,0 0 0 16,0 0 0-16,0 0 1 16,0 0-5-16,0 0 4 15,0 0 0-15,0 0 1 16,0 0 0-16,0 0 0 15,0 0-1-15,0 0 0 16,0 0 1-16,0 0-1 16,0 0 0-16,0 0 3 15,0 0-1-15,0 0-2 16,0 0 0-16,0 0 0 16,0 0-2-16,0 0 2 15,0 0-2-15,0 0 2 16,0 0 0-16,0 0-13 0,5 0-71 15,1 0-66-15,-4 0-305 16</inkml:trace>
  <inkml:trace contextRef="#ctx0" brushRef="#br0" timeOffset="-73152.39">11913 6414 1234 0,'0'0'21'15,"0"0"7"-15,0 0 31 16,0 0-5-16,0 0-10 15,0 0-13-15,0 0-28 16,7-36 1-16,-7 36 23 16,0 0-9-16,0 8 11 0,-25 35-20 15,-17 22-4 1,-14 20-2-16,-6 8-2 0,8-9-1 16,12-15 0-16,15-10-19 15,14-17-45-15,8-14-80 16,3-15-275-16</inkml:trace>
  <inkml:trace contextRef="#ctx0" brushRef="#br0" timeOffset="-72858.97">11440 6643 1212 0,'0'0'22'16,"0"0"-8"-16,0 0-8 15,0 0 4-15,0 0 23 16,0 0-7-16,39 24 12 16,-28 20-5-16,-7 6 15 15,-4 8 1-15,0 1-33 16,0-5-5-16,0-6 7 16,2-8-17-16,10-6 5 15,3-6-6-15,3-7 0 16,11-14-2-16,7-7 2 0,12-11-9 15,26-50 8 1,13-29-30-16,13-20-77 0,-2-5-347 16</inkml:trace>
  <inkml:trace contextRef="#ctx0" brushRef="#br0" timeOffset="-71001.3">8830 5122 1113 0,'0'0'13'0,"71"144"100"0,-29-68-51 16,5-12-45-16,-1-22 15 15,8-23 6-15,4-19-25 16,4-14 22-16,9-47-6 16,1-20-25-16,4-13 12 15,-5 5-16-15,-6 14 0 16,-12 20 8-16,-10 26-7 16,-10 19 12-16,-4 10-13 15,2 12 3-15,3 26 2 16,1 12 0-16,3 10 1 15,3 0 11-15,-2-1-14 0,1-9-3 16,5-15 9-16,-5-10-9 16,0-13 8-16,5-11-8 15,-1-1 0-15,12-13 18 16,13-28-5-16,14-9 1 16,12-8-8-16,14 0-1 15,-4 8 2-15,2 6-7 0,-16 10 0 16,-17 6 0-16,-9 4 0 15,-17-5-51-15,-17-8-113 16</inkml:trace>
  <inkml:trace contextRef="#ctx0" brushRef="#br0" timeOffset="-68508.46">12927 6729 1183 0,'0'0'35'15,"0"0"-28"-15,0 0 33 16,0 0-8-16,0 0-1 15,0 0-19-15,0 0-9 16,0 40 23-16,0 10 9 16,-2 11 18-16,-10 7-28 15,6-2-7-15,-1-6-6 16,1-7-12-16,4-8 5 0,2-4-6 16,0-5 1-16,0-10-21 15,0-6-10-15,0-12-48 16,0-8-24-16,0-4-98 15,0-28-344-15</inkml:trace>
  <inkml:trace contextRef="#ctx0" brushRef="#br0" timeOffset="-68225.61">12744 6903 1255 0,'0'0'4'0,"0"0"27"16,0 0-4-16,0 0-26 16,0 0 6-16,0 0 9 0,15 77 31 15,4-31-31-15,-6 5 5 16,-4-8 10-16,0-6-18 16,-3-9 4-16,5-10-6 15,-1-6-7-15,-2-5-1 16,5-2-3-16,12-5 1 15,6 0-1-15,14-16 0 16,6-23-36-16,9-13-110 16,-2-7-781-16</inkml:trace>
  <inkml:trace contextRef="#ctx0" brushRef="#br0" timeOffset="-66700.28">13016 8360 1423 0,'0'0'29'0,"0"0"-26"0,0 0-3 16,0 0 46-16,0 0-7 15,0 0-13-15,-14 0-26 16,14 0-12-16,9 0-17 16,7-14-44-16,-5-7-148 15</inkml:trace>
  <inkml:trace contextRef="#ctx0" brushRef="#br0" timeOffset="-64107.78">6196 8608 1289 0,'0'0'0'0,"0"0"0"0,0 0-9 16,0 0 9-16,0 0 6 16,0 0-4-16,0 0-2 15,51 0 3-15,-44 0-1 16,-3 0 16-16,0 0-12 15,2 0-3-15,-6 0 18 16,2 0-6-16,-2 0 12 16,0 0-12-16,0 0-5 15,0 0 19-15,0 0-21 0,0 0-5 16,2 0 8-16,-2 0-8 16,0 0-1-16,2 0-2 15,-2 0 0-15,0 0-3 16,0 0 3-16,0 0 0 15,0 0 2-15,0 0-2 16,0-9-3-16,0-8-50 16,0-3-120-16</inkml:trace>
  <inkml:trace contextRef="#ctx0" brushRef="#br0" timeOffset="-60883.49">17419 3834 1436 0,'0'0'22'0,"0"0"-22"16,0 0 0-16,0 0 10 15,0 0 65-15,0 0-40 16,0 0-27-16,0 0 3 16,0 0 1-16,0 22-2 15,-14 20-10-15,-3 10 1 16,1-4 1-16,5-12-2 0,11-10 0 16,0-9-6-16,11-10 6 15,16-3-3-15,2-4-6 16,0 0 9-16,-5 0-7 15,0-6 7-15,-1-6-7 16,-5-1 5-16,-5-2 4 16,-1-7-2-16,-4-4 0 15,3-5 3-15,-2-8 0 16,-2 1-3-16,-5 0 0 16,-2 6 4-16,0 5-3 15,-22 8 7-15,-12 9-1 16,-11 6-7-16,-10 4 0 15,-7 0-33-15,-10 0-122 0</inkml:trace>
  <inkml:trace contextRef="#ctx0" brushRef="#br0" timeOffset="-20502.17">5786 8394 1296 0,'0'0'24'0,"0"0"-20"16,0 0 49-16,0 0 6 15,0 0 2-15,0 0-51 16,0 0-4-16,0 0 14 16,-16 0-4-16,9 0 8 15,-8 2-4-15,-9 18-20 16,-10 8 16-16,-9 6-16 16,1 4 0-16,5-3 3 15,1-2-3-15,5-7 0 16,6-5 0-16,11-9 0 15,10-6 3-15,2-6-3 16,2 0 0-16,0 0-2 16,0 0 2-16,0 0-4 0,12 0 2 15,7 0 2-15,4 0-2 16,1 1 2-16,3 3 0 16,1 0 1-16,9-2 0 15,3 1-1-15,4-2 0 16,3 2 0-16,-5-3 2 15,-1 0-2-15,-8 0 0 16,-11 0 3-16,-11 0 0 16,-4 0 7-16,-7 0 6 15,0 0 18-15,0-3 14 16,-11-17-32-16,-16-11-13 16,-6-10-3-16,2 3 2 0,4 5-2 15,4 12 0 1,3 4-12-16,0 8 7 0,-2 4-41 15,-3 2-56-15,-4 3-156 16</inkml:trace>
  <inkml:trace contextRef="#ctx0" brushRef="#br0" timeOffset="-18612.69">11300 8582 1318 0,'0'0'0'15,"0"0"-38"-15,0 0 38 16,0 0 4-16,0 0 32 16,-131 62-16-16,111-48 9 15,-3 3-13-15,-4 1-13 16,4 2 43-16,-2-1-35 15,0 0 5-15,12-5-7 0,-1-3-6 16,10-2 9-16,2-6-10 16,0 0 1-16,2-1 8 15,0 0-11-15,0 2 0 16,0 2-4-16,0 2 8 16,8 0-8-16,19 2 4 15,2-4 0-15,13 2 0 16,16-4 0-16,0-4 0 15,9 0-4-15,-7 0 9 16,-2 0-7-16,-6 0 2 16,-8-4 0-16,-6 0-3 15,-4 0 3-15,-10-1 0 16,-8 5-2-16,-10-3 5 0,-4 0 1 16,-2-2 25-1,0-11 18-15,-4-15-9 0,-23-25-38 16,-8-8-3-16,-3-2 1 15,-1 8-27-15,8 18-16 16,12 13-26-16,-6 15-114 16</inkml:trace>
  <inkml:trace contextRef="#ctx0" brushRef="#br0" timeOffset="-14333.58">18415 4173 1325 0,'0'0'6'0,"0"0"-11"16,0 0 10-16,0 0 5 15,0 0 26-15,0 0-36 16,0 0 6-16,58 6-6 16,-21-3 5-16,11 0 19 15,0-3-24-15,6 0 0 0,6 0 9 16,7-8-5-16,6-5 0 16,1 3-4-16,-1 4 0 15,-4 3 6-15,-9 3-5 16,-6 0-1-16,-9 0 15 15,1 0-8-15,6 0 6 16,-4-4 5-16,10 0-13 16,7-1 27-16,-5 4-18 15,-2-2-6-15,-6 3 4 16,-8 0-5-16,-9 0-1 16,4 0-6-16,-8 4 0 15,7 1 8-15,-3-1-5 16,5-3 0-16,3-1 7 15,-5 3-10-15,-5-3 7 0,-4 0-7 16,-2 0 0-16,-10 0 12 16,-3 1-12-16,-1 1 0 15,-9-2 6-15,6 0-5 16,-6 3 1-16,5-3-2 16,-3 0 2-16,4 0-2 15,-4 0 0-15,3 0 0 16,-7 0-2-16,0 0 7 15,3 0-6-15,-5 0 1 0,0 0 0 16,0 0 4-16,0 0-4 16,0 0-4-16,0-3-2 15,0-18-130-15</inkml:trace>
  <inkml:trace contextRef="#ctx0" brushRef="#br0" timeOffset="-10591.69">12020 10556 1320 0,'0'0'0'0,"0"0"1"15,0 0 5-15,0 0 16 16,0 0 11-16,0 0-23 15,0 0-9-15,0 100-2 16,0-82-43-16,0-6-100 16,-5-6-854-16</inkml:trace>
  <inkml:trace contextRef="#ctx0" brushRef="#br0" timeOffset="-8801.03">11269 8466 1113 0,'0'0'6'0,"0"0"-6"0,0 0-2 16,0 0 2-16,0 0 42 16,0 0-37-16,-35 68-4 15,35-68 12-15,0 0 10 16,0 0 30-16,0 0-42 16,0 0-5-16,0 0 12 15,6 0-17-15,9 0 12 16,12-10-9-16,2-7 1 15,7 4-5-15,-2-3 0 16,-6 1 0-16,-10 3-2 0,-11 5 2 16,-5 1 0-16,-2 0 44 15,0-4 20-15,-13-2-29 16,-10-2-35-16,6 1 0 16,-1 2-7-16,7-5-72 15</inkml:trace>
  <inkml:trace contextRef="#ctx0" brushRef="#br0" timeOffset="-6217.73">12967 7000 1207 0,'0'0'1'15,"0"0"7"-15,0 0 31 0,0 0 3 16,-138-40 12-16,109 34-11 16,2 6-8-16,3 0-35 15,-5 0 5-15,-5 0 14 16,-1 18-15-16,-6 13-4 16,-3 8-1-16,-2 5 1 15,-2 8 4-15,11 7-4 16,1 7 0-16,7 9 2 15,7 12 2-15,1 4 1 0,15 0-5 16,-1-2 0-16,7-11 9 16,0-5-8-16,0-7 0 15,11-7 12-15,7 0-7 16,5-5 5-16,3-4-3 16,5-2-4-16,5-7 9 15,11-8-11-15,4-1 4 16,5-5-5-16,1-7 0 15,-1-9 3-15,4-1-4 16,3-10 0-16,1 0 2 0,8 0-2 16,-1-1 0-1,10-15 4-15,-8-8-3 0,0-7 1 16,-11-5-2-16,1-6 0 16,-7-6 5-16,-9-2-5 15,-5-4 0-15,-7 0-2 16,1-6 4-16,-7-4 0 15,-9-7-2-15,-5-3 0 16,-5-2 5-16,-10-1-5 16,0 4 0-16,-18 3 0 15,-18 12 2-15,-8 8 4 16,-5 7-6-16,-9 11 5 16,-7 8 10-16,-4 8-13 15,7 3-1-15,4 10 10 16,15 3-10-16,10-3 2 0,15 3-3 15,14 0-1-15,2 0-8 16,2 0-33-16,0 0-41 16,0 0-99-16,0 0-489 15</inkml:trace>
  <inkml:trace contextRef="#ctx0" brushRef="#br0" timeOffset="-6048.5">13898 7810 1314 0,'0'0'0'16,"0"0"-67"-16,0 0-45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02:24.8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805 6830 1081 0,'0'0'30'15,"0"0"-12"-15,0 0 27 16,0 0 26-16,0 0-16 16,0 0-48-16,0 0 12 15,0 0-12-15,0 0 4 16,0 6 17-16,0 7-25 15,0 16-1-15,0 15 31 16,0 20-1-16,0 10 1 16,0 5-32-16,0 0 1 15,0-7 10-15,-3-9-10 16,-4-10-2-16,2-16 0 16,0-11 4-16,5-14-6 15,0-4 2-15,0-6 0 0,0-1-6 16,0-1 5-16,3 0 1 15,13 0-2-15,4 0 5 16,3-7 5-16,1 1-8 16,5-6 0-16,-1 1 2 15,5 0-2-15,1 0 0 16,0 3-5-16,-6 2-11 16,-3-2 7-16,-8 6-33 15,-9 0-24-15,-2 0-5 16,-6-3-96-16,0-2-549 15</inkml:trace>
  <inkml:trace contextRef="#ctx0" brushRef="#br0" timeOffset="389.1">815 6942 1240 0,'0'0'0'0,"0"0"0"16,0 0 0-16,0 0 46 15,0 0 16-15,0 0-49 16,-13-4-11-16,13 4 7 0,0 0-4 15,0 0 21-15,5 0-6 16,10-2 2-16,3 0-8 16,2-3-12-16,3 1 1 15,4 1 2-15,-1-2-3 16,1 1 5-16,-6 2-7 16,-4 2 0-16,-4 0-3 15,-2 0 3-15,0 0-32 16,-5 5-112-16,-6 2-300 15</inkml:trace>
  <inkml:trace contextRef="#ctx0" brushRef="#br0" timeOffset="661.57">779 7249 1342 0,'0'0'0'16,"0"0"-4"-16,0 0 4 0,0 0 47 16,0 0-17-1,0 0-24-15,36-9-3 0,-8-5 7 16,4-2 11-16,3 2-20 15,1 1 0-15,5 3 3 16,-3 0-4-16,1 6-9 16,-6 4-76-16,-5 0-82 15,-12 0-478-15</inkml:trace>
  <inkml:trace contextRef="#ctx0" brushRef="#br0" timeOffset="1181.95">1481 7060 1307 0,'0'0'4'0,"0"0"-4"0,0 0 19 16,0 0 19 0,0 0 23-16,0 0-54 0,-57-16 1 15,43 16-8-15,-3 2 0 16,0 12-2-16,-4 3 2 16,1 2 0-16,1-2-2 15,5-1 2-15,6-6-6 16,3 0 6-16,5 0-6 0,0 4 4 15,0-1-6 1,15-1 7-16,6 0-7 0,4 2 8 16,-4-1-3-16,3-4 3 15,-1-2 0-15,-3-1-1 16,-5-1 4-16,-7-1-4 16,-6-2 1-16,-2 3 0 15,0 2 10-15,-2 7-9 16,-23 7 2-16,-5 1 0 15,-4-2-1-15,1-5 0 16,0-5-2-16,4-6 2 16,9-2-7-16,9-2 5 0,9 0-44 15,2-10-72-15,0-17-870 16</inkml:trace>
  <inkml:trace contextRef="#ctx0" brushRef="#br0" timeOffset="1538.94">1613 6901 1357 0,'0'0'0'0,"0"0"-19"0,0 0 19 16,0 0 13 0,23 92 26-16,-14-41 14 0,1 7-23 15,0 5 2-15,-5 0 1 16,-3-1-5-16,2-10-10 16,-2-8 7-16,2-12-25 15,0-12 0-15,-1-10-2 16,1-7-1-16,-2-3-40 15,-2-12-41-15,0-21-86 16,0-12-1125-16</inkml:trace>
  <inkml:trace contextRef="#ctx0" brushRef="#br0" timeOffset="2001.27">1556 7192 1429 0,'0'0'0'0,"0"0"-21"0,0 0 13 16,0 0 8-16,0 0 25 15,0 0-3-15,98-17-19 16,-61 15 0-16,0-1 0 16,1 1-3-16,0-1 0 15,1-3 0-15,-7 1-3 16,-7-3-23-16,-8 4-31 15,-9 1 4-15,-8 1 26 16,0 2-8-16,0 0 25 0,-7 0-22 16,-7 0 26-1,2 0 6-15,2 0 23 0,3 0 7 16,1-4 7-16,2 4-9 16,3 0 10-16,1 0 16 15,-2 0-8-15,2 0-22 16,0 0-24-16,0 0 4 15,0 21-4-15,0 8 0 0,0 8 22 16,2 2 3-16,1-5-12 16,2-3 4-16,-3-7-12 15,-1-8-3-15,1-5 3 16,0-6-5-16,1-5-4 16,0 0-10-16,-2 0-29 15,1-23-10-15,-2-8-62 16,0-9-567-16</inkml:trace>
  <inkml:trace contextRef="#ctx0" brushRef="#br0" timeOffset="2184.9">1888 6916 1304 0,'0'0'79'0,"0"0"-79"15,0 0 0-15,0 0 14 16,0 0 10-16,0 0-9 16,23 20-12-16,-14-3 1 15,5 1-8-15,-1 4-7 16,-3-2-100-16,-8-5-623 16</inkml:trace>
  <inkml:trace contextRef="#ctx0" brushRef="#br0" timeOffset="3026.08">2158 7139 1230 0,'0'0'14'16,"0"0"-14"-16,0 0 0 16,0 0 14-16,0 0-4 15,0 0 5-15,-6 92 18 16,1-61-11-16,-2-1 15 16,1-7-17-1,1-4-13-15,2-5 8 0,1-7-15 16,2-5 0-16,0-2 2 0,0 0-2 15,0 0-2 1,0-2-15-16,0-14-14 16,0-8 15-16,3-2-36 0,10-4 28 15,-1 2 1 1,1 2 4-16,-1 4 14 0,-2 6 5 16,1 4 0-16,-6 7 30 15,1 5-14-15,0 0 4 16,-4 0-12-16,7 0-4 15,-3 8-1-15,0 13-3 16,-1 5 0-16,0 2 6 16,-2 1-6-16,-1-2 0 15,-2-5 4-15,0-3-3 16,1-7 10-16,1-6-10 0,-2-6 3 16,2 0 0-16,3 0-4 15,2-13-7-15,6-16 0 16,2-4-35-16,3 0-18 15,0 3-55-15,-3 9 89 16,8 7 20-16,-5 7 12 16,-1 6 43-16,-3 1 13 15,-6 0-50-15,-2 6 48 16,5 10-16-16,-4 2-16 16,0 3 21-16,2-3-30 15,2 0 2-15,-1 0-6 16,-2-4-12-16,-2 3 1 0,3-4-4 15,-7-4 0-15,5-2-3 16,0-7-38-16,-3 0-101 16,2-12-571-16</inkml:trace>
  <inkml:trace contextRef="#ctx0" brushRef="#br0" timeOffset="3909.66">2780 7256 1225 0,'0'0'56'0,"0"0"-53"16,0 0 6-16,0 0 31 16,0 0 20-16,0 0-38 15,-44-89-13-15,38 81-4 16,-2 3 18-16,0 4-10 16,-2 1-3-16,-3 0 1 15,1 0-10-15,-3 0 1 16,2 12-2-16,-2 5 0 15,3 5-2-15,-1 2 2 16,4 2-1-16,3 2-1 16,4-2 2-16,2-2-1 15,0-8 1-15,0-3 0 16,0-6-5-16,5-5 5 0,7-2-3 16,1 0 2-16,1-6 2 15,0-16-3-15,6-5 2 16,-7 1-9-16,4-3 7 15,-2 7-14-15,-4 6 7 16,-1 4 9-16,-6 7 0 16,-2 5-7-16,-2 0 12 15,2 0-5-15,-2 0 15 16,2 0-15-16,2 10 6 16,3 3-2-16,-1 3 0 15,2 0-1-15,5 1-3 16,-2-2 0-16,6-3 3 15,-5-5-3-15,4-3 0 0,2-4-2 16,-1 0 2-16,1-4-4 16,-2-15 4-16,3-9 0 15,0-5-4-15,2-6-1 16,-3 1-3-16,3-3 3 16,-5 5-3-16,-3 7 0 15,-3 3 8-15,-7 7 0 16,-3 12 7-16,0 1 6 15,0 3 19-15,0 3-5 16,0 0-8-16,0 0-5 16,0 6-14-16,0 16-2 15,0 11 2-15,0 6 0 0,0 4 4 16,0 2 0-16,0-2-2 16,2-2 21-16,0-5-21 15,0-5-1-15,-2-7 3 16,3-8-2-16,-3-2-4 15,4-10-11-15,-2-4-52 16,2 0-23 0,-2-9-84-16,-2-13-523 0</inkml:trace>
  <inkml:trace contextRef="#ctx0" brushRef="#br0" timeOffset="4150.3">2892 7122 1396 0,'0'0'73'16,"0"0"-66"-16,0 0 5 16,0 0 7-16,0 0-14 15,0 0 13-15,50 0-4 0,-18 0-2 16,3 0-5-1,1 0-7-15,0 0 7 0,4-3-7 16,-4-4-37-16,-3-3-75 16,-9 5-353-16</inkml:trace>
  <inkml:trace contextRef="#ctx0" brushRef="#br0" timeOffset="4837.04">3338 7275 1081 0,'0'0'310'0,"0"0"-310"0,0 0 0 15,0 0 1-15,0 0 18 0,0 0 1 16,20 0-9-16,-3 0 9 15,4-7-19-15,2-1-1 16,2-4 15-16,0-3-11 16,-3-3-3-16,-4-2-1 15,-2 0 0-15,-4 0 1 16,-10 2-1-16,-2 3 0 16,0-3 1-16,0 5 0 15,-19 3-2-15,-4 0-7 16,-5 5 7-16,1 3-11 0,1 2 12 15,5 0-2-15,3 4 1 16,4 16 2-16,0 5-1 16,1 7 6-16,5 2-2 15,4 3 23-15,4-3-14 16,0 2-6-16,0-5 23 16,0-3-22-16,14-3 7 0,6-1 0 15,1-6-12 1,7-6 19-16,3-4-18 0,5-6 4 15,5-2 8-15,8 0-7 16,-2-14 13-16,2-3-22 16,-7 2 5-16,-8 1-5 15,-4 4 0-15,-9 5-23 16,-6 3-10-16,-11 2-65 16,-4 2-81-16</inkml:trace>
  <inkml:trace contextRef="#ctx0" brushRef="#br0" timeOffset="5666.31">4363 7146 1478 0,'0'0'0'16,"0"0"0"-16,0 0-5 16,0 0 5-16,0 0-10 15,0 0 9-15,27 29 1 16,-7-18 0-16,3-2 0 15,-3 0 0-15,-7 0-5 16,0 0-85-16,-13 0-254 16</inkml:trace>
  <inkml:trace contextRef="#ctx0" brushRef="#br0" timeOffset="5858.66">4414 7430 1397 0,'0'0'0'0,"0"0"0"16,0 0 5-16,0 0-4 0,104 42 18 16,-83-33-9-16,-3 5-10 15,-10-5-63-15,-8-1-414 16</inkml:trace>
  <inkml:trace contextRef="#ctx0" brushRef="#br0" timeOffset="8011.6">1587 8559 1209 0,'0'0'0'0,"0"0"0"0,0 0-12 16,0 0 12-16,0 0 21 0,0 0-10 15,28 9 4-15,-20 5 15 16,-1 10 13-16,-3 9 12 16,-2 7-11-16,-2 6-8 15,0-1-4-15,0-1-11 16,-9-7-17-16,3-7-4 15,2-12-8-15,4-7 4 16,0-11-122-16,0 0-181 16</inkml:trace>
  <inkml:trace contextRef="#ctx0" brushRef="#br0" timeOffset="8264.09">1675 8688 746 0,'0'0'587'0,"0"0"-587"16,0 0-11-16,0 0 11 15,0 0 21-15,0 0 1 16,62 0 13-16,-38 0-29 16,1 0-5-16,0 0 5 15,-4 0-4-15,-2 0-2 16,-3 0 0-16,-4 0 0 15,-5 0-8-15,-3 0 1 16,-4 0-55-16,0 0-101 0</inkml:trace>
  <inkml:trace contextRef="#ctx0" brushRef="#br0" timeOffset="8597.99">1316 9102 1289 0,'0'0'63'0,"0"0"-63"15,0 0 0-15,0 0 2 16,0 0 48-16,0 0-28 15,130-44 0-15,-73 28 7 16,8-3-10-16,7 1 4 16,0 2-14-16,2 3-8 15,-7 2 10-15,-7 2-11 16,-14 3 0-16,-14 3 0 16,-15 0 2-16,-14 3-2 15,-3 0-28-15,-9 0-24 16,-25-1-151-16</inkml:trace>
  <inkml:trace contextRef="#ctx0" brushRef="#br0" timeOffset="8944.2">1672 8533 1278 0,'0'0'0'0,"0"0"-2"16,0 0 2-16,14 106 57 15,-9-51 11-15,-1 5-44 16,-2 4 24-16,-2 4-9 15,0-4-13-15,0-1 7 16,-15-3-14-16,1-7-7 16,0-9 0-16,2-15-12 15,2-10-5-15,5-13 3 16,3-6-51-16,2 0-70 16,0-14-264-16</inkml:trace>
  <inkml:trace contextRef="#ctx0" brushRef="#br0" timeOffset="9330.37">1758 8972 1247 0,'0'0'3'16,"0"0"16"-16,0 0-19 15,0 0 16-15,0 0 81 16,0 0-17-16,23 104-37 15,-23-75-13-15,0 1-6 16,0-5-5-16,0-2 20 16,0-3-38-16,0-5-1 0,1-4 3 15,1-3-3 1,4 1 0-16,3-2-4 16,1 3 4-16,0-3 0 0,3 1 0 15,-4-4 0-15,1-1-1 16,1-2 3-16,-4 2-4 15,3-3 1-15,3 0 1 16,2 0 4-16,5-11-4 16,0-4-10-16,2-2-30 15,0 3-32-15,-2 2-71 16,-7 4-108-16</inkml:trace>
  <inkml:trace contextRef="#ctx0" brushRef="#br0" timeOffset="9630.12">2158 8597 1399 0,'0'0'0'0,"0"0"-12"16,0 0 11-16,0 0 2 15,0 0 15-15,0 0-16 16,137 47 4-16,-107-41 8 0,-4-1-9 16,-9 0-2-16,-9 0 6 15,-8 7-6-15,0 7 9 16,-6 6-10-16,-25 4-2 15,-8 1-11-15,-3-9-59 16,1-10-111-16</inkml:trace>
  <inkml:trace contextRef="#ctx0" brushRef="#br0" timeOffset="10173.82">2160 8692 1293 0,'0'0'0'0,"0"0"0"16,0 0 15-16,0 0 37 16,0 0-14-16,22 119-18 15,-13-88-1-15,0-2 6 16,-4-1-19-16,3-6-3 16,0-6 1-16,1-5-4 15,-1-4 6-15,2-7-6 16,2 0-1-16,2 0-8 15,7 0 9-15,1-3-5 16,3-1 2 0,5 4 3-16,0 0-1 15,-1 9 1-15,-5 13 0 0,-12 6 13 16,-5 7 12-16,-7 1 9 16,0 2-3-16,-1 0-9 15,-22-5 5-15,-6-7-22 16,-3-6-5-16,-6-8 11 0,6-8-11 15,2-4 0-15,-1 0 0 16,1-17-4-16,0-7 1 16,7 0-25-16,6 7-3 15,7 4 28-15,9 6-6 16,1 4 9-16,0 1-2 16,0-2 4-16,0-2 6 15,7-6 2-15,14-3-5 0,7-3 5 16,7 0-6-1,6 2-4-15,5 1 0 16,9 6-27-16,-4 3-32 16,-9 6-124-16,-14 0-424 0</inkml:trace>
  <inkml:trace contextRef="#ctx0" brushRef="#br0" timeOffset="10431.23">2670 8537 1338 0,'0'0'33'0,"0"0"-33"15,0 0 0-15,0 0 5 16,0 0 33-16,0 0-21 0,45 91-1 15,-30-71-11-15,-5-3 5 16,5-3-10-16,-2-1 0 16,-1-6-3-16,1 0-46 15,-5-3-25-15,-2 0-27 16,-6-4-60-16,0 0-134 16</inkml:trace>
  <inkml:trace contextRef="#ctx0" brushRef="#br0" timeOffset="10645.17">2571 8809 1345 0,'0'0'37'0,"0"0"4"16,0 0-12-16,0 0 20 0,0 0-7 16,0 0-28-16,58 40 7 15,-32-36-21-15,-2-3 8 16,1-1-8-1,-1 0 1-15,-2 0-1 0,-4 0-21 16,-3 0-58-16,-10 0-68 16,-5 0-173-16</inkml:trace>
  <inkml:trace contextRef="#ctx0" brushRef="#br0" timeOffset="10906.87">2662 8937 545 0,'0'0'789'16,"0"0"-783"-16,0 0 16 16,0 0 33-16,0 0-10 15,25 104-24-15,-25-76-5 16,0-1-16-16,0-3 0 16,0-11-2-16,0-9-44 15,0-4-58-15,0-13-53 16,0-19-754-16</inkml:trace>
  <inkml:trace contextRef="#ctx0" brushRef="#br0" timeOffset="11212.5">2662 8937 1264 0,'90'-67'35'0,"-87"67"-35"0,-2 1 41 0,2 15 27 15,-1 7-12-15,-2 6-34 0,0 4-17 16,0 2 1-1,0 0-6-15,0-6-23 0,0-6-20 16,0-13-87-16,0-10-146 16</inkml:trace>
  <inkml:trace contextRef="#ctx0" brushRef="#br0" timeOffset="11490.9">2858 8934 1042 0,'0'0'84'0,"0"0"-30"0,0 0 15 15,0 0-12-15,0 0 45 0,0 0-37 16,19 55-24-16,-38-26-18 16,0 0-20-16,-6-2 12 15,-1 3-15-15,-1-2 0 16,-4-2 3-16,5 0-1 16,1-2-1-16,-2-2-1 15,1-2 4-15,2-6-7 16,1-2 4-16,-1-5-1 15,6-1 7-15,6-2-7 16,5-4 2-16,5 1 4 16,2-1-4-16,-1 0 15 15,1 0-17-15,0 0 0 0,0 0 0 16,0 0 3-16,0 0-3 16,0 0 0-16,7 0 2 15,16 0 25-15,8 0-14 16,2 0-3-16,9-8 9 15,0 0-13-15,0 0-4 16,-4-1-2-16,-2 0 0 16,-3 3 2-16,-4 1-2 15,-9 1 0-15,-6 0 0 16,-6 3 1-16,-6-1-2 16,-2 1 1-16,0-2-22 15,0-3-4-15,0 2-95 16,-16-5-872-16</inkml:trace>
  <inkml:trace contextRef="#ctx0" brushRef="#br0" timeOffset="12360.25">3336 8694 1292 0,'0'0'142'16,"0"0"-140"-16,0 0 7 16,0 0 44-16,0 0 14 15,0 0-32-15,0 12-10 16,-6 10-25-16,-16 11-1 16,-7 6-2-16,-1 3-2 15,3-6-29-15,6-10-39 16,12-11-55-16,4-12-4 15,5-3-285-15</inkml:trace>
  <inkml:trace contextRef="#ctx0" brushRef="#br0" timeOffset="12582.11">3199 8887 391 0,'0'0'636'0,"0"0"-535"0,0 0-14 16,0 0-47-16,0 0 25 16,0 0 9-16,68 70-11 15,-56-33 0-15,-1 3-17 16,-5 7-5-16,-6-2-31 15,0-3-4-15,0-3 9 16,0-10-12-16,0-9-2 16,-5-12-1-16,5-6-8 15,0-2 6-15,0-21-70 16,0-25-31-16,0-20-254 16</inkml:trace>
  <inkml:trace contextRef="#ctx0" brushRef="#br0" timeOffset="12782.82">3322 8776 1265 0,'0'0'188'0,"0"0"-188"16,0 0-8-16,0 0 8 16,0 0 30-16,127 0-7 15,-77 0-13-15,1 0 6 16,-2-6-16-16,-9 3 0 0,-3-1-2 15,-11 0-1-15,-9 4-24 16,-7-2-23-16,-8 1-65 16,-2-4-27-16,-2-2-539 15</inkml:trace>
  <inkml:trace contextRef="#ctx0" brushRef="#br0" timeOffset="13302.02">3564 8544 1158 0,'0'0'159'16,"0"0"-112"-16,0 0 5 16,0 0 16-16,0 0-51 15,0 0-14-15,-4 36-2 16,4-3 2-16,0 6 10 16,2 1-3-16,-2 4-1 15,0 1 14-15,0-1-18 16,0 1 6-16,0-5-1 0,0-3-9 15,0-6-1 1,0-7 0-16,0-5 0 0,0-4-5 16,0-5 5-1,0-3-5-15,0-4-2 0,0-1-3 16,-2-2 10-16,0 0 0 16,-3 0 2-16,0 0-9 15,1-7 7-15,-1-3-9 16,5-4 7-16,0 0-12 15,0 1 11-15,9-2-6 16,12 0 9-16,0 0-2 16,5 0 2-16,1 5 0 0,-2 7-1 15,-1 3-11 1,-5 0 7-16,-3 13-3 0,-9 17 8 16,-7 7-4-16,0 2 8 15,0 1 4-15,-17 0 9 16,-8-4 5-16,-3-5 4 15,1-6 2-15,1-14-8 16,1-10 2-16,3-1-14 16,4-14-3-16,7-24-5 15,11-8-37-15,0-8-51 16,13 1-140-16</inkml:trace>
  <inkml:trace contextRef="#ctx0" brushRef="#br0" timeOffset="13693.99">4030 8694 1410 0,'0'0'56'16,"0"0"-56"-16,0 0 0 15,0 0 11-15,0 0-11 16,0 0 0-16,79 44-2 16,-73-37-102-16,-6 2-393 15</inkml:trace>
  <inkml:trace contextRef="#ctx0" brushRef="#br0" timeOffset="14202.23">3994 8927 1379 0,'0'0'13'0,"0"0"-13"15,0 0-8-15,0 0 8 16,0 0-3-16,103 0 3 0,-85 7 0 16,-6 9-1-16,-5 10 2 15,-7 6 11-15,0 3 12 16,-2 0-4-16,-12-2 13 15,-4-6-18-15,9-7 13 0,1-8 5 16,4-9-12-16,4-3 19 16,0 0-31-16,0 0-6 15,0-19 11-15,14-15-13 16,6-8-2-16,5-4-7 16,1 3-56-16,-1 1-4 15,-1 9-66-15,-6 3-64 16,-4 10-291-16,-5 7 96 15,-7 7 393-15,-2 6 184 16,0 0 171-16,0 0-36 16,0 0-271-16,-2 0 5 15,2 0 0-15,0 2-15 0,3 2 7 16,24-2 1-16,8-2-13 16,6 0-8-16,3 0-12 15,3-9-8-15,-2-5 1 16,-2-2-6-16,-5 2 0 15,-8 4-1-15,-9 0-14 16,-11 6-3-16,-7 0-13 16,-3 4 2-16,-3-2 25 15,-21 2-148-15,-5-5-163 16,1-3-67-16,1-8 258 16</inkml:trace>
  <inkml:trace contextRef="#ctx0" brushRef="#br0" timeOffset="14409.08">4453 8641 1209 0,'0'0'104'0,"0"0"-39"16,0 0 4-16,0 0-35 16,0 0-13-16,0 0 31 15,4 91-15-15,5-49 3 0,2 6-9 16,-1 5-22 0,-4 8 26-16,-3 5-14 0,-3 5-20 15,0 0 12-15,0-3-10 16,0-7-1-16,0-14-2 31,-3-15 1-31,3-11-5 16,0-10-21-16,-4-9-42 15,-4-2-50-15,-7 0-234 0</inkml:trace>
  <inkml:trace contextRef="#ctx0" brushRef="#br0" timeOffset="15369.95">4998 8665 1200 0,'0'0'135'0,"0"0"-130"16,0 0-5-16,0 0 47 15,0 0 0-15,0 0 1 16,13 58-25-16,-13-34-16 15,-10 3 0-15,-7 0-3 16,-6 2-4-16,-1-10 0 16,8-6-19-16,3-5 3 15,10-7-23-15,3-1-42 16,0 0-3-16,0 0 44 0,14 0 40 16,-2 0 6-16,2 0 8 15,0 3 37-15,-2 9-15 16,1 5 9-16,-5 10 13 15,-2 10-5-15,-6 3-3 16,0 6-1 0,0-1-36-16,0-1 6 0,-2-6-19 15,-2-6 0-15,0-12 0 16,2-9 0-16,2-5-3 16,0-6-50-16,0-9-20 15,0-28-2-15,0-19-91 16,4-13-1037-16</inkml:trace>
  <inkml:trace contextRef="#ctx0" brushRef="#br0" timeOffset="15593.19">5075 8633 640 0,'0'0'794'15,"0"0"-794"-15,0 0 0 16,0 0 3-16,146-10 17 15,-91-3-6-15,5 1-14 16,-9 2 4-16,-7 1-11 16,-7 4 3-16,-11 5-39 15,-9 0-21-15,-13 0-33 16,-4 0-52-16,-11 0-346 16</inkml:trace>
  <inkml:trace contextRef="#ctx0" brushRef="#br0" timeOffset="15799.91">5299 8443 1362 0,'0'0'8'0,"0"0"-7"0,0 0 19 16,0 0 58-16,0 102-60 15,0-70 1-15,0 3 0 16,-12 1-18-16,-4-3 0 0,-5-4-1 15,7-9-24 1,-1-6-21-16,10-9-87 0,0-5-33 16,5 0-377-16</inkml:trace>
  <inkml:trace contextRef="#ctx0" brushRef="#br0" timeOffset="16001.11">5229 8744 755 0,'0'0'270'0,"0"0"-113"15,0 0-85-15,0 0 14 16,0 0 5-16,0 0-27 15,3 97-22-15,-3-54 16 16,0 9-33 0,0 2-3-16,0-1-8 0,0-3-2 15,0-10-7-15,0-15-5 16,0-8 0-16,0-12-8 16,0-5-13-16,0 0-16 15,0-5-16-15,0-23-19 0,0-12-66 16,0-7-95-16,0-1-379 15</inkml:trace>
  <inkml:trace contextRef="#ctx0" brushRef="#br0" timeOffset="16271.33">5244 8801 1170 0,'0'0'45'0,"0"0"-45"16,0 0 0-16,0 0 13 15,0 0 7-15,0 0-9 16,110-67-11-16,-86 60 0 15,-1 5-10-15,-7 2 10 16,-3 0 0-16,-10 13 11 16,2 10 22-16,-5 6 37 0,0 6 0 15,0 5-27 1,0 2 13-16,-5 6-33 0,3-3 0 31,-1-4 4-31,1-11-21 0,-1-8-3 16,3-10-3-16,0-6 0 15,0-6-9-15,0 0-7 0,0-12-24 16,0-16-28-16,-10-11-179 16,-9-1-826-16</inkml:trace>
  <inkml:trace contextRef="#ctx0" brushRef="#br0" timeOffset="16347.56">5244 8801 1336 0</inkml:trace>
  <inkml:trace contextRef="#ctx0" brushRef="#br0" timeOffset="16471.4">5244 8801 1336 0,'32'69'0'0,"-32"-68"7"0,0 3-7 16,18-4 6-16,3 0 18 16,14 0-2-16,2 0-19 15,-4 0 6-15,1 0-9 16,-12 0-10-16,-5 0 5 16,-12 1-30-16,-5 5 0 15,0-2-12-15,-7 1-26 16,-16-2-387-16</inkml:trace>
  <inkml:trace contextRef="#ctx0" brushRef="#br0" timeOffset="17220.16">5356 8970 866 0,'0'0'332'0,"0"0"-332"15,0 0 0-15,0 0 45 16,0 0-19-16,0 0-2 15,0 0-14-15,26 2-9 16,-21-2 0-16,-3 0-1 16,-2 0-29-16,0 0 26 15,0 0-47-15,0 1-67 0,-9 7-123 16,-3 0 105-16,2 3 128 16,-1 2-22-16,1 3 29 15,5 1 53-15,0-3 164 16,5-3-51-16,0-1-108 15,0-5-17-15,0-2 5 16,5 0-32-16,3-3 8 16,0 0 31-16,2 0-53 15,0 0 2-15,2 1-2 16,0 0 3-16,-3 3-1 16,-3 2-2-16,-6 1 0 15,0 0 5-15,0 4-2 16,0-3-1-16,-17 1 6 15,-5-1-7-15,1-2-2 16,-6-2-1 0,-2 0 2-16,2-4 10 0,1 0-9 15,-2 0 17-15,3 0 16 0,3 0-8 16,6 0 12-16,7 0-2 16,3 0-29-16,4 0 4 15,0 2-11-15,2 0 0 16,0-1 3-16,0 4-3 15,0-3-3-15,2 2 3 16,8 1 0-16,5 1 6 16,6-2-6-16,2 0 3 15,10 0 19-15,2-4-10 16,1 1-1-16,3 1-8 16,1-2 2-16,1 0 7 15,-4 0-6-15,1 0 0 16,-1 0 10-16,-4 0-3 0,-4 0-2 15,-5 0-8-15,-5 0 1 16,-4 0 14-16,2 0-18 16,-3-2 0-16,-5 1 6 15,2 1-6-15,-3 0 4 16,-4 0-4-16,-2 0 0 16,-2 0-9-16,0 0 8 15,0-3-29-15,0-2-34 16,0-3-174-16</inkml:trace>
  <inkml:trace contextRef="#ctx0" brushRef="#br0" timeOffset="17658.59">5966 8844 1317 0,'0'0'302'0,"0"0"-302"16,0 0 0-16,0 0 2 15,0 0 21-15,0 0 12 16,120 27-35-16,-95-22 5 15,-4 0-3-15,-6-4-2 0,-4 1-4 16,-5-2 0-16,-6 2-46 16,0-1-49-16,0 2-156 15</inkml:trace>
  <inkml:trace contextRef="#ctx0" brushRef="#br0" timeOffset="17918.43">6005 9084 1597 0,'0'0'0'0,"0"0"-2"16,0 0 2-16,0 0 24 15,0 0 10-15,0 0-24 16,112 5-6-16,-92-2-1 15,-6-2-3-15,-1 2-29 16,-12 3-73-16,-1-3-276 16</inkml:trace>
  <inkml:trace contextRef="#ctx0" brushRef="#br0" timeOffset="19343.75">7573 8270 1468 0,'0'0'9'0,"0"0"-1"0,0 0 0 16,0 0 46-16,0 0-1 16,0 0-27-16,-16-15-26 15,16 15-5-15,2 12 3 16,20 16 4-16,10 10 4 16,12 11 7-16,1 8-12 15,3 6 24-15,-3 3-14 16,-5-1-4-16,-1-2 7 15,-7-5-11-15,-11-9-1 16,0-8-2-16,-7-11 0 16,-4-13-2-16,-4-5 2 15,-5-8-22-15,-1-4-11 16,0 0-24-16,0-13-50 16,-7-20-585-16</inkml:trace>
  <inkml:trace contextRef="#ctx0" brushRef="#br0" timeOffset="19681.28">7964 8191 1211 0,'0'0'203'15,"0"0"-192"-15,0 0-4 16,0 0 50-16,0 0 27 0,0 0-39 16,0 0-32-1,-13 69 20-15,-13-18-12 0,-6 7 7 16,-11 8-1-16,-2 6-21 16,-10 3 24-16,-6 3-23 15,-2 0-7-15,5-7 14 16,5-10-14-1,14-15 4-15,7-14-4 0,19-13 0 16,7-13-11-16,4-3-2 16,2-3-20-16,0 0-16 15,4-6-49-15,12-16-86 16,5-5-227-16</inkml:trace>
  <inkml:trace contextRef="#ctx0" brushRef="#br0" timeOffset="20305.57">8209 8696 1120 0,'0'0'266'16,"0"0"-259"-16,0 0 7 15,0 109 56-15,0-73 2 16,0-1-31-16,0 3 1 0,0-4-33 15,0-4 1 1,0-6 10-16,0-5-14 0,0-6-6 16,-3-5-2-16,3-7-7 15,0-1-16-15,0 0-85 16,0-22-157-16</inkml:trace>
  <inkml:trace contextRef="#ctx0" brushRef="#br0" timeOffset="20723.98">8444 8728 1392 0,'0'0'6'0,"0"0"4"15,0 0 67-15,0 0 13 16,0 0-44-16,0 0-35 15,-24 31-6-15,-1-9-3 16,-5 2-3-16,-3 2 1 16,6-3 0-16,3-1-1 15,4-4 1-15,4-8 0 16,8-4-1-16,3-5 4 16,5 2-2-16,0-3-1 15,0 0 0-15,0 0 4 16,0 2-4-16,0 1 0 15,9 5 2-15,9 1 2 0,0-1 11 16,5 0-10 0,-4-3-3-16,8-1 16 0,-3-4-16 15,-1 0-2-15,0 0 2 16,-5 0 0 0,-2 0-4-16,-4 0 1 15,-5 0-33-15,-5 0-13 0,-2 0-131 16,0 0-750-16</inkml:trace>
  <inkml:trace contextRef="#ctx0" brushRef="#br0" timeOffset="23070.08">8249 8172 1250 0,'0'0'73'0,"0"0"-43"16,0 0 40-16,0 0 19 16,0 0-45-16,0 0-28 15,0 0-7-15,0 0-8 16,0 0 17-16,0 0-10 15,0 0-7-15,12 0 6 16,6 0-7-16,7 0 0 16,1 0 0-16,2 0 3 15,-3 0 0-15,0 0-3 16,-10 0 0-16,-2 0-1 16,-5 0 1-16,-8 0 0 15,0 0 5-15,0 0-5 16,0 0 12-16,0 0-12 15,-2 0 2-15,-12 0 4 0,-3 0-5 16,-1-2-2 0,-3-2 1-16,4 2 0 0,-6 2 3 15,-2 0-3-15,7 0 0 16,1 0-3-16,-1 0 5 16,9 0-3-16,3 0 1 15,4 0 0-15,2 0 4 16,0 0-4-16,0 0 0 15,0 0-6-15,0 0 6 16,4 0 0-16,9 0 0 16,6 0 3-16,-1-3-1 0,5-2-2 15,3 0-4-15,4 0 4 16,9-1-71-16,-10-4-94 16,-5 0-734-16</inkml:trace>
  <inkml:trace contextRef="#ctx0" brushRef="#br0" timeOffset="23883.08">7649 8011 1054 0,'0'0'161'15,"0"0"-156"-15,0 0 13 16,0 0 91-16,0 0-14 16,0 0-38-16,4 3-32 15,-4-3 0-15,0 0 13 16,6-7-9-16,1-7-14 15,6-10-15-15,5-4 7 16,2-3-14-16,7-3 7 16,-2 1-1-16,-3 2-2 15,-4 4-7-15,-4 10 10 16,-4 5 0-16,-8 7 2 0,-2 3-1 16,0 2-1-16,0 0 0 15,0 0-3-15,0 0 7 16,0 0-6-16,0 0 2 15,8 5-5-15,-1 11 4 16,3 7 2-16,4 2 1 16,-2 5 10-16,3-4-9 15,-3-2-4-15,0-2 1 0,0-4 0 16,0-4 0-16,1-4 0 16,1-5-30-16,-3-5-53 15,-9 0-179 1</inkml:trace>
  <inkml:trace contextRef="#ctx0" brushRef="#br0" timeOffset="24823.31">9217 8525 1517 0,'0'0'7'0,"0"0"-7"16,0 0 0-16,0 0 8 16,0 0-4-16,0 0 9 15,130 0 21-15,-87 0-30 16,-3 0 0-16,-1 0 7 15,-2 0-10-15,-9 0 1 16,-1 0-2-16,-9 0 0 16,-10 0-5-16,2 0-6 15,-10 0-51-15,0 0-99 0,0-2-622 16</inkml:trace>
  <inkml:trace contextRef="#ctx0" brushRef="#br0" timeOffset="25143.36">9229 8790 621 0,'0'0'921'0,"0"0"-921"16,0 0 3-16,0 0 37 15,0 0 15-15,0 0-29 16,57 2 17-16,-21-2-42 16,6 0 2-16,2 0 10 15,-1-2-11-15,-3-7 1 16,-3 2-3-16,-6 0 0 16,-9 1-4-16,-6 2 4 15,-14 4-40-15,-2 0-61 16,-7-1-287-16</inkml:trace>
  <inkml:trace contextRef="#ctx0" brushRef="#br0" timeOffset="28409.46">5466 3904 1398 0,'0'0'12'15,"0"0"-12"-15,0 0 0 16,0 0 21-16,0 0 16 16,0 0-3-16,0 0-8 15,-38-54-23-15,30 46 12 0,-1 1 8 16,-8-4-13-16,0-2 16 16,-6 0-26-16,-5 2 0 15,-1-3 8-15,-5 3-4 16,-6-1 6-16,2 2-10 15,-7-3 1-15,-1 4 2 16,-1-1-3-16,0 4 0 16,3-2 1-16,-2 3-1 15,4 1 2-15,-1 1-2 16,5 1 3-16,1 2 1 16,-2 0-4-16,3 0 0 15,2 0-3-15,-2 5 5 16,2 12-4-16,0-3 2 0,-1 5 0 15,-1 2 0-15,8-2 0 16,0-1 0-16,0-2 0 16,1 4 3-16,1 2-6 15,0 2 3-15,3 5 0 16,0 0-1-16,3 2 1 16,2 0 0-16,2-2-2 15,2-2 4-15,-1 0-3 16,5-1 1-16,-3 0 0 15,3-1-2-15,3 4 2 16,-2 2 0-16,5-1 0 16,-2 3 1-1,4-1-2-15,2 1-1 0,0-5 2 16,0 0-1-16,7-4 1 0,7 1 0 16,3-1-1-16,10 4 4 15,1-2-4-15,5 1 1 16,6-2 0-16,2 0 0 15,6-4 0-15,3-2 0 16,0-4 6-16,9 0 1 16,-3-2-4-16,1-3-3 15,1-2 0-15,-4-2 5 16,-2-3-3-16,-2 1-2 16,-4-4 12-16,1 0-9 15,-4 0 6-15,-3 0-9 0,4 0 3 16,-6 0 9-1,-1 0-12-15,1 0 0 0,0 0 2 16,0 0-2-16,-4-1 3 16,3-6-3-16,-3-2 1 15,1-1 2-15,-3 0-1 16,-1 1-2-16,-1-2 14 16,-3 1-14-16,-2-1 6 15,-3-2-6-15,-4 0 2 16,-2 0 5-16,-2-2-7 15,3 1 0-15,-3 2 5 16,0-2-5-16,0 1 0 16,-1 2-2-16,-1 1 2 15,-4 2 2-15,0-1-2 16,-4 2 0-16,2 0 3 16,-6 1-2-16,0 1 4 15,0 1-2-15,0-2-3 16,0 3 10-16,0-5-10 0,0-1-16 15,-10-2-7-15,0-1-61 16,2-5-115 0</inkml:trace>
  <inkml:trace contextRef="#ctx0" brushRef="#br0" timeOffset="29219.91">5756 3127 1305 0,'0'0'61'16,"0"0"-58"-16,0 0 4 16,0 0 59-16,0 0-15 15,0 0-11-15,2 32-37 16,-4 9 18-16,-15 11 14 15,-6 11-14-15,-3 1-2 0,-3 2-13 16,1 0-4-16,-3-4 9 16,1-7-11-16,5-7 0 15,7-14-1-15,6-11 3 16,4-11-3 0,3-9 1-16,5-3 0 15,0 0 0-15,0-1 0 0,0-24-1 16,2-17-2-16,15-17-4 15,7-9 7-15,6-2-6 0,0 3 6 16,0 3-2 0,-2 3 2-16,-3 9 0 0,-1 6-2 15,-6 11 4-15,-4 11-4 16,-4 7 1-16,-2 7 1 16,-6 5 17-16,1 0-14 15,-3 3-1-15,0 1 9 16,2 1-6-16,-2 0-4 15,0 0-1-15,0 0 0 16,0 0-7-16,8 1 7 16,5 23-3-16,6 16 2 15,8 15 2-15,4 12 6 16,-1-1-7-16,-2 8 0 16,-1-2 11-16,-5-3-11 15,-3 0 0-15,-6-7 7 16,0-11-6-16,-3-8 6 0,-2-17-6 15,-1-6-1-15,-5-9 7 16,2-7-7 0,-2-2 0-16,-2-2 2 0,0 0 1 15,0-4-3-15,-10-18-25 16,-16-8-73-16,-7-4-31 16,-2-3-60-1,5 4-156-15</inkml:trace>
  <inkml:trace contextRef="#ctx0" brushRef="#br0" timeOffset="29394.53">5737 3557 894 0,'0'0'115'16,"0"0"-35"-16,0 0 95 15,0 0-64-15,0 0-19 16,0 0-11-16,-29-21-40 16,29 21-18-16,0-3-1 15,8-3-14-15,13 1-1 16,11-4-7-16,7 1 0 15,8 0 2-15,1 2-2 16,4 1-27-16,0-1-63 16,-7-1-109-16</inkml:trace>
  <inkml:trace contextRef="#ctx0" brushRef="#br0" timeOffset="31396.65">8855 3904 1422 0,'0'0'0'0,"0"0"-18"0,0 0 18 15,0 0 0-15,-131-111 36 16,110 96-22-16,-2 1-7 16,-2 5 27-16,1 1-30 15,0 1-3-15,-5 2 26 16,-1 5-23-16,-4 0 14 16,-4 0-5-16,0 5-11 15,3 10 3-15,-1 3-4 16,1 2-1-16,5 0 0 15,3-1 8 1,1 0-6-16,3 0-2 16,-2 1 0-16,10 3 17 15,-3-2-13-15,-2 3-2 0,9 0 4 0,-4 1-4 16,3 0 5-16,5 3-7 16,-4 2 0-16,7 1 8 0,0 0-7 15,4 3 2 1,0 1 5-16,0 2-6 15,0-3 9-15,0 2-9 0,0-6-2 16,12 0 13-16,-3-2-12 16,2-4 0-16,2 1 3 15,1-1-4-15,2-4 4 16,0-3-4-16,-2 2 0 16,9-3 6-16,2-1-6 15,-1 0 0-15,4-1 1 16,-2-3 1-16,5 2 3 15,-5-2-5-15,10-4 0 16,-8 1 5-16,-2-3-5 16,5-1 0-16,-10 2 0 15,2-3 3-15,-4-1 0 0,2 0-3 16,-6 0 0-16,0-1 7 16,-2 2-5-16,10-1-2 15,-2-2 5 1,1 0-4-16,2 0 6 0,2 0-7 15,1 0 0-15,-1 0 3 16,5 0-3 0,-2 0 0-16,-5 0 1 0,-4 0 0 15,0 0 3-15,-7 0-4 16,5 0 0-16,3 0 8 16,-1-2 4-16,6-2-6 15,-3 2-6-15,0-2 2 16,1 2-5-16,-3 2 3 15,2 0 0-15,0-1 0 0,-5-1 0 16,-4 2 0 0,1-1-1-16,-3 1 3 15,-1-3 1-15,2 2-3 0,-1-2 0 16,3 1-3-16,-2 1 3 16,2-1 0-16,-3 2 0 15,7 0 2-15,-7 0-3 16,2-3 1-16,-2 2 0 15,-2 0-1-15,2-2 1 16,-2 2 0-16,1-2-1 16,-1 0 5-16,-2 2-8 15,4-3 4-15,-3 4 0 16,-4 0 3-16,4-1-3 0,-5-2-2 16,4 1 2-1,-2-1 0-15,4-1-3 16,1-2 3-16,-1-1 0 0,2 1 3 15,-3-2-3-15,4-2-1 16,-1 3-2-16,1-2 6 16,-3 1-10-16,-2 4 7 15,-2-4 0 1,-5 1 0-16,7-3 0 0,-3-1 0 16,-3-2-2-16,6-3 4 15,-6-1-6-15,0 1 4 16,-2-3-2-16,0 3 0 15,0-2 4-15,0 1-3 0,0-1 1 16,-4 1 0 0,-8-3-3-16,-4 0 3 0,-2 0 0 15,-9-4 2-15,1-1-1 16,-3 1-2-16,-2-1 1 16,-1 1 0-16,1 4-1 15,1 1 1-15,4 7 0 16,2 3 5-16,-1-1-4 15,1 5 3-15,-1-1-4 16,1 1 0-16,-1 0 8 16,3 1-8-16,-5 0 0 15,2-1 7-15,-2 1-6 0,3 0 3 16,-1 3-4-16,2 1 0 16,3 0 1-16,4 0-1 15,3 0 0-15,8 0-1 16,3 0 1-16,0 0-1 15,2 0-11-15,0 0-24 16,0-2-18-16,0-4-108 16,7-4-238-16</inkml:trace>
  <inkml:trace contextRef="#ctx0" brushRef="#br0" timeOffset="32315.19">9173 3099 701 0,'0'0'627'16,"0"0"-626"-16,0 0 4 16,0 0 48-16,0 0 28 15,0 0-28-15,0 20-53 16,0 16 0-16,0 16 30 16,3 8-13-16,-1 3 11 15,0-1-9-15,-2-2-13 16,0 1 22-16,0-4-26 0,0-6 0 15,0-8 2 1,0-11-2-16,0-12-4 0,0-9-13 16,0-9-25-16,0-2-10 15,0 0-23-15,0-26-9 16,0-15-113-16</inkml:trace>
  <inkml:trace contextRef="#ctx0" brushRef="#br0" timeOffset="32911.49">9154 2985 1445 0,'0'0'0'15,"0"0"0"-15,0 0-12 16,0 0 10-16,0 0 2 15,0 0 0-15,117 37 10 16,-94-20-8-16,-5 1-1 16,-6-1 22-16,-3 4-9 15,-9 3 8-15,0 5 3 16,0-1 2-16,-21 3-7 16,1 1-12-16,-4-4-6 15,-1-1 16-15,3-7-17 16,4-7 5-16,-3-3 7 15,7-4-4-15,6-2 10 0,0-4-5 16,6 0-9 0,2 0 15-16,0 0-20 0,0 0-1 15,0 0-1-15,5 0-6 16,20-4 8-16,2-8-3 16,13 6 3-1,7 1-8-15,4 5 5 0,2 0-5 16,0 2 8-16,-11 15-1 15,-3 1-1 1,-12 1 2-16,-13 1 0 16,-6 0 1-16,-8 2 3 0,0 3 4 15,-14 5 19-15,-19 4-10 0,-1 1 9 16,-9-4-21-16,2-7 0 16,0-4 14-16,3-4-10 15,6-5-4-15,0-2 1 16,13-5-6-16,4-1 2 15,9-3-2-15,6 0-17 16,0 0-6 0,0 0-74-16,10 0-125 0</inkml:trace>
  <inkml:trace contextRef="#ctx0" brushRef="#br0" timeOffset="37772.37">10537 8255 1374 0,'0'0'10'0,"0"0"-10"16,0 0 4-16,-42 141 44 15,21-83 23-15,2 7-36 16,-1 7-6-16,-6 2 2 16,-2 5-12-16,-4-9 12 0,-2 0-26 15,2-6-5-15,-1-7 9 16,5-9-9-16,5-7-3 15,11-13-2-15,8-13-37 16,4-15-42-16,9 0-120 16,21-35-113-16</inkml:trace>
  <inkml:trace contextRef="#ctx0" brushRef="#br0" timeOffset="38173.64">10535 8251 257 0,'0'0'1154'0,"0"0"-1154"0,0 0 0 15,0 0 43-15,0 0 13 16,0 0-36-16,14-4-20 15,2 10 1-15,10 11 3 16,1 6-4-16,4 7 0 16,-5 13 21-16,-5 10 6 15,1 10 2-15,-8 6-7 16,-3 5-1-16,-6 0 9 16,0-4-28-16,-1-7 0 15,-2-5 4 1,-1-9-5-16,7-10-1 15,-3-12 0-15,-3-7 0 16,6-9-5-16,-6-6 5 16,0-4-22-16,-2-1 10 0,0-1-11 15,0-20-50-15,-12-5-150 0</inkml:trace>
  <inkml:trace contextRef="#ctx0" brushRef="#br0" timeOffset="38443.03">10409 8824 1408 0,'0'0'10'0,"0"0"11"16,0 0 26-16,0 0 31 15,0 0-45-15,0 0-21 16,77-39 5-16,-32 28-13 16,0 0-3-16,1-2-1 15,1 2-10-15,-1-1 10 16,-4 1-82-16,-10 1-98 0,-10 0-704 16</inkml:trace>
  <inkml:trace contextRef="#ctx0" brushRef="#br0" timeOffset="39005.87">11329 8082 1364 0,'0'0'69'0,"0"0"-67"0,0 0 35 16,0 0 21-16,0 0-12 16,0 0-46-16,17 49 2 15,10 0 29-15,6 5-11 16,-1 9-8-16,-4 2 11 15,-1 5-5-15,-1 1 1 16,-3 3-16-16,-5-7-1 16,0-3 6-16,-3-9-8 15,-3-7 0-15,1-14 2 16,-6-8-2-16,3-7-7 16,-3-10-19-16,-3-7-23 15,-4-2-19-15,0-6-84 16,0-25-216-16</inkml:trace>
  <inkml:trace contextRef="#ctx0" brushRef="#br0" timeOffset="39400.51">11676 8066 1394 0,'0'0'34'16,"0"0"-27"-16,0 0 51 16,0 0-7-16,0 0-13 15,0 0-18-15,0 0-15 16,-18 74 4-16,-5-20 3 16,-4 7-4-16,-1 4 37 15,-10 7-37-15,-2 2 2 16,-10 4 7-16,7-3-13 15,1-4 1-15,4-7-5 16,4-6 2-16,6-9-6 16,6-9 4-16,4-9-10 15,5-11-6-15,3-10-24 16,6-4-13-16,-2-6-59 16,4 0-90-16,0-3-719 0</inkml:trace>
  <inkml:trace contextRef="#ctx0" brushRef="#br0" timeOffset="39992.57">11871 8515 1513 0,'0'0'0'0,"0"0"-17"16,0 0 17-16,0 0 24 16,-7 113 11-16,0-71-23 15,5 4-4-15,-6-3 31 0,4-2-23 16,-7-3-5-16,8-5 2 16,-8-3-12-16,10-7-1 15,-3-7-5-15,-1-8-39 16,5-8-32-16,0 0-114 15,0-21-485-15</inkml:trace>
  <inkml:trace contextRef="#ctx0" brushRef="#br0" timeOffset="40389.98">12061 8565 1216 0,'0'0'146'15,"0"0"-133"-15,0 0 8 16,0 0 45-16,0 0-18 16,0 0-24-16,2 3 5 15,-11 14-29-15,-10 10 5 16,-8 0 14-16,-4-1-9 16,3 3 4-16,0-4-10 15,3-5 0-15,7-2 17 16,4-5-19-16,5-5 2 15,5-2 9-15,0-3-9 16,4 0 5-16,0-1-9 0,0 2 1 16,0 1 2-1,0 2-3-15,6-1 0 0,0 4 8 16,6-2-6-16,0 2 6 16,3 1-8-16,3-2 0 15,0 0 2-15,-1-2-2 16,3-1-6-16,-2 0-4 15,1-2-31-15,-5-4-43 16,-1 0-78-16,-8-7-530 16</inkml:trace>
  <inkml:trace contextRef="#ctx0" brushRef="#br0" timeOffset="40633.93">12133 8708 1382 0,'0'0'54'15,"0"0"-33"-15,0 0 50 16,0 0 12-16,0 0-51 16,0 0-23-16,65 3 14 15,-42-3-23-15,2-5 0 16,-2-3-3-16,-3 0 2 15,-5 4-24-15,3 3-58 16,-13 1-65-16,-5-2-270 16</inkml:trace>
  <inkml:trace contextRef="#ctx0" brushRef="#br0" timeOffset="40965.87">12426 8564 1330 0,'0'0'39'0,"0"0"-12"15,0 0 59-15,0 0 15 16,0 0-52-16,0 0-35 16,0 37 19-16,0-13-19 0,1 6 6 15,1 1 0 1,-2 6-14-16,0-1 10 0,0 2-16 15,0 0 0 1,0-6 8-16,0-2-8 16,-9-11-2-16,7-3-1 15,-1-8-37-15,1-5-50 0,-3-3-275 16</inkml:trace>
  <inkml:trace contextRef="#ctx0" brushRef="#br0" timeOffset="41874.97">12968 8435 1386 0,'0'0'23'0,"0"0"-17"16,0 0 80-16,0 0-18 0,0 0-34 16,0 0-23-1,0 0-11-15,12 0 0 0,14 0-2 16,9 0 4-16,8 0-3 16,-3-1 1-16,7-5-3 15,-4 1 0-15,-4-1-24 16,-9 2-18-16,-4-1-12 15,-7 1-62-15,-13-3-135 16</inkml:trace>
  <inkml:trace contextRef="#ctx0" brushRef="#br0" timeOffset="42212.66">13150 8223 1313 0,'0'0'121'0,"0"0"-103"0,0 0-12 16,0 0 42-16,0 0 36 15,0 0-46-15,8 125-4 16,-8-83-4-16,0 3-21 15,0-1 22-15,-6 0-25 16,1-2-4-16,-5-3 4 16,6-8-6-16,-3-7-15 15,7-9-52-15,-2-15-153 16</inkml:trace>
  <inkml:trace contextRef="#ctx0" brushRef="#br0" timeOffset="43255.83">13884 7973 1258 0,'0'0'30'15,"0"0"-27"-15,0 0 57 0,-7 132 25 16,-1-76-14-16,4 8-37 16,-5 4 4-1,4 1-5-15,-5 1-15 0,-1-6 0 16,3-3-18-16,2-6 7 16,1-12-7-16,-2-12 0 15,7-7-6-15,0-11-7 16,0-8-31-16,0-5-27 15,0 0-51-15,0-11-70 16,0-18-533-16</inkml:trace>
  <inkml:trace contextRef="#ctx0" brushRef="#br0" timeOffset="43943.66">13890 7913 1409 0,'0'0'21'16,"0"0"-6"-16,0 0-9 16,0 0 10-16,0 0 25 15,121-50-21-15,-66 41-16 0,6 7 1 16,-6 2-5-16,0 0 0 15,-6 11 2-15,-12 9 1 16,-11 4-3-16,-8 1 13 16,-8 1 4-16,-1 1 7 15,-9 5-7-15,0 0-7 16,-10 7 24-16,-15 0-26 16,-12 0-2-16,-4 0 5 15,-2-7-7-15,-5-2 0 16,3-6-4-16,7-6 2 15,10-1-2-15,7-4 0 16,9-4 0-16,6-6-1 16,6-1 2-16,0 2-2 0,0-4-8 15,20 0-2-15,4 0 5 16,5 0-14-16,12 0 19 16,7-1-5-16,5 1 9 15,2 0-6-15,-2 0-3 16,-4 19 6-16,-7 3-2 15,-8 2 2-15,-12 0 0 16,-14 1 4-16,-6 1 11 16,-2 6 5-16,-6-1-2 15,-20 1-11-15,-12 2 24 16,-6 1-29-16,-13-3 15 16,-4-3-6-16,-10-6-8 0,4-6 4 15,-1-4-7-15,14-3 0 16,9-4 2-16,18-6-1 15,15 0-2-15,10 0-3 16,2 0-41-16,0-3-43 16,13-8-80-16,2-2-318 15</inkml:trace>
  <inkml:trace contextRef="#ctx0" brushRef="#br0" timeOffset="49303.1">15043 8166 1158 0,'0'0'36'16,"0"0"-33"-16,0 0 42 16,0 0 56-16,0 0-20 15,0 0-43-15,0 0 1 16,-18-26-5-16,13 26 11 15,3 0-19-15,2 0-12 0,0 0 10 16,-1 0-23-16,-3 23 0 16,-5 20-1-16,-3 17 3 15,-3 11 2-15,0 4-5 16,0-1 0-16,-6-3 10 16,7-5-9-16,0-14 1 15,2-6-2-15,8-13 4 16,0-11-7-16,4-8 3 15,0-8 0-15,0-5-3 16,10-1 3-16,4 0 0 16,5 0 0-16,-3 0 2 15,0-12-1-15,6-6-1 16,1-4 0-16,-3-9-4 0,7-4 4 16,-2-7-8-1,0-5-2-15,2-4-9 0,-5-5 8 16,-2 1-13-16,3 4-3 15,-9 3 25-15,1 6-6 16,-5 8 7-16,-7 3-1 16,2 5 4-16,-3 3-2 15,0 7 0-15,0 4 0 16,-2 2 11-16,0 3-6 16,0 3 2-16,0 3 8 15,0 1-7-15,0 0 11 16,0 0-17-16,0 0-2 0,0 0 12 15,0 0-11-15,0 17-1 16,-6 23 0 0,-6 14 2-16,-3 10 14 15,3 1-6-15,2 4-5 0,-1-2 16 16,1-2-13-16,7-6 3 16,3-7-9-16,0-10 3 15,0-9 1-15,10-7-6 16,1-6 0-16,-2-5 0 15,3-4 0-15,7-5 0 16,-3-4-2-16,6-2-22 16,5 0 19-16,3 0-40 15,7-6-30-15,-8-6-44 16,-3 1-268-16</inkml:trace>
  <inkml:trace contextRef="#ctx0" brushRef="#br0" timeOffset="49657.26">15550 8450 1325 0,'0'0'105'0,"0"0"-94"15,0 0 8-15,0 0 55 0,0 0-31 16,0 0 14 0,0 87-43-16,-8-45 3 0,3 2 12 15,-3-2-14-15,0-1 1 16,-1-3-9-16,-1-6-6 16,5-5 8-16,-2-5-9 15,5-6-5-15,2-10 0 16,0-6-43-16,0 0-50 15,14-3-55-15,9-23-84 16</inkml:trace>
  <inkml:trace contextRef="#ctx0" brushRef="#br0" timeOffset="50004.76">15720 8503 1280 0,'0'0'60'0,"0"0"-53"15,0 0 29-15,0 0 58 16,0 0-55-16,0 0-34 16,-7 20 7-16,-7 2-6 15,-2 2 18-15,-1-3-11 16,-8 1-4-16,-1-3 16 16,-1-2-24-16,2-2 4 15,3-4 7-15,8-4-12 16,3-2 4-16,9-1-4 0,0-2 0 15,0-2 0-15,2 0 0 16,0 2 0-16,0 2-1 16,0 2 3-16,0 1-2 15,2 5 0-15,13-1 1 16,-1 2 3-16,7-4-4 16,-3 0 0-16,2 0 4 15,-4-2-2-15,1-3-4 16,-4 1 0-16,2-3-6 15,-5-2-1-15,-2 0-77 16,-4 0-109-16</inkml:trace>
  <inkml:trace contextRef="#ctx0" brushRef="#br0" timeOffset="50296.74">15762 8639 1156 0,'0'0'274'15,"0"0"-262"-15,0 0 22 16,0 0 30-16,0 0-4 16,0 0-18-16,73 2-33 15,-52-6-1-15,3-2-7 0,1 0 2 16,-2 4 1-1,-3-1-4-15,1 3-7 0,-6 0 2 16,0 0-29 0,-3 0-47-16,-2 0-59 0,-8-6-173 15</inkml:trace>
  <inkml:trace contextRef="#ctx0" brushRef="#br0" timeOffset="50606.63">16135 8487 1322 0,'0'0'54'16,"0"0"-34"-16,0 0 82 0,0 0-24 15,0 0-33-15,0 0 4 16,0 0-31-16,0 97 5 15,-8-58 0-15,-2 1-11 16,2-2 2-16,-3-1-13 16,1-5 4-16,9-5 0 15,-3-4-5-15,4-5-1 16,0-5-1-16,0 0-28 16,0-3-40-16,0-6-119 0,-7-4-579 15</inkml:trace>
  <inkml:trace contextRef="#ctx0" brushRef="#br0" timeOffset="58247.01">7862 10371 1221 0,'0'0'9'16,"0"0"-9"-16,0 0 66 15,0 0-4-15,0 0-6 16,0 0-15-16,0 0-34 16,0-15 4-16,0 15 17 0,0 0-9 15,0 0-3-15,0 0-16 16,0 0 3-16,0 18 1 16,0 12 3-16,0 12-7 15,0 5 12-15,0 4-11 16,0 0 11-16,0 0-12 15,0-4 0-15,0-7 5 16,0-7-5-16,0-6 0 16,0-12-2-16,6-2 2 15,0-2 0-15,3-3 0 16,-4-3 0-16,3-4-5 16,2-1 5-16,-5 0-4 15,-1 0 2-15,8 0 4 0,0-11-4 16,2-14 1-16,11-4 1 15,-3-8 3-15,3-3-3 16,0-2 0-16,-3-2 1 16,-2-4-1-16,-2 2 0 15,-3 2-1-15,-3-1 1 16,-2 6-1-16,-9 5 1 16,-1 5 0-1,0 12 1-15,0 2 4 0,0 6 1 16,0 2-1-16,0 2 4 15,0 5 20-15,0 0-26 0,0 0 3 16,0 0 4-16,0 0-7 16,0 0 5-1,0 0-8-15,0 0 2 0,0 6-4 16,0 17 2 0,0 11 0-16,0 14 0 0,0 9 6 15,0 6-2-15,0 8-4 16,0-1 3-1,0-1 6-15,0 4-9 0,0-4 0 16,6-2 7-16,-4 1-7 16,0 0 10-16,1-3-10 15,-1-3 2-15,-2 3 3 16,0 0-5-16,0 2 0 16,0 3 4-16,0-1-3 15,-5-3 2-15,-8-10-3 16,-3-7 0-16,-3-9 2 15,5-9-2-15,-2-9 0 16,-1-5 5-16,-3-10-5 16,-8-7 13-16,-9 0-11 15,-7 0-2-15,-14-13 5 0,0-11-5 16,-6-3-14-16,-1-4-5 16,10-5-31-16,13 1-23 15,11-7-92-15,15-7-583 16</inkml:trace>
  <inkml:trace contextRef="#ctx0" brushRef="#br0" timeOffset="59085.43">8474 10890 924 0,'0'0'358'16,"0"0"-356"-16,0 0-2 15,0 0 7-15,0 0 81 16,0 0-52-16,0 0-6 16,0 100 30-16,0-59-15 15,0 7 2-15,0 4-10 16,-3 0-16-16,-6-2 5 15,3-9-19-15,-2-7-5 16,2-9 3-16,2-8-5 16,4-7-1-16,0-10-9 0,0 0-45 15,0-17-55 1,0-18-69-16,12-10-259 0</inkml:trace>
  <inkml:trace contextRef="#ctx0" brushRef="#br0" timeOffset="59473.07">8660 10961 1278 0,'0'0'14'0,"0"0"5"0,0 0-1 16,0 0 51-16,0 0-7 15,0 0-25-15,6 83-15 16,-6-57 8-16,-21 2-19 15,-4-1-4-15,-5-2 21 16,-4-1-20-16,2-8-8 16,-4-3 2-16,10-5 2 0,10-3-2 15,1 0-2-15,7-3 0 16,8-2-2-16,0 0 2 16,0 0 0-16,0 0-2 15,0 0 2-15,0 0-5 16,0 3 0-16,0 1 3 15,19 8 2-15,3 4 5 16,11 3 9-16,-1 1 8 16,6-2-16-16,-2-1 19 15,-6-2-23-15,1-2 1 0,-12-4 10 16,2-5-13 0,-6 1 0-16,-10-5-1 15,-5 0-15-15,5 0-42 16,-5-9-130-16,0-17-663 0</inkml:trace>
  <inkml:trace contextRef="#ctx0" brushRef="#br0" timeOffset="60303.04">9377 10625 1305 0,'0'0'196'0,"0"0"-192"16,0 0-4-16,0 0 17 16,113 0 22-16,-61 0-3 15,5 0-21-15,-4 0-6 16,0 0-4-16,-6-2-5 15,-10-3 12-15,-9 2-12 16,-12-3 0-16,-5 3 0 16,-9 2 2-16,-2-1-4 15,0-2 0-15,-15 2-76 16,-12 2-148-16</inkml:trace>
  <inkml:trace contextRef="#ctx0" brushRef="#br0" timeOffset="60596.85">9448 10921 1289 0,'0'0'182'0,"0"0"-182"16,0 0 0-16,0 0 67 15,0 0-28-15,0 0 7 0,45-3-4 16,-10-3-27 0,-2-1-4-16,5 1-11 0,0-1 1 15,3 2 5-15,-2-2-6 16,0 3 0-16,-6-2-4 16,-14 4 4-16,-2 1-30 15,-11-1-45-15,-6-4-139 16</inkml:trace>
  <inkml:trace contextRef="#ctx0" brushRef="#br0" timeOffset="62481.75">10748 10402 1258 0,'0'0'31'0,"0"0"-3"15,0 0-2-15,0 0 40 16,0 0-3-16,0 0-37 16,0 97 13-16,0-43-8 15,-5 8 1-15,-4 7 12 16,-3 6-22-16,-3 7 2 15,-2 7-2-15,-6-1-11 16,-1-4 5-16,3-17-16 16,5-22 0-16,11-18-2 15,0-17 2-15,5-8-24 16,0-2-24-16,0-8-34 0,5-21-35 16,10-10-26-1,0-6-251-15</inkml:trace>
  <inkml:trace contextRef="#ctx0" brushRef="#br0" timeOffset="62695.25">10707 10901 1095 0,'0'0'109'16,"0"0"-92"-16,0 0 61 16,0 0 0-16,0 0-20 15,0 0-25-15,137-56-29 16,-92 41 2-16,-3 0-6 15,6-1 7-15,-6 0-8 16,-1-1 1-16,-9 4 0 16,-7 4 0-16,-8 4 0 0,-12 3 0 15,1 2-3-15,-6 0-19 16,0 0-10-16,0 0-100 16,-8-6-884-16</inkml:trace>
  <inkml:trace contextRef="#ctx0" brushRef="#br0" timeOffset="63060.33">11225 10411 1270 0,'0'0'124'0,"0"0"-111"16,0 0 32-16,0 0 21 16,0 0-12-16,0 0-20 15,2 29-28-15,-2 10 21 16,0 12-4-16,-2 8-8 16,-11 7 15-16,1-1-17 15,-4 8 0-15,-2-1 1 0,1 1-14 16,-6 2 9-16,6-7-9 15,1-10 0-15,-1-15-1 16,11-18 1-16,-1-11-6 16,7-11-20-16,0-3-26 15,0-1-12-15,0-24-125 16,0-6-870-16</inkml:trace>
  <inkml:trace contextRef="#ctx0" brushRef="#br0" timeOffset="63727.64">11661 10331 1310 0,'0'0'115'0,"0"0"-115"16,0 0 0-16,0 0 41 16,0 0 25-16,64 95-12 15,-37-52-26-15,-3 10-9 16,0 4 14-16,-6 3-13 15,-4 0-8-15,-1-6-1 16,-3-3-9-16,-6-5 8 16,5-7-10-16,-6-4 0 15,7-5 3-15,-1-3-3 16,-1-4-5-16,4-3-10 16,-4-7-16-16,-3-6-2 15,1-7-73-15,-6 0-90 0,0-29-203 16</inkml:trace>
  <inkml:trace contextRef="#ctx0" brushRef="#br0" timeOffset="64094.4">12093 10194 1317 0,'0'0'59'0,"0"0"-9"15,0 0 19-15,0 0 19 16,0 0-38-16,0 0-29 16,-37 46 7-16,16-6-19 0,-13 8 9 15,-4 11 12 1,-4 7-14-16,-9 9-5 0,-4 6-2 15,-6 1-8-15,2 0 12 16,-3-4-13-16,1-8 0 16,13-7 0-16,3-13 2 15,17-12-2 1,3-12 0-16,10-12-7 16,5-5 0-16,8-5-17 15,2-2-29-15,0-2-21 0,0 0-75 16,0 0-184-16</inkml:trace>
  <inkml:trace contextRef="#ctx0" brushRef="#br0" timeOffset="64627.67">12223 10741 1394 0,'0'0'41'15,"0"0"-23"-15,0 0 49 16,0 0 5-16,0 0-11 15,0 0-34-15,-12 122-6 16,10-86 10-16,-3 0-17 16,-4 4 0-16,-1 3-13 0,2 0 3 15,-3-6 2-15,3-3-6 16,-2-10-1-16,6-8-3 16,0-5-10-16,4-7-24 15,0-4-47-15,0 0-76 16,0-9-140-16</inkml:trace>
  <inkml:trace contextRef="#ctx0" brushRef="#br0" timeOffset="65078.38">12429 10793 1274 0,'0'0'38'16,"0"0"-22"-16,0 0 54 16,0 0-4-16,0 0 0 15,0 0-49-15,2 6 5 16,-2 5 9-16,-13 4-17 16,0 0 2-16,-12 1-16 0,-2 2 1 15,1-2-1 1,-2 3 0-16,1-4 0 0,4-3-1 15,8 0 3-15,4-6-4 16,7 1 2-16,2-7 0 16,2 0 0-1,0 0 0-15,0 3-1 0,0-2 1 16,0 4 5-16,8 0 4 16,5 2 1-16,0 1-2 15,10 0 19-15,0 1-24 16,2 1 2-16,3-4 3 15,-2-2-5-15,1-1-2 16,-1-3-1-16,-1 0 0 16,-6 0 1-16,4 0-1 15,-7 0 0-15,-4 0 2 0,0 0-2 16,-9 0 0-16,3 1-25 16,-6-1-59-16,0 0-153 15</inkml:trace>
  <inkml:trace contextRef="#ctx0" brushRef="#br0" timeOffset="106855.68">1581 12430 1239 0,'0'0'118'0,"0"0"-94"16,0 0 52-16,0 0 7 16,0 0-52-16,0 0-17 15,0 0 3-15,0-3-8 16,0 3 1-16,0-5-5 16,0-1-3-16,0-6 2 15,13-2-4-15,6-5 0 16,6 5-1-16,3-1 1 15,1 8-1-15,-1 2-4 0,-3 5 5 16,-10 0-6 0,-2 0 5-16,-5 8-2 0,-6 14 3 15,-2 10 4-15,0 9 8 16,-10 8-7-16,-12 5-4 16,-9 5 15-16,-6-3-14 15,-2-2 2-15,2-8 4 16,0-11-1-16,5-14-2 15,9-10-5-15,4-9 1 16,7-2-5-16,0-5-21 16,6-23-24-16,4-6-21 15,2-6-10-15,0 0-25 16,4 6 50-16,6 8 43 0,-2 5 12 16,-1 4 0-16,-2 8 31 15,0 2 33-15,-2 7-3 16,3 0-21-16,5 0-3 15,2 0-23-15,8 14 13 16,8 6-18-16,5 6 3 16,1 3 13-16,2-1-16 15,-7-4-8-15,-1-2-1 16,-7-5 0-16,-6-1 3 16,-6-2-3-16,-3-7-4 15,-4-1-9-15,1-6-68 16,-1 0-73-16,-1-17-278 15</inkml:trace>
  <inkml:trace contextRef="#ctx0" brushRef="#br0" timeOffset="107094.02">1872 12355 1327 0,'0'0'118'16,"0"0"-118"-16,0 0 0 15,0 0 74-15,0 0-22 16,0 0-21-16,34 81-16 16,-27-59-9-16,-2 5-2 15,-3 2-4-15,1-1 0 16,-3-4-6-16,0-8-12 0,0-11-39 16,0-5-9-16,0-14-41 15,0-23-33-15,0-8-709 16</inkml:trace>
  <inkml:trace contextRef="#ctx0" brushRef="#br0" timeOffset="107322.56">1872 12355 555 0,'104'-54'561'16,"-100"49"-480"-16,-3 5 14 15,1 0-46-15,5 0 36 16,3 0-64-16,6 5 15 16,6 8-7-16,1 0-9 15,1 4-9-15,-1 6-9 16,-4 0 0-16,-2 4 14 15,-9 8-14-15,-6 4 0 16,-2 1 3-16,0-2 1 16,0-8-3-16,-14-5-3 0,-4-10-17 15,-3-11-4-15,2-4-54 16,-2 0-66-16,3-16-66 16,1-12-453-16</inkml:trace>
  <inkml:trace contextRef="#ctx0" brushRef="#br0" timeOffset="107498.4">2008 12494 1032 0,'0'0'184'0,"0"0"-99"16,0 0 7-16,0 0 7 16,0 0-54-16,0 0-26 15,-10 52 12-15,5-11-2 16,0 10-6-16,-3 0 10 16,-3 2-18-16,-3-4 0 0,0-3-15 15,1-10 2-15,2-10-7 16,5-13-6-16,-1-13-56 15,5-2-49-15,2-26-165 16</inkml:trace>
  <inkml:trace contextRef="#ctx0" brushRef="#br0" timeOffset="107740.71">2043 12629 1299 0,'0'0'43'16,"0"0"15"-16,0 0 33 0,0 0-16 15,0 110-25 1,0-83-28-16,0-1-14 0,0 2-1 16,10-4 8-16,1-4-15 15,7-5 0-15,-3-4 3 16,5-5-1-16,3-6-4 16,2 0 2-16,5-1-4 15,7-23 2-15,3-10-17 16,1-6-15-16,2-6-46 15,-4-4-172-15</inkml:trace>
  <inkml:trace contextRef="#ctx0" brushRef="#br0" timeOffset="107994.33">2647 12307 1485 0,'0'0'0'16,"0"0"0"-16,0 0 27 16,0 0 21-16,0 0-8 15,0 0-40-15,75 28 2 16,-57-25-4-16,-3 1-18 15,-9 0-82-15,-6 1-209 0</inkml:trace>
  <inkml:trace contextRef="#ctx0" brushRef="#br0" timeOffset="108167.68">2619 12508 1066 0,'0'0'469'0,"0"0"-467"15,0 0-1-15,0 0-1 16,0 0 24-16,0 0-24 16,72-47-6-16,-49 40-49 15,-7 7-105-15,-8 0-128 0</inkml:trace>
  <inkml:trace contextRef="#ctx0" brushRef="#br0" timeOffset="108340.13">2657 12749 1269 0,'0'0'31'16,"0"0"42"-16,0 0 32 16,0 0-39-16,0 0-46 15,0 0 19-15,36-25-23 16,-12 2-14-16,3-8-4 16,-1-6-20-16,5-4-69 15,-3-5-71-15,-3 2-183 16</inkml:trace>
  <inkml:trace contextRef="#ctx0" brushRef="#br0" timeOffset="108754.51">2911 12377 1155 0,'0'0'153'0,"0"0"-12"16,0 0-74-16,0 0-15 15,0 0-20-15,0 0-28 16,0 44 11-16,0-15-13 16,0 4 4-16,0 6 3 15,0 3-9-15,0-2 6 16,0-6-6-16,0-15 0 15,0-12-4-15,0-7 4 16,0 0-31-16,0-13-15 16,4-25 5-16,8-16 30 15,0-9-43-15,-2-3-40 16,-1 7 63-16,-3 9-14 0,0 11 45 16,0 13 14-16,-5 14 52 15,7 8 17-15,-6 4-34 16,3 0-17-16,3 0-14 15,10 0-16-15,5 0 12 16,4 7-3-16,-1 1-8 16,1 2 7-16,-7 1-10 15,-4 6 0-15,-4 1 17 16,-5 9-7-16,-7 9 2 16,0 2 7-16,0 0-14 15,-12-5-4-15,-3-8-1 16,0-6-30-16,6-15-44 15,-3-4-82-15,-2-6-463 0</inkml:trace>
  <inkml:trace contextRef="#ctx0" brushRef="#br0" timeOffset="108940.81">3057 12377 1143 0,'0'0'192'16,"0"0"-192"-16,0 0 76 15,0 0 13-15,0 0-35 16,26 108 1-16,-26-73-30 15,0 3-19-15,-2 8 7 16,-15 1-11-16,-6 8 8 16,-1-6-10-16,-5-4-6 15,3-14-1-15,1-16-42 0,7-15-55 16,6 0-103-16,8-30-282 16</inkml:trace>
  <inkml:trace contextRef="#ctx0" brushRef="#br0" timeOffset="109105.84">3061 12566 1149 0,'0'0'31'0,"0"0"123"15,0 0-80-15,53 98-9 16,-38-69-22-16,-1 2-26 16,-2-2-9-16,-2-4-8 15,-4-6-3-15,1-6-19 16,-3-11-92-16,-2-2-139 15</inkml:trace>
  <inkml:trace contextRef="#ctx0" brushRef="#br0" timeOffset="109307.16">3290 12440 1197 0,'0'0'188'15,"0"0"-163"-15,0 0 43 16,0 0-1-16,13 118-18 15,-8-87-27-15,0-1-13 16,0-5-9-16,1-6 0 16,-2-6-2-16,0-6-31 15,-2-7-49-15,0 0-65 16,2-19-106-16,0-13-409 0</inkml:trace>
  <inkml:trace contextRef="#ctx0" brushRef="#br0" timeOffset="109553.98">3290 12440 1362 0,'129'-122'54'0,"-129"122"-3"15,4 0 7-15,3 17 6 16,5 8-9-16,-2 12-35 16,0 13-3-16,2 10 1 15,-4 8-8-15,-3 5 4 16,-3-2-2-16,-2 1-8 0,0 1 10 15,-2-2-14-15,-16-3 0 16,1-10 3 0,1-13-3-16,8-19-15 0,6-21-31 15,2-5-100-15,0-33-1079 16</inkml:trace>
  <inkml:trace contextRef="#ctx0" brushRef="#br0" timeOffset="111024.14">3886 12168 1234 0,'0'0'89'15,"0"0"-68"-15,0 0 63 16,0 0-7-16,0 0-24 16,0 0-23-16,0 0-11 0,-7-7-11 15,7 11-5 1,0 20 5-16,0 8 23 0,0 7-29 16,0 3 2-16,0 2-3 15,0-2 0-15,0-2-1 16,0-7 0-16,0-7 0 15,0-10 0-15,0-6 0 16,0-7-4-16,0-3 4 16,19 0-5-16,7 0 1 15,11-8 3-15,7-11 1 16,6-8 6-16,4 5-6 16,-2-2 0-16,-7 4 5 15,-3 3-4-15,-10 5 0 16,-9 4-1-16,-9 4 0 0,-7 4-2 15,-4 0 2-15,-3 0-16 16,0 0-9-16,0 0-65 16,-17 0-170-16</inkml:trace>
  <inkml:trace contextRef="#ctx0" brushRef="#br0" timeOffset="111256.9">4151 12128 1281 0,'0'0'101'0,"0"0"-87"16,0 0 4-16,0 0 68 15,0 0-30-15,21 132 19 0,-17-83-57 16,-4 6 0 0,0 3 3-16,0 5-12 0,-2-4 1 15,-10-11-10-15,1-13 0 16,4-14-7-16,3-9-24 15,0-11-43-15,0-1-50 16,-3-21-209-16</inkml:trace>
  <inkml:trace contextRef="#ctx0" brushRef="#br0" timeOffset="111474.74">4272 12139 1389 0,'0'0'19'0,"0"0"10"16,0 0 7-16,0 0 16 0,0 0-35 16,0 0-2-16,26 59 12 15,-19-26-25-15,-4 5-2 16,-3 7 9-16,0-2-9 16,-3 4 0-16,-18 3-12 15,-6-2-40-15,-5-4-36 16,-9-12-165-16</inkml:trace>
  <inkml:trace contextRef="#ctx0" brushRef="#br0" timeOffset="112036.22">3853 12593 1267 0,'0'0'129'0,"0"0"-128"16,0 0 50-16,0 0 4 15,0 0-19-15,0 0-15 16,-15 80-8-16,15-53-8 16,-3 3 19-16,-1 2-17 15,-4-2-4-15,-1-2 4 16,1-4-5-16,0-6 0 16,2-5-2-16,1-7 0 15,5-6 3-15,0 0-3 16,0 0-10-16,0 0 10 15,19 0 0-15,6-11-1 0,11-6 1 16,6-5 0-16,3 0 6 16,6 0-6-16,-1 1 0 15,-5 6 3-15,1-2-1 16,-12 7-2-16,-5-4-3 16,-5 4 3-16,-5-1-2 15,-5-2 2-15,-2 1 0 16,-2 1 1-16,-4 6-1 15,-2 1 1-15,-1 4-1 16,1 0 0-16,1 0 9 16,4 0-7-16,-1 9-2 15,2 4 19-15,-2 5 1 0,-4 7 2 16,2 2-6 0,-6 3 0-16,0 9 9 0,0 0-21 15,-2 1-2-15,-8-7 5 16,0-8-7-16,1-10 1 15,5-9-1-15,4-6-10 16,0-2-4-16,0-27-58 16,2-17-79-16,17-9-315 15</inkml:trace>
  <inkml:trace contextRef="#ctx0" brushRef="#br0" timeOffset="112918.35">5035 12181 1497 0,'0'0'171'0,"0"0"-168"15,0 0 4 1,0 0 3-16,0 0 26 0,0 0-32 16,-120 82-4-16,85-63-2 15,0-5-19-15,9-3 4 16,6-1-15-16,8-6-20 15,5-4-4-15,7 1-16 16,0-1-33-16,0 0 18 16,7 0 70-16,0 0 17 15,3 2 7-15,1 4 25 16,-3 5 42-16,-2 3-9 16,1 8 7-16,-3 8-9 15,-2 8-18-15,-2 8-6 16,0 9-18-16,0-2-14 0,-9 5 8 15,-1-10-15 1,2-10 0-16,0-12-1 0,5-13 4 16,3-9-6-16,0-4-5 15,0 0-25-15,0-28 11 16,3-12-5-16,15-12-32 16,7-1-17-16,1 4 2 15,-4 9 68-15,5 14 4 16,-11 13 2-16,-6 11 60 15,-5 2-23-15,-3 0 11 16,-2 2-4-16,1 14-13 16,-1 3-3-16,0 8-8 15,0 3-20-15,0-1 16 0,2-2-16 16,0-9 0-16,3-5-2 16,-2-7 4-16,6-6-5 15,3-2-31-15,7-31 2 16,7-15 25-16,4-4-58 15,10 0-9-15,0 14 55 16,2 10 19-16,-2 11 3 16,-10 13 13-16,-13 4 17 15,-4 0 19-15,-8 4 0 16,-5 21-13-16,0 6 3 16,-5 6-14-16,-13 5 7 15,-5 0-22-15,-4 0-5 0,3-6 10 16,3-7-18-1,3-8 0-15,7-13 0 16,2-2-2-16,3-6 1 0,4 0-33 16,2-6-35-16,0-24-62 15,0-9-320-15</inkml:trace>
  <inkml:trace contextRef="#ctx0" brushRef="#br0" timeOffset="113988.35">6778 12367 1372 0,'0'0'57'16,"0"0"-50"-16,0 0 10 15,0 0 12-15,0 0-18 16,0 0 23-16,0 0 0 0,122 89-7 16,-88-39 9-16,5 10-11 15,0 13-14-15,-1 6 14 16,-2 3-18-16,-4 2 2 15,-6 2 9-15,-4-4-11 16,-6-10 2-16,-1-17-9 16,-5-15 6-16,-2-16-5 15,-2-9-1-15,-4-10 0 16,-2-5 4-16,0 0-4 16,0 0 0-16,0-11-19 15,0-16-22-15,-9-6-39 16,-8-6-133-16,-1-2-676 0</inkml:trace>
  <inkml:trace contextRef="#ctx0" brushRef="#br0" timeOffset="114419.37">7346 12421 939 0,'0'0'343'16,"0"0"-321"0,0 0 60-16,0 0-3 0,0 0-10 15,0 0-43-15,0-2-8 16,0 2 17-16,0 14-16 15,-2 11 3-15,-15 10 6 16,-3 8-14-16,-9 10 18 16,-7 9-16-16,-12 5-8 15,-2 2 7-15,-6 3-11 16,1-1 3-16,4-2-7 16,3-5 3-16,8-6-1 15,8-11-2-15,6-9 0 0,5-7-1 16,4-7 1-1,5-6-3-15,0-3-10 0,1-2-11 16,-2 0 5-16,0-4-33 16,-3 2-8-16,2-7-46 15,0-4-147-15</inkml:trace>
  <inkml:trace contextRef="#ctx0" brushRef="#br0" timeOffset="114985.97">7465 13020 1440 0,'0'0'45'0,"0"0"-45"16,0 0 0-16,0 0 12 16,0 0 14-16,0 97-4 15,0-53 1-15,0 3 3 0,-3 1 3 16,-7-4-19-16,1-8-6 16,3-9 3-16,0-12-7 15,2-8 0-15,2-7-29 16,0-3-98-16,2-25-206 15</inkml:trace>
  <inkml:trace contextRef="#ctx0" brushRef="#br0" timeOffset="115403.14">7716 12986 1348 0,'0'0'22'0,"0"0"-22"0,0 0 56 16,0 0-9-16,0 0 12 16,0 0-44-16,-6 37-11 15,-15-11-2-15,-7 0-2 16,-5 0 0-16,-3 1 2 16,-1-5 1-16,4 0-1 15,7-3 2-15,12-7 16 16,3-5 17-16,7-3-26 15,4-4-1-15,0 0-3 16,0 0-6-16,0 2-2 16,2-1 2-16,13 5 1 15,8 2 21-15,0-2-14 16,2 4 7-16,1-1 5 0,3 0-10 16,-1 0 1-16,0-5-12 15,-1-3 3-15,-3-1 3 16,3 0-6-16,-6 0 0 15,-7 0-4-15,-3 0-13 16,-6 0-24-16,-5 0-60 16,0 0-127-16</inkml:trace>
  <inkml:trace contextRef="#ctx0" brushRef="#br0" timeOffset="118620.19">8043 13158 1258 0,'0'0'76'16,"0"0"-64"-16,0 0 48 15,0 0 18-15,0 0-63 16,0 0-7-16,7 17 2 16,-4 6 21-16,-1 10-1 15,-2 3-11-15,0 0-12 16,0 1 3-16,0-3-10 15,-5-11 0-15,-2-5 4 16,1-7-4-16,1-6 2 16,5-2-2-16,0-3-4 15,0 0 2-15,0 0-22 16,0-19 1-16,0-11 10 0,0-7-10 16,13-4-9-16,5 1-5 15,3 0 17-15,1 4 14 16,-3 3-19-16,1 8 19 15,-6 9 1-15,-4 6 10 16,-4 9 8-16,-6 1 12 16,0 0-16-16,5 0 39 15,-3 18-46-15,0 10 4 16,0 6 13-16,-2 3-12 16,0-1-3-16,0 1-4 15,0-5 0-15,0-9-1 16,0-9 1-16,0-8 0 0,0-6-1 15,0 0 0-15,0-2-1 16,0-23-6-16,3-8-16 16,9-7 20-16,1 0-11 15,1 2 2-15,7 8 12 16,-3 4 2-16,0 7-1 16,-3 8 1-16,-10 5-1 15,5 6 24-15,-6 0-13 16,2 0-8-16,-1 0 5 15,-3 0-5-15,6 3 1 16,-2 5-4-16,-1 4 0 16,-1 7 6-16,-2 4-6 15,-2 7 0-15,0 2 17 16,0 3-8-16,0-4 14 16,0-5 3-16,0-6-22 0,0-6 9 15,0-5-13-15,1-1 0 16,8-5-1-16,2-3 6 15,0 0-9-15,6 0 4 16,0 0 0-16,4 0 5 16,4-11-5-16,1-4 0 15,1-4 0-15,-1 1 2 16,-2-6-1-16,-2-2-2 16,3-4-6-16,-3-3 7 15,-3 3-11-15,-7 1 6 0,-4 2 4 16,-5 6 2-16,-3 7-2 15,0 3 1-15,-3 4 0 16,-9 0 8-16,-3 4-6 16,0 2 1-16,2 1 2 15,-1 0-4-15,1 0 7 16,2 8-8-16,-1 13 0 16,-3 3-1-16,1 12 1 15,3-1 0-15,0 3 7 16,1-1-7-16,7-1 9 15,1-5-9-15,2-3 1 16,0-7 10-16,0-3-8 16,2-4-3-16,11-4 1 15,2-1 1-15,2-4 2 16,7-5-4-16,7 0 0 0,-1 0 3 16,5-2-3-16,1-10 0 15,3 1-6-15,4-6 6 16,-8-2 0-16,-3-1-10 15,-5 0-7-15,-8 0 14 16,0 0-6-16,-4-4 0 16,-5 2 7-16,-3 0-4 15,0 4 2-15,-5 1 4 16,0 3 0-16,-2 3 0 16,0 2 4-16,0 0-4 15,0 3 10-15,0 1 0 16,0 1 9-16,-2-1-19 0,-7 5 3 15,2-5-7-15,-3 2 4 16,-1 0-12-16,1 3 10 16,-3 0 2-16,6 0 1 15,-1 0-1-15,-3 0 0 16,3 5-4-16,0 1 4 16,-2 4 0-16,-3-2-1 15,8-1 4-15,-3 1-5 16,1-3 2-16,1-2 0 15,6 1-4-15,0 0 4 16,-2-2 0-16,2-1-2 16,0 3 4-16,-2 3-5 15,-2 4 3-15,-2 4 0 0,1 3 0 16,-3 0 0 0,5 1 0-16,-6-1 0 0,8-5 2 15,-1-2-3-15,2-2 1 16,0-4 0-16,0 0 4 15,0-2-3-15,0 2-1 16,0-1 5-16,0 5-4 16,0-2 4-16,0 1-5 15,0-4 0-15,0-1 0 16,0 0 0-16,0-3 0 16,0 2-1-16,0-2 6 15,0 0-7-15,0 0 2 16,0 0 0-16,0 0 0 15,2 0 0-15,4 0 0 0,1 0-1 16,4 0 4-16,-1-2-3 16,0-4 0-16,3-2 0 15,1-1-2-15,0-3 2 16,0-4-6-16,-1 2 4 16,-6-1-6-16,3 1 7 15,-2 1 1-15,-3 1 0 16,1 5-4-16,-4 2 4 15,0 4 0-15,-2 1 7 16,0 0-6-16,0 0 12 16,0 0-10-16,0 0-2 15,0 0 10-15,0 0-11 16,0 0 0-16,0 0 2 0,0 0 1 16,0 0 7-16,0 0-9 15,0 0 0-15,0 0 9 16,0 0-10-16,0 0 4 15,0 0 4-15,0 0-6 16,0 0 7-16,0 0-9 16,0-3 0-16,0 3 5 15,0 0-5-15,0 0 0 16,0 0-1-16,0-1 4 16,0 1-3-16,0 0 0 15,0 0 0-15,0 0 4 16,0 0-4-16,0 0 3 0,0 0 12 15,0 0-9-15,0 0 11 16,0 0-13-16,0 0-2 16,0 0 14-16,0 0-15 15,0-2 0-15,0 2-1 16,0 0 3-16,0 0-3 16,0 0 0-16,0 0 0 15,0 0-7-15,0 0-5 16,0 0-11-16,0 0-19 15,0 0-53-15,0 0-161 16</inkml:trace>
  <inkml:trace contextRef="#ctx0" brushRef="#br0" timeOffset="120660.38">9007 13227 460 0,'0'0'540'16,"0"0"-517"-16,0 0-18 15,0 0 83-15,0 0-6 16,0 0-59-16,0 0 5 15,-1 4 5-15,1-3-7 16,0 4 11-16,0-4-13 16,0 9 20-16,0-2-5 15,0-1-18-15,0 2 6 16,0 2-15-16,0 4 3 0,1 4 15 16,11-2-18-16,3 2 0 15,-3-1-8-15,1-4-1 16,-2-1 1-16,4-3-4 15,-1-3 0-15,-1-5-1 16,-2-2 1-16,6 0-9 16,-2 0-37-16,3-2-47 15,-5-5-103-15</inkml:trace>
  <inkml:trace contextRef="#ctx0" brushRef="#br0" timeOffset="121931.12">6894 12145 1478 0,'0'0'12'15,"0"0"-7"-15,0 0 44 0,0 0 11 16,0 0-30 0,0 0-30-16,2 0 0 0,-2 0 4 15,10-6-2-15,4-10 1 16,5-6-3-16,3-6 3 15,2-1 1-15,3 2-4 16,-4 3 0-16,1 3-5 16,-8 11 1-16,-3 4 1 15,-10 4 2-15,-3 2 2 16,0 0-5-16,0 0 4 16,0 0-2-16,5 0 2 15,-3 0 0-15,5 13 0 0,6 3 0 16,-1 6 4-1,2 2 6-15,-2 0-10 0,3 2 0 16,-4-2 0-16,4-4 0 16,-3 0-4-16,2-4-33 15,-2-4-79-15,-7-5-165 16</inkml:trace>
  <inkml:trace contextRef="#ctx0" brushRef="#br0" timeOffset="122850.83">9736 12611 1419 0,'0'0'63'0,"0"0"-37"16,0 0 34-16,0 0 19 15,0 0-48-15,0 0-23 16,5-7 0-16,10 1-6 15,7 0 4-15,6 1-6 16,10-4 0-16,2 6 1 16,3-3-1-16,5 4 0 15,-5 1 0-15,3-1 0 0,-8 0 0 16,-8-1-7-16,-9 2-8 16,-5-1 15-1,-13 2-36-15,-1 0-29 0,-2 0-41 16,-5 0-164-16</inkml:trace>
  <inkml:trace contextRef="#ctx0" brushRef="#br0" timeOffset="123180.37">9774 12908 1479 0,'0'0'31'15,"0"0"-26"-15,0 0 8 16,0 0 40-16,0 0 3 16,0 0-34-16,43-4-4 15,-13 1 1-15,7-3-9 16,4 1-3-16,-1-1-6 15,8 1 2-15,-6-3 0 16,-1 1-3-16,-5 2 0 16,-7-1-4-16,-8 3 4 15,-8 3-17-15,-11 0-42 0,-2 0-92 16,-10 0-407-16</inkml:trace>
  <inkml:trace contextRef="#ctx0" brushRef="#br0" timeOffset="127210.32">11595 12438 1170 0,'0'0'21'0,"-2"97"-8"15,-2-34 36-15,-2 7 40 16,-5-2 1-16,4 0-34 15,-8 1-17-15,-3-2 0 0,0-4-3 16,-3-5-20-16,3-7 14 16,-3-6-22-16,7-14-6 15,0-9 4-15,2-7-6 16,6-3-8-16,-3-5-25 16,4-1-69-16,0-2-55 15,4-4-219-15</inkml:trace>
  <inkml:trace contextRef="#ctx0" brushRef="#br0" timeOffset="127479.6">11519 12934 1198 0,'0'0'225'0,"0"0"-213"15,0 0 13-15,0 0 19 16,0 0-6-16,0 0-16 16,142-72-5-16,-96 59-8 15,-1 1-9-15,-5 4 2 16,-2 1-4-16,0 1-8 16,-10 5 9-16,-6-4-32 15,-4 2-15-15,-10 0-17 16,-3-3-116-16,-5 0-550 0</inkml:trace>
  <inkml:trace contextRef="#ctx0" brushRef="#br0" timeOffset="127824.32">12093 12407 1376 0,'0'0'43'0,"0"0"-37"0,0 0 33 16,0 0 45-16,0 0-42 16,2 137-16-16,-2-82 7 15,0 9-7-15,0 3 4 16,-2 6-7-16,-16-1-14 15,-5 1 10-15,-1-1-19 16,-3-11 0-16,1-5-1 16,6-14 1-16,1-13-2 15,7-6-5-15,6-11-25 16,4-5 12-16,-2-7-57 16,4 0-103-16,0-18-700 15</inkml:trace>
  <inkml:trace contextRef="#ctx0" brushRef="#br0" timeOffset="128280.85">12416 12417 1543 0,'0'0'9'0,"0"0"-9"15,0 0 86-15,0 0-53 16,0 0-23-16,0 0-7 16,0 0 1-16,27 0-2 15,-1 0 17-15,3 0-1 16,4 0 4-16,-5-4-22 0,-2-2 3 15,-1-1-4-15,-7 4 1 16,-4 2 0-16,-1-3-38 16,-11 4-63-16,-2-2-210 15</inkml:trace>
  <inkml:trace contextRef="#ctx0" brushRef="#br0" timeOffset="130551.03">12504 12859 1392 0,'0'0'59'16,"0"0"-59"-16,0 0-11 15,0 0 11-15,0 0-1 16,0 0 1-16,8 42-2 15,1-41 1-15,-6 1 2 16,-3-2 2-16,2 0-3 16,-2 0 0-16,6 0 0 15,-4-10 0-15,0-3 0 16,-2-2-1-16,0 4 3 16,0 5-2-16,0 6 4 15,0 0 1-15,-4 0 24 16,-4 0-11-16,5 0-7 0,-8 0-4 15,9 10-7-15,-2-3 14 16,0-2-14-16,4-1 2 16,0-2-2-16,0-2 0 15,0 0-30-15,10 0-30 16,4-9-206-16</inkml:trace>
  <inkml:trace contextRef="#ctx0" brushRef="#br0" timeOffset="131461.66">13173 12696 1441 0,'0'0'56'16,"0"0"-55"-16,0 0 7 15,0 0 13-15,0 0-5 16,0 0-16-16,-15 49 0 16,7-14 0-16,-5 5 5 15,-2 6-5-15,-2 3 5 16,-6 1-3-16,7-5 3 15,4-6-5-15,5-9 0 16,7-12-2-16,0-6 2 16,0-9-4-16,7-3 4 15,10 0 0-15,6-21 7 16,3-11-7-16,4-11 0 0,3-1-1 16,2-2 1-16,2 2 0 15,-1 5-1-15,-8-1 1 16,1 1-2-16,-5 1 1 15,-1 1 1-15,-5-1 7 16,1 0-3-16,-5 0 10 16,-2 1 7-16,-6 6-18 15,3 7 13-15,-7 3-1 16,-1 9-11-16,-1 3 24 16,0 4-12-16,0 2-6 15,0 3 5-15,0 0-10 16,0 0 1-16,0 0-6 0,0 0-3 15,0 14-5-15,0 15 7 16,0 15 1-16,-3 11 1 16,-6 10 3-16,7 11-3 15,-6 8 7-15,4 11-1 16,-6 4 13-16,-3-2-17 16,4-3-1-16,-8-12 7 15,1-9-6-15,0-9 7 16,-7-13-10-16,7-6 2 15,-6-11 9-15,-3-8-10 16,-2-7-1-16,-1-12 7 16,-10-7-7-16,-3 0 0 15,-3-5 0-15,-2-18-18 0,4-2 5 16,3-8-37-16,4 1-31 16,9-2-85-16,6-3-677 15</inkml:trace>
  <inkml:trace contextRef="#ctx0" brushRef="#br0" timeOffset="131897.21">13776 12866 1158 0,'0'0'309'16,"0"0"-252"-16,0 0 16 0,0 0-19 16,0 0-24-1,0 0-15-15,3 11-15 0,2 13 0 16,-3 10 24-16,-2 6-10 16,0 5 2-16,0-2-14 15,-2-2 0-15,-4-4 7 16,-5-8-9-16,7-7-4 15,-1-8 1-15,5-6-39 16,0-8-36-16,0 0-103 16,0-11-341-16</inkml:trace>
  <inkml:trace contextRef="#ctx0" brushRef="#br0" timeOffset="132342.76">14038 12877 65 0,'0'0'1328'15,"0"0"-1299"-15,0 0 6 16,0 0 24-16,0 0-11 16,0 0-18-16,0 29-2 15,-13-9-5-15,-2 2-22 16,-8 5 4-16,-4-3 7 15,-1 3-10-15,0-5-2 16,1-7 0-16,3 1 0 16,1-7 0-16,9-4 0 0,9-1 0 15,-2-4 2-15,7 0 0 16,0 0-2-16,0 0-2 16,0 0 2-16,0 0-1 15,0 0 8-15,20 1-7 16,5 2 19-16,3 2-9 15,2 1 14-15,5-1-13 16,-4 4-6-16,2-1 4 16,-7 3-9-16,-5-4 0 15,4-1 2-15,-10 2 1 16,-2-4-6-16,-2-2 3 16,-2-2-19-16,-8 0-16 15,-1 0-108-15,0-11-164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06:46.9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18892 1644 1437 0,'0'0'23'15,"0"0"-5"-15,0 0 40 16,0 0-19-16,0 0-7 16,0 0-30-16,0 0-2 15,9 1 7-15,-9 2-2 16,2-1 3-16,6 10-7 16,2 10-1-16,5 15 21 15,5 20-13-15,-6 18-5 16,2 12 6-1,2 1-9-15,-6-6 1 0,-2-15-1 16,4-16 0 0,-5-13-7-16,2-12 4 15,-6-8-5-15,-4-8 7 16,1-7-12-16,-2-3-11 16,0 0-40-16,0-16-33 0,0-12-121 15</inkml:trace>
  <inkml:trace contextRef="#ctx0" brushRef="#br0" timeOffset="314.31">19158 1573 1354 0,'0'0'27'16,"0"0"5"-16,0 0 33 15,0 0-10-15,-32 93-29 16,17-46 4-16,-7 7 11 0,-4 3-22 16,-6 6 3-16,-4 3-1 15,1 0-10-15,-5-6 1 16,-2-11-10-16,5-9 1 15,3-13-1-15,9-6-2 16,1-7-19-16,4-1-22 16,7-1-49-16,2 3-89 15,2-4-519-15</inkml:trace>
  <inkml:trace contextRef="#ctx0" brushRef="#br0" timeOffset="718.4">19217 2081 1324 0,'0'0'143'0,"0"0"-118"16,0 0 29 0,0 0 7-16,0 0-36 0,0 0-11 15,12 51 12-15,-12-20-10 16,0 3 12-16,0 3-17 15,0 0-3-15,-4-3-2 16,-5-1-5-16,2-8-1 16,3-6-2-16,0-9-24 15,3-5-5-15,1-5-48 16,0 0-56-16,0-20-66 16,5-6-838-16</inkml:trace>
  <inkml:trace contextRef="#ctx0" brushRef="#br0" timeOffset="1095.09">19391 2110 1406 0,'0'0'30'16,"0"0"11"-16,0 0 33 16,0 0-14-16,0 0-43 15,0 0-17-15,0 0 13 16,0 0-12-16,0 4-1 15,-15 9 7-15,-5 1-6 16,-3 0 0-16,1-1-1 16,-1-4 0-16,10-1-2 15,9-3 2-15,-2-5 0 16,6 0-1-16,0 3 0 0,0 1 1 16,7 4 2-16,6-1 16 15,1 2 15-15,5-4-20 16,-4 3-5-16,0 3 4 15,4-1-5-15,-4-4-3 16,-2 3-4-16,3-5 1 16,-8 3-4-16,3-2 3 15,-2-1-22-15,-1-2-22 16,-5-2-33-16,-3 0-77 16,0 0-397-16</inkml:trace>
  <inkml:trace contextRef="#ctx0" brushRef="#br0" timeOffset="2128.87">18870 1387 1231 0,'0'0'84'15,"0"0"-45"-15,0 0 28 16,0 0 2-16,0 0-44 16,0 0-21-16,0 0 12 0,0 0-8 15,5-3 7 1,9-13 2-16,0-9-5 0,7-2-2 15,-2 1-10-15,-2 1 0 16,1 0-2-16,-4 3 3 16,1 4-1-16,-3 4 0 15,3 1 0-15,-5 1-1 16,0 4 1-16,-2 4 0 16,-5 0 0-16,0 3 0 15,3-1 1-15,-2 0-1 16,3 2 1-16,0 0 5 15,8 0-5-15,1 2-1 16,4 14 13-16,2 6-5 16,-2-2-6-16,0 4 3 15,-2-6-4-15,-3 0 6 16,-6-7-7-16,-6-2 0 0,1-3 2 16,-2-5-2-16,-2-1 0 15,0 0-7-15,0-4-85 16,0-14-240-16</inkml:trace>
  <inkml:trace contextRef="#ctx0" brushRef="#br0" timeOffset="6312.48">18379 2907 1224 0,'0'0'69'0,"0"0"-69"16,0 0 69-16,0 0 24 15,0 0-49-15,0 0-12 16,0 0-12-16,-18 0-7 16,9 0 17-16,-2 0-17 0,-10 11-13 15,-2 8 7 1,-4 7-2-16,2 10-5 0,-6 10 3 16,5 9-2-16,3 12 8 15,1 13-9-15,8 4 0 16,2 3 6-16,9-8-6 15,3-12-3-15,0-13 2 16,0-12-2-16,13-6-9 16,3-8-56-16,4-6-51 15,-5-10-157-15</inkml:trace>
  <inkml:trace contextRef="#ctx0" brushRef="#br0" timeOffset="6809.74">18551 3249 916 0,'0'0'336'15,"0"0"-313"-15,0 0 36 16,0 0 35-16,0 0-34 15,0 0-36-15,0-6-4 16,0 6-12-16,0 0-5 16,0 11 6-16,7 22-6 15,5 16 0-15,3 8 31 16,-1 5-17-16,6-3 4 16,2-1-13-16,0-4-8 15,-2-3 13-15,2-9-13 0,0-7 0 16,-2-9-1-16,-6-9 2 15,-2-6-5-15,0-7-10 16,-9-4-34-16,1 0-19 16,-2 0-61-16,-2-12-133 15</inkml:trace>
  <inkml:trace contextRef="#ctx0" brushRef="#br0" timeOffset="7138.63">18868 3180 1395 0,'0'0'15'0,"0"0"-4"16,0 0 42-16,0 0 5 15,0 0-33-15,0 0-11 16,-12 104 17-16,-10-57-4 16,-7 6-4-16,-7 1 7 15,-6 3-5-15,-7-2-5 16,0 1-10-16,-4-7-7 16,7-8-2-16,11-13-1 15,11-14-20-15,11-10-7 16,9-4-51-16,0 0-83 0,0-7-353 15</inkml:trace>
  <inkml:trace contextRef="#ctx0" brushRef="#br0" timeOffset="7677.96">18648 3047 1270 0,'0'0'74'0,"0"0"-68"16,0 0 60-16,0 0-10 15,0 0-32-15,0 0-23 16,0 1 7-16,0-1-8 16,0 0 0-16,5-1 11 15,1-9 4-15,6-3-5 0,6-4-10 16,0-3 2-1,4 1-1-15,1 2-1 0,-2 5 0 16,0 5 0-16,-6 4 2 16,-5 3-4-16,0 0 2 15,-7 0 0-15,-1 0 5 16,5 2-4-16,-4 11 7 16,6 1 19-16,-4 5-12 15,2-4-4-15,-2-1-11 16,5-4 2-16,-1-4-2 15,0-1 0-15,-2-2-11 16,0-1-32-16,-5-1-33 16,4 3-101-16,-6 2-865 15</inkml:trace>
  <inkml:trace contextRef="#ctx0" brushRef="#br0" timeOffset="8703.98">19052 3562 1264 0,'0'0'72'15,"0"0"-64"-15,0 0 40 16,0 0 2-16,0 0-40 16,0 0 6-16,0 84-9 15,-3-53 15-15,-5 5 16 16,-2 2-21-16,-2-2 6 0,3 0-3 15,0-6-18-15,2-1 4 16,-1-9-6-16,5-6-6 16,3-8 2-16,0-6-39 15,0 0-38-15,0-11-78 16,11-15-190-16</inkml:trace>
  <inkml:trace contextRef="#ctx0" brushRef="#br0" timeOffset="9075.24">19217 3646 604 0,'0'0'725'16,"0"0"-723"-16,0 0 15 0,0 0 54 16,0 0-33-16,0 0-30 15,-1 9-8-15,-14 8-7 16,-3-1 5-16,0 3 1 15,-2-3-3-15,-2-4 4 16,6 1 0-16,-2-7 2 16,7 4 2-16,7-6 6 15,-2-1-3-15,6 1-1 16,0 0 9-16,0 4-13 16,0 2 18-16,4 1 9 15,2 1-12-15,5 3 1 16,1 1-9-16,-1-1-7 0,1 2 3 15,1-4-5-15,5 0-2 16,-4-3 1-16,0-2-25 16,-2-3-24-16,2-3-21 15,-6-2-93-15,0 0-484 16</inkml:trace>
  <inkml:trace contextRef="#ctx0" brushRef="#br0" timeOffset="9648.82">19143 3107 717 0,'0'0'518'0,"0"0"-469"15,0 0-11-15,0 0 57 16,0 0-44-16,0 0-30 15,0 0 6-15,0 0-7 16,0 0-13-16,0 0 5 16,3 0-10-16,9 0 24 0,3 0-18 15,4 0-7-15,5 0 2 16,-2 0-3-16,3 0 0 16,-1 0 0-16,-2 0-10 15,-8 0 8-15,-3 0-22 16,-2 0-23-16,-7 0-2 15,-2 0-84-15,0 0-369 16</inkml:trace>
  <inkml:trace contextRef="#ctx0" brushRef="#br0" timeOffset="10016.34">19252 2950 701 0,'0'0'522'0,"0"0"-495"16,0 0 45-16,0 0 12 15,0 0-28-15,0 0-32 16,0-2 6-16,0 9-11 0,0 15-11 16,-2 8 6-1,0 8 28-15,-3-1-23 0,2-1-6 16,1 1 0-16,-4-7-9 16,5-4 3-16,-1-5-7 15,2-8-2-15,0-4 0 16,0-5-47-16,0-4-59 15,-3 0-175-15</inkml:trace>
  <inkml:trace contextRef="#ctx0" brushRef="#br0" timeOffset="10707.24">19611 2944 1196 0,'0'0'102'16,"0"0"-96"-16,0 0-5 15,0 0 55-15,0 0-11 16,0 0-24-16,10 72-9 16,5-50-12-16,-3 5 18 15,9 1-8-15,-5 2-3 16,6 5 10-16,-10 3-3 15,3 3 19-15,-4 0-15 0,-4 1-4 16,-5 3 13-16,-2 0-12 16,0-1-2-16,0 2 5 15,-5-2-13-15,-12 3 8 16,1 2-8-16,-6 2-4 16,2-2 4-16,3-1-5 15,-4-2-1-15,1-5-2 16,3-2 6-16,-1-6-1 15,4-7-2-15,1-6 0 16,5-9-3-16,5-4 3 0,2-4-5 16,-1-3-2-1,2 0-34-15,0-8-52 0,0-12-169 16</inkml:trace>
  <inkml:trace contextRef="#ctx0" brushRef="#br0" timeOffset="12297.07">20147 1710 1277 0,'0'0'80'0,"0"0"-58"16,0 0 57-16,0 0-40 16,0 0-17-16,0 0-20 15,0 0 0-15,40 0 13 0,-6 0 2 16,5 0-9-16,2-4 9 16,-2 3-14-16,2-2 4 15,-4 1-2-15,-8 2-3 16,-3-2-3-16,-10 2 1 15,-7 0 0-15,-7 0-9 16,-2 0-15-16,0 0-44 16,-8 0-81-16</inkml:trace>
  <inkml:trace contextRef="#ctx0" brushRef="#br0" timeOffset="12590.34">20232 1875 1382 0,'0'0'20'16,"0"0"-15"-16,0 0 59 15,0 0-12-15,0 0-30 16,0 0-16-16,32 0 0 15,-9 0 19-15,4 0-24 16,0 0 2-16,4 0 6 16,-4 0-9-16,1 0 2 0,-8 0-2 15,-3 0-10 1,-8 0-20-16,-9 0-73 0,0 0-235 16</inkml:trace>
  <inkml:trace contextRef="#ctx0" brushRef="#br0" timeOffset="14891.06">21249 1416 904 0,'0'0'150'16,"0"0"-45"-16,0 0 17 15,0 0-28-15,0 0-20 16,0 0-45-16,0 0 4 16,-9-2 5-16,7 2-15 15,2 0 4-15,0 0-9 16,0 2-16-16,0 23 4 15,20 14-4-15,4 14-2 16,-1 6 1-16,6-1 3 16,0-2-4-16,-5-8 0 0,1-7 0 15,-3-10 1-15,-1-7-1 16,-7-4 0-16,-5-6-2 16,-2-4 0-16,-3-6-9 15,-2-3-35-15,-2-1-18 16,0 0-16-16,0-11-88 15,0-16-434-15</inkml:trace>
  <inkml:trace contextRef="#ctx0" brushRef="#br0" timeOffset="15212.36">21517 1338 1176 0,'0'0'82'0,"0"0"-55"15,0 0 55-15,0 0 8 16,0 0-32-16,0 0-42 16,-13 47-1-16,-2-6 7 15,-6 10 9-15,-5 9 6 16,-5 4-19-16,-2 1-4 15,-1 0 4-15,-5-5-15 16,5-7 6-16,-1-8-9 16,8-6 0-16,3-12-8 15,5-10-3-15,6-3-27 0,2-6-52 16,7-8-74-16,0 0-313 16</inkml:trace>
  <inkml:trace contextRef="#ctx0" brushRef="#br0" timeOffset="15544.65">21649 1628 1179 0,'0'0'196'0,"0"0"-182"16,0 0-13-16,0 0 39 15,0 0 12-15,4 109-14 16,-4-60 0-16,0 4-13 16,0-3 3-16,-9 0 0 15,-2-6-27-15,3-10 4 16,3-4-1-16,4-12-4 15,-4-9-7-15,5-4-31 16,0-5-42-16,0 0-32 16,0-17-91-16</inkml:trace>
  <inkml:trace contextRef="#ctx0" brushRef="#br0" timeOffset="15922.39">21824 1739 1269 0,'0'0'100'0,"0"0"-89"15,0 0 57-15,0 0 9 16,0 0-34-16,0 0-32 16,0 11 5-16,-8 1-16 15,-10 1 0-15,-2 2-3 0,-5 3 0 16,-1 1-1-16,3-2-4 15,1 0-1-15,8-2 5 16,2-7 4-16,9 1-2 16,3-1 1-16,0 1-5 15,5 0 6-15,17 0 13 16,0 0-2-16,0 0 15 16,3 1-24-16,-1 1 6 15,0-3-2-15,-1 0-4 16,-7-4-1-16,3 3-1 15,-9-2-11-15,0-3-21 16,-7-2-72-16,-3 0-145 0</inkml:trace>
  <inkml:trace contextRef="#ctx0" brushRef="#br0" timeOffset="16287.42">21713 1400 1453 0,'0'0'5'15,"0"0"8"-15,0 0 71 16,0 0-51-16,0 0-24 16,0 0 8-16,62-6-14 15,-31 1 2-15,-6-2-5 16,-1 0 0-16,-4 5-3 15,-8-3-10-15,-9 5-59 16,-3 0-88-16,-10 0-693 16</inkml:trace>
  <inkml:trace contextRef="#ctx0" brushRef="#br0" timeOffset="16891">21327 1222 1331 0,'0'0'91'16,"0"0"-90"-16,0 0 42 15,0 0 11-15,0 0-31 16,0 0-23-16,-5 0 0 15,5-1 3-15,0-10 1 16,7-3 3-16,4-2 1 0,3-9-1 16,7 2 9-1,1-7-14-15,1-1-1 0,3 2 5 16,-3 5-6-16,1 2 0 16,-3 6 0-16,-8 5 0 15,0 3-2-15,-5 7 4 16,-7 1-2-16,-1 0 10 15,0 0-3-15,0 0 5 16,0 0-12-16,0 0 4 16,2 1-3-16,7 9-1 15,-6 3 0-15,7 0 2 16,-5 3-1-16,2-2-2 16,3 1-2-16,-3-3-69 0,-2 5-75 15,-3-4-721 1</inkml:trace>
  <inkml:trace contextRef="#ctx0" brushRef="#br0" timeOffset="17411.68">22389 1686 1445 0,'0'0'19'0,"0"0"-15"15,0 0 1-15,0 0 38 16,0 0-7-16,108-12-11 16,-71 7-25-16,8-1 0 15,-6 4 1-15,1 2-1 16,-4-2 0-16,-9 2-2 15,-6 0-40-15,-11 0-21 16,-10 0-101-16,-5-2-764 0</inkml:trace>
  <inkml:trace contextRef="#ctx0" brushRef="#br0" timeOffset="17643.22">22564 1466 1461 0,'0'0'5'15,"0"0"-3"-15,0 100 47 16,0-57 2-16,0 7-25 16,0-4-4-16,0-1-15 15,0-7-4-15,-4-5-3 16,-3-6 0-16,-3-5-52 0,3-8-50 15,2-14-361-15</inkml:trace>
  <inkml:trace contextRef="#ctx0" brushRef="#br0" timeOffset="18205.81">23679 1286 1306 0,'0'0'43'0,"0"0"11"16,0 0 40-16,0 0-11 16,0 0-25-16,0 0-43 15,12-60 9-15,-15 46-23 16,-10 1 3-16,-4 1-1 16,-1 3-3-16,-4 4-3 15,-1 5-2-15,-3 0 1 0,-5 13-2 16,-3 18 0-1,-4 10 6-15,-5 11-3 0,4 6 8 16,-3 5-6-16,2 8 1 16,-4 0 0-16,8 0 7 15,9-7-6-15,5-7-1 16,11-9 9-16,11-6-8 16,0-6 9-16,5-8-9 15,24-5 4-15,5-9 14 16,5-6-15-16,7-8-3 15,3 0 2-15,4-15-3 16,-4-14 0-16,-2 0-2 0,-3-2-18 16,-15 5-3-16,-6 5-32 15,-12-1-60-15,-9 4-65 16,-2 2-627-16</inkml:trace>
  <inkml:trace contextRef="#ctx0" brushRef="#br0" timeOffset="18588.23">23428 1637 136 0,'0'0'1276'15,"0"0"-1237"-15,0 0 9 16,0 0-7-16,0 0-29 16,0 0-12-16,29 0 0 15,7 0 0-15,6 0 0 16,-3 0 0-16,2 0-2 0,-5 0 6 15,-3 2-4-15,-7-1 0 16,-11-1 0-16,-3 0 0 16,-5 0 0-16,-5 3 0 15,-2-3 15-15,0 1-4 16,0-1-2-16,0 4-7 16,0 0-1-16,1 10 14 15,-1 6-2-15,0 12 7 16,0 4 2-16,-1 7-1 15,-12 0-3-15,2-2-6 16,-1-2-7-16,0-9 4 16,5-8-9-16,4-10-2 0,3-6-2 15,0-6-17-15,0 0-75 16,3-15-158-16</inkml:trace>
  <inkml:trace contextRef="#ctx0" brushRef="#br0" timeOffset="19103.07">24533 1132 1487 0,'0'0'64'16,"0"0"-40"-16,0 0 22 16,0 0-23-16,0 0-10 15,0 0-13-15,-63 62 0 0,42-16 0 16,-2 12 7-16,-4 13-6 16,-3 15 9-16,-4 7 15 15,-1 3-8-15,6-1-4 16,4-8-13-16,5-7 4 15,12-8 4-15,5-8-8 16,3-15 0-16,0-13-3 16,3-10 3-16,14-10-4 15,0-4-17-15,2-6-34 16,-4-6 5-16,-3 0-116 16,0-11-637-16</inkml:trace>
  <inkml:trace contextRef="#ctx0" brushRef="#br0" timeOffset="19902.74">24866 1337 1098 0,'0'0'152'0,"0"0"-112"0,0 0 35 16,0 0 11-16,0 0-36 16,0 0-19-16,0-3-21 15,0 3 15-15,0 0-14 16,0 0-7-16,0 14 5 15,-11 13-8-15,0 14 11 16,-2 14 4-16,-5 11-2 16,0 5 14-16,-2 5-25 15,-2-3 7-15,0-4-4 16,6-14-4-16,3-8-2 16,6-15 0-16,4-11 0 15,1-10-1-15,2-7 1 0,0-4-27 16,0 0-16-16,0-21-49 15,0-12-58-15,11-5-546 16</inkml:trace>
  <inkml:trace contextRef="#ctx0" brushRef="#br0" timeOffset="20189.64">24831 1661 1264 0,'0'0'84'0,"0"0"-81"0,0 0 10 15,0 0 47-15,0 0 15 16,93-6-47-16,-59 3-11 16,3-1 12-16,1 0-11 15,-2-1-9-15,-1 2 8 16,-4 0-15-16,-8 0 0 15,-1-1-2-15,-7 0-17 16,-3-2 4-16,1-1-40 16,-2 2-35-16,-3-1-58 15,-8 0-473-15</inkml:trace>
  <inkml:trace contextRef="#ctx0" brushRef="#br0" timeOffset="20530.5">25315 1334 1291 0,'0'0'10'16,"0"0"36"-16,0 0 23 15,0 0-22-15,0 0 6 16,0 133-27-16,-7-79-2 0,-10 3 10 16,1 2-8-16,-7 2 0 15,-1 0-11-15,-1-3-11 16,-6 0 4-16,5-8-8 16,6-7 0-16,6-14-4 15,6-12-4-15,6-9-9 16,2-8-18-16,0 0-59 15,0-6-20-15,0-20-41 16,2-9-693-16</inkml:trace>
  <inkml:trace contextRef="#ctx0" brushRef="#br0" timeOffset="20830.12">25477 1324 214 0,'0'0'1173'0,"0"0"-1167"16,0 0 83-16,0 0 4 15,0 0-39-15,0 0-36 16,78 0-6-16,-56 0-9 16,-2 3 0-16,2-2-3 0,-4 1-6 15,-4-2-5-15,-5 0-76 16,1 1-121-16</inkml:trace>
  <inkml:trace contextRef="#ctx0" brushRef="#br0" timeOffset="21618.8">25684 1475 1361 0,'0'0'85'16,"0"0"-70"-16,0 0 50 15,0 0-25-15,0 0 8 16,-6 115-32-16,0-65 0 15,-6 0 3-15,0-1-7 16,1-6 2-16,-2-6-14 0,3-8 1 16,3-8-5-1,6-6 4-15,1-6-7 0,0-4 2 16,0-1-8-16,11-4 7 16,9 0 6-16,5-1 0 15,9-19-6-15,0-4 6 16,1-4-10-16,-8-3-1 15,-6-2-26-15,-6 2 3 16,-5-1 2-16,-2 2-2 16,-4 2 34-16,-3 6-4 15,-1 1 4-15,0 3 1 16,0 3 17-16,0 2 4 16,0 2-13-16,0 1-5 15,0 4 23-15,0 5-22 16,0 1-3-16,0 0 4 0,0 1-5 15,0 20 0-15,0 11-1 16,0 9 0-16,0 11 12 16,-1 3-2-16,-8 9-3 15,-6 6 9-15,0 6-8 16,-4 2-7-16,2-4 3 16,-3-10-2-16,6-11 13 15,-5-9-9-15,6-6 1 16,3-5 6-16,1-6-7 15,1-6 2-15,3-8-1 16,0-3-7-16,-8-7 15 16,-7-3-11-16,-5 0-1 0,-12-2 0 15,-4-16-3-15,2-6-15 16,-5-2-10-16,7-1-31 16,0 1-17-16,7 4-75 15,5 1-371-15</inkml:trace>
  <inkml:trace contextRef="#ctx0" brushRef="#br0" timeOffset="22054.56">26024 1829 1333 0,'0'0'145'0,"0"0"-105"0,0 0 44 15,0 0-16-15,0 0-40 16,0 0-23-16,0 19-5 16,0 9 0-16,0 6 3 15,-1 2-2-15,-11 2-1 16,2-3 0-16,-3-2-7 15,2-6 6-15,2-3-33 16,3-8 0-16,1-8-38 16,5-7-90-16,0-1-561 15</inkml:trace>
  <inkml:trace contextRef="#ctx0" brushRef="#br0" timeOffset="22391.2">26232 1850 1380 0,'0'0'71'15,"0"0"-69"-15,0 0 67 16,0 0-47-16,0 0-10 16,0 0-10-16,-77 41-2 15,50-22 0-15,2 3-1 16,1-1 1-16,2 1 1 15,10-6 3-15,0-5 13 16,7-1 19-16,5-3-23 16,0 0 0-16,0 0-1 0,9 8 2 15,11 2 22-15,5 1-29 16,6-2-2-16,-1-7 2 16,1-3-6-16,-6-1-1 15,-1-1-1-15,-2 1-28 16,-5-5-24-16,0 0-120 15,-12 0-937-15</inkml:trace>
  <inkml:trace contextRef="#ctx0" brushRef="#br0" timeOffset="22722.63">26512 1662 1634 0,'0'0'24'0,"0"0"-18"16,0 0 12-16,0 0 14 16,0 0-19-16,105 0 2 15,-72 0-15-15,-6-1-5 0,-1 1-6 16,-6 0-52-16,-9 0-79 16,-11 0-1132-16</inkml:trace>
  <inkml:trace contextRef="#ctx0" brushRef="#br0" timeOffset="23551.88">27317 1307 1463 0,'0'0'3'0,"0"0"8"16,0 0 65-16,0 0-3 16,0 0-48-16,0 0-22 15,13 3 2-15,-2 21-2 0,5 13 0 16,3 8 20-16,-3 11-20 16,-2 1-3-16,-3 6 7 15,-1-3-5-15,-3-4-2 16,-7-3 0-16,0-11-35 15,2-6 12-15,1-12-37 16,3-8-49-16,-5-8-38 16,2-8-299-16</inkml:trace>
  <inkml:trace contextRef="#ctx0" brushRef="#br0" timeOffset="23853.99">27574 1262 50 0,'0'0'1426'16,"0"0"-1426"-16,0 0 0 16,0 0 29-16,0 0 6 15,0 0 4-15,-31 117 2 16,4-56-26-16,-9 9 27 15,-8 6-18-15,-9 4-4 0,-9 3-3 16,-9-3-9 0,-1-3-8-16,1-11 0 0,13-6-1 15,6-14-6 1,16-15-10-16,10-12-38 0,12-10-16 16,14-9-97-16,0 0-528 15</inkml:trace>
  <inkml:trace contextRef="#ctx0" brushRef="#br0" timeOffset="24177.16">27756 1706 1445 0,'0'0'75'15,"0"0"-58"-15,0 0 58 16,0 0-32-16,0 0-28 16,0 0 14-16,-4 115-19 15,-4-71-10-15,-2 1 7 16,1-4-7-16,-6 0 0 15,7-5-5-15,-4-1-1 16,3-10-28-16,8-10-13 0,1-12-95 16,0-3-105-16</inkml:trace>
  <inkml:trace contextRef="#ctx0" brushRef="#br0" timeOffset="24520.26">27907 1808 1106 0,'0'0'342'16,"0"0"-322"-16,0 0 44 15,0 0 12-15,0 0-32 16,0 0-21-16,-26 6-23 16,-1 13-2-16,-8 5-2 0,-1 3-4 15,4-4 4-15,8-2 4 16,4-7-1-16,10-3 2 15,7 0 8 1,3-3 13-16,0 4-21 0,3 0 28 16,17 0-12-16,4-4-6 15,7-2 10-15,-6-2-15 16,2-3-5-16,-3 0-1 16,-5-1-1-16,-5 0-4 15,-5 0-28-15,-4 0-9 16,2 0-41-16,-7-16-113 15,0-4-904-15</inkml:trace>
  <inkml:trace contextRef="#ctx0" brushRef="#br0" timeOffset="25583.63">27334 1000 1233 0,'0'0'55'16,"0"0"-30"-16,0 0 88 16,0 0-12-16,0 0-59 0,0 0-11 15,0 2 6-15,0-2-19 16,1 0-3-16,-1 0 11 16,4 0-17-16,-2 0-3 15,9-2-6-15,2-15 0 16,9-6 6-16,1-4-6 15,-3-2 0-15,4 4-3 16,-2 0 5-16,-1 3-5 16,-1-6 3-16,2 4-1 15,-9 3-3-15,-2 1 4 16,-5 12-1-16,-1 4-3 16,-5 4 6-16,0 0-4 15,0 0-2-15,2 7-14 0,3 13 16 16,2 9 0-1,5 4 2-15,-2 0 1 0,3 0-1 16,1-6 2-16,-1-3-2 16,-2 3 0-16,-2-7-7 15,-3-3-29-15,-1-4-108 16,-5-7-238-16</inkml:trace>
  <inkml:trace contextRef="#ctx0" brushRef="#br0" timeOffset="25991.44">27778 1279 1345 0,'0'0'91'0,"0"0"-78"16,0 0-9-16,0 0 68 0,0 0-42 15,0 0 22-15,44 1-17 16,-18-1-14-16,4 0 27 16,-5 0-43-16,-1 0-3 15,-4 0 5-15,-7 0-7 16,-3 0-1-16,-7 0-3 16,-1 0-31-16,1 0-27 15,-3 0-108-15,0 0-772 16</inkml:trace>
  <inkml:trace contextRef="#ctx0" brushRef="#br0" timeOffset="26599.41">28351 1069 1331 0,'0'0'213'16,"0"0"-210"-16,0 0 23 15,0 0 35-15,0 0-46 16,0 0-5-16,54 33-5 15,-30-5 0-15,1 8 7 16,-2 3-11-16,1 2-1 0,-6 3 10 16,-4 3-8-1,-8 0 2-15,0 0-4 0,-6 4 0 16,0 1 1 0,0 4-1-16,-8 3 0 0,-8 2 0 15,0 1 2-15,-4 0-2 16,0 3 0-16,-1-3 2 15,3-1-4-15,2-9 2 16,3-9 0-16,2-11-2 16,5-13 3-16,-2-5-2 15,4-6-3-15,-3-3-38 16,2 0 6-16,-5-3-116 16,1-2-598-16</inkml:trace>
  <inkml:trace contextRef="#ctx0" brushRef="#br0" timeOffset="31078.75">21887 3502 269 0,'0'0'0'0</inkml:trace>
  <inkml:trace contextRef="#ctx0" brushRef="#br0" timeOffset="31581.05">21824 3343 502 0,'0'0'131'0,"0"0"-90"0,0 0 136 0,0 0-48 15,0 0-35-15,0 0-30 16,-26-33-17-16,26 33 1 16,0 0 12-16,0 0-27 15,0 0 23-15,0 0-11 16,0 0-6-16,0 0-3 15,0-1-11-15,0 1-6 16,0 0 1-16,0 0-9 16,0 0 9-16,0 3-18 15,0 18 0-15,0 11 12 16,0 9 1-16,0 3-3 16,0 0-10-16,0-6 1 15,-1-3 2-15,-9-6-5 0,5-4-5 16,-4-6-4-16,6-5-32 15,-4-6-22-15,7-8-18 16,0 0-25-16,0 0 3 16,0-8-38-16,0-7 24 15,2 1 117-15,6 0 16 16,-5 4 77-16,3 5 24 16,-4 0-47-16,-2 5-3 15,0-1-18-15,3-2-2 16,7-2-13-16,2-5-12 15,8-4-4-15,6 0-11 16,5-4-3-16,-4 4-5 16,-4-1 1-16,-1 6-29 0,-13 3-12 15,-5 5-46-15,-4 1-18 16,-1 0-116-16</inkml:trace>
  <inkml:trace contextRef="#ctx0" brushRef="#br0" timeOffset="31954.83">21625 3509 1303 0,'0'0'13'16,"0"0"-1"-16,0 0 0 0,0 0 45 15,0 0-15-15,-5 116-6 16,5-77-24-16,-6 4 12 16,4-4 11-16,1-5-24 15,1-6 1-15,0-8 1 16,0-6-10-16,9-3 9 16,13-5-6-16,4-6-5 15,10 0 13-15,8-8-13 16,1-15 4-16,-2 0-5 15,1-2 1-15,-7 3-7 0,-5 8-11 16,-10 2-34-16,-11 7-5 16,-8 4-29-16,-3 1-12 15,0 0-15-15,0-3-413 16</inkml:trace>
  <inkml:trace contextRef="#ctx0" brushRef="#br0" timeOffset="32346.84">22024 3426 1285 0,'0'0'114'0,"0"0"-110"15,0 0 16-15,0 0 32 16,0 0-30-16,0 0 9 15,4 74-21-15,-3-34 2 16,-1 5 4-16,0 4 3 16,0 2 0-16,0-5-6 15,0-6-12-15,0-10 17 16,0-7-18-16,3-9 0 16,6-3 2-16,3-7-2 0,2-2 0 15,8-2-2-15,3 0 2 16,7-8-5-16,-7-6 5 15,2-4-27-15,-5 8 8 16,-10 2-1-16,-4 5-5 16,-7 2 0-16,-1 0 3 15,0-3 20-15,-10 0-66 16,-7-1-124-16,-5-6-313 16</inkml:trace>
  <inkml:trace contextRef="#ctx0" brushRef="#br0" timeOffset="32577.47">22267 3420 1258 0,'0'0'120'15,"0"0"-111"-15,0 0 68 16,0 0-37-16,0 0-9 15,0 0-8-15,-60 71-16 16,45-40-5-16,-2-3-2 16,0 1-9-16,5-5 1 15,-1-4-79-15,1-4-61 16,0-8-176-16</inkml:trace>
  <inkml:trace contextRef="#ctx0" brushRef="#br0" timeOffset="33228.46">22443 3343 1282 0,'0'0'177'15,"0"0"-176"-15,0 0 11 0,0 0 47 0,0 0-33 16,0 0-21-16,0 37 0 15,0-20-5-15,0-4 0 16,5-3-1 0,-2-1 1-16,6-5-3 15,3-3 3-15,0-1-5 16,6 0 4-16,2 0-12 0,0 0 10 16,-4 0-11-1,1 0 14-15,-9 8-4 16,-2 4 5-16,-6 7-1 15,0 5 9-15,-2 5 10 16,-18 3 9-16,-4 0-1 0,1 3-2 16,-10-1 0-16,-1 3-20 15,-1-4 9-15,6-9-5 16,5-6-3-16,8-9 1 16,10-9-7-16,1 0-2 15,3-16-3-15,2-19-27 16,0-8-5-16,0 1-13 15,6 3-7-15,5 9 23 16,-4 8 20-16,0 7 7 16,-1 7 7-16,0 2 2 0,-5 6 16 0,-1 0 27 15,2 0-16-15,7 0-2 16,7 4 1-16,8 15-9 16,7 8 1-16,7 10-19 15,5 7 1-15,3 4 3 16,0 0-4-16,-5-7 2 15,-1-9-3-15,-9-5 0 16,-8-10-7-16,-6-7 7 16,-8-5-8-16,-6-5 0 15,-3 0-25-15,0-1-16 16,-10-17-64-16,-9-5-345 16</inkml:trace>
  <inkml:trace contextRef="#ctx0" brushRef="#br0" timeOffset="33550.44">22673 3315 809 0,'0'0'550'0,"0"0"-534"15,0 0-2-15,0 0 60 16,0 0-6-16,23 108-9 16,-23-58-19-16,0 9-11 15,-3 0 0-15,-9-1-24 16,0-11 10-16,5-12-15 16,5-13-5-16,2-15-26 15,0-7-39-15,0 0-50 16,0-25-37-16,0-9-260 15</inkml:trace>
  <inkml:trace contextRef="#ctx0" brushRef="#br0" timeOffset="33665.58">22730 3476 1239 0,'0'0'115'16,"0"0"-91"-16,0 0 73 15,0 0-38-15,0 0-23 16,0 0-19-16,81 59-12 15,-59-50-5-15,-6 2-4 16,-2-2-52-16,-6-1-155 16</inkml:trace>
  <inkml:trace contextRef="#ctx0" brushRef="#br0" timeOffset="34050.25">23022 3417 1330 0,'0'0'102'0,"0"0"-93"16,0 0 77-16,0 0-44 15,0 0-17-15,104 4-15 16,-79-1-10-16,-3-1-10 15,-8 4-72-15,-12-2-126 16</inkml:trace>
  <inkml:trace contextRef="#ctx0" brushRef="#br0" timeOffset="34563.86">23018 3580 1363 0,'0'0'8'0,"0"0"-8"16,0 0 16-16,0 0-10 16,0 0 6-16,0 0-12 15,108 30 0-15,-103-15-1 16,-3 4-1-16,-2 4-2 16,-7 6 4-16,-15 1 0 15,0-2 18-15,2 2-4 16,3-6 15-16,5-8-3 15,6-6 10-15,6-7-7 16,0-3-17-16,0 0-5 16,6 0 12-16,18-14 12 15,3-16-19-15,13-12-12 16,0-6-10-16,5-1-24 0,1 5-45 31,-8 6-21-31,0 7 10 0,-5 4 32 16,-2 8 52-16,-8 5 6 15,-6 3 54-15,-5 6 13 0,-4 2 1 16,-5 2-24-16,1 1 4 16,-2 0-5-16,-2 0-7 15,0 0-19-15,0 0-10 16,0 20 1-16,0 12-6 16,-2 13-2-16,-7 10 11 0,-2-1-6 15,0 0 8 1,0-7-3-16,4-9-10 0,2-11 3 15,3-14-3-15,2-10-9 16,0-3-26-16,0-5-51 16,5-24-22-16,14-6-124 15</inkml:trace>
  <inkml:trace contextRef="#ctx0" brushRef="#br0" timeOffset="34780.93">23482 3642 1307 0,'0'0'65'0,"0"0"24"15,0 0 11-15,0 0-48 16,0 0-24-16,0 0-26 16,12-10-3-16,5 6 1 15,7 1 0-15,0-2 5 0,-2 3-5 16,-5 2-5 0,2 0-6-16,-5 0-57 0,-5 0-39 15,-9 0-124-15</inkml:trace>
  <inkml:trace contextRef="#ctx0" brushRef="#br0" timeOffset="35026.61">23249 3865 1401 0,'0'0'83'0,"0"0"-82"0,0 0 44 15,0 0 51-15,0 0-34 16,98 0-32-16,-59 0-8 16,5 0-6-1,-3 0 11-15,1 0-26 0,-2 0 3 16,0 0-8 0,-3 0-2-16,-9-4-51 0,-6-4-75 15,-5-1-316-15</inkml:trace>
  <inkml:trace contextRef="#ctx0" brushRef="#br0" timeOffset="35767.62">24775 3415 1317 0,'0'0'28'0,"0"0"56"16,0 0-12-16,0 0 18 16,0 0-49-16,0 0-24 15,33-91-7-15,-33 64-7 16,0-1-3-16,-13 0-1 16,-7 5-10-16,-5 7 7 0,-1 3 0 15,-3 9 4-15,0 4 1 16,-3 0 2-16,-3 3-4 15,0 20 1-15,-1 11 0 16,-2 10 3-16,-4 10-3 16,4 9 0-16,1 0 1 15,3 3 0-15,1 0 2 16,10-1-3-16,10-8 1 0,5-4 6 16,8-9-7-1,0-5 0-15,14-10 4 0,10-4-1 16,5-9 2-16,5-3-5 15,0-5 3-15,3-6 5 16,2-2-8-16,3 0 0 16,-1-9-6-16,5-8 5 15,-4-3-11-15,-2-1-11 16,-10-5-23-16,-7 0-29 16,-12-4-89-16,-11 2-521 15</inkml:trace>
  <inkml:trace contextRef="#ctx0" brushRef="#br0" timeOffset="36134.89">24480 3620 1475 0,'0'0'9'0,"0"0"0"0,0 0-5 16,0 0 31-16,0 0-9 15,97-2-17-15,-53-5-9 16,-4 6 0-16,1 1 2 16,-7 0-1-16,-9 0-1 15,-11 0 0-15,-4 0 4 16,-9 0 2-16,-1 0 9 16,0 0 12-16,0 0-6 15,0 0-13-15,0 1 2 16,0 6-5-16,0 7-5 15,0 11 23-15,-1 8-14 16,-9 8 3-16,-1 4 7 16,-2 3-2-16,3-4 4 15,-2-6-12-15,3-8-9 16,6-9 7-16,1-10-7 0,2-6-5 16,0-5 3-16,0 0-52 15,9-21-29-15,4-12-139 16</inkml:trace>
  <inkml:trace contextRef="#ctx0" brushRef="#br0" timeOffset="36573.87">25066 3560 1397 0,'0'0'30'16,"0"0"22"-16,0 0 56 16,0 0-67-16,0 0-11 15,0 0-7-15,0 0-6 16,109 0-3-16,-68 0 0 16,-2 0 3-16,-1 0-17 15,-5 0 1-15,-2 0 3 16,-13 0-4-16,-1 0-2 15,-12 0 0-15,-1 0-13 16,-4 0-9-16,0 0-61 16,-19 0-208-16</inkml:trace>
  <inkml:trace contextRef="#ctx0" brushRef="#br0" timeOffset="36785.06">25123 3753 1400 0,'0'0'72'16,"0"0"-67"-16,0 0 76 0,0 0 1 16,0 0-32-16,105-9-29 15,-78 5 2-15,2 2-16 0,-5 2-2 16,-8-3-5-16,-1 2 0 15,-5-1-14-15,-2-1-65 16,-8 1-142-16</inkml:trace>
  <inkml:trace contextRef="#ctx0" brushRef="#br0" timeOffset="37724.1">26045 3202 1362 0,'0'0'102'16,"0"0"-92"-16,0 0 93 15,0 0-29-15,0 0-29 16,0 0-39-16,0-3-6 15,0 20 0-15,0 25 5 16,0 15 11-16,0 12 8 0,-21 1-11 16,-2 2 19-16,-8 1-27 15,-4-1-5-15,0-4 11 16,-1-4-9 0,7-8 0-16,-2-11-2 15,13-7 0-15,3-12-10 16,9-8 10-1,3-8-15-15,3-5-4 0,0-2-19 16,0-3-12-16,0-2-36 16,0-19-110-16,6-13-558 0</inkml:trace>
  <inkml:trace contextRef="#ctx0" brushRef="#br0" timeOffset="38291.32">26348 3224 1046 0,'0'0'335'16,"0"0"-323"-1,0 0 43-15,0 0 28 0,0 0-29 16,0 0-36-16,0 0-7 15,0 11 5-15,0 12 0 16,0 9 24-16,0 9-26 16,-17 5 1-16,-8 0 0 15,-2-2-6-15,-9-1-1 16,-1-6-8-16,-5-2 0 16,4-4 2-16,2-7-2 15,-3-1-2-15,9-6 1 16,2-3 1-16,9-4 0 15,-2-3-11-15,3-2-1 16,4-1 7-16,2-4-4 16,3 0 3-16,4 0 6 15,4 0-5-15,1 0 4 16,0 0 0-16,0 0 2 0,0 0-4 16,0 0 3-1,0 0 0-15,0 0 5 0,0 0-2 16,0 0 6-16,0 0-8 15,0 0 7-15,0 2-8 16,6 3 0-16,13 3 0 16,6 4 11-16,6-3-10 15,-2 3 5 1,5 2-6-16,1-1 3 16,-2 1 9-16,0 0-11 0,-11 0 1 15,-3-1 9-15,0-1-8 16,-5-3 0-16,-1 0-3 15,-4-4-3-15,-1-4 3 16,-3 1-53-16,-3-2-43 16,-2 0-124-16</inkml:trace>
  <inkml:trace contextRef="#ctx0" brushRef="#br0" timeOffset="39260.01">26441 3746 1434 0,'0'0'43'0,"0"0"11"16,0 0 31-16,0 0-52 15,0 0-7-15,0 0-23 16,0 38 7-16,-13-7 15 16,-5 5-11-16,-3-2 2 15,4 2-5-15,-7-5-5 16,4-4 2-16,4-2-8 15,-2-7 0-15,6-2 2 16,9-5-1-16,-4-4-1 16,3-3 0-16,2 0 0 15,2-2-10-15,0-2 10 16,0 0-12-16,0 0 4 16,0 0-6-16,0 0 1 15,4-17-2-15,16-7-9 0,2 0 16 16,3 0-26-16,-1 4 12 15,-1 5 20-15,-1 4 0 16,-4 4 1-16,-1 4 0 16,-4 1 1-16,-7 2-2 15,4 0 2-15,-3 0-2 16,0 0 1-16,-1 0-8 16,-2 0-1-16,-3 0-9 0,-1 7 10 15,0 5 5 1,0 5 8-16,-14 1 2 0,-7 0 22 15,2-1-11-15,-3-6-7 16,0-2-9-16,4-4 0 16,3-5-2-16,4 0-2 15,6 0-22-15,0-5 21 16,2-1-10-16,3 3 14 16,0 3 0-16,0-1 3 15,0 1 30-15,0 0-15 16,0 0 0-16,0 0 4 15,0 0-3-15,0 0-5 16,10 7 4-16,6 5-14 16,2 0 15-16,4-2-14 15,-4 2-4-15,1-2 2 0,2-1-1 16,-8-4-2-16,0-1 0 16,-4-3 0-16,-7 2-6 15,-2-3 4-15,0 0-35 16,0-4-64-16,-7-10-591 15</inkml:trace>
  <inkml:trace contextRef="#ctx0" brushRef="#br0" timeOffset="43265.42">26956 3354 1226 0,'0'0'62'0,"0"0"-53"0,0 0 16 15,0 0 61-15,0 0-29 16,0 0-49-16,0 0 6 16,0-1 4-16,0 1-4 15,0 3 7-15,0 20-21 16,0 16 18-16,-9 10 23 15,-3 7-9-15,-2 5-12 16,-4 1-7-16,0 0-1 16,-3-2 11-16,1-4-21 15,3-10-2-15,5-9 8 16,2-10-8 0,8-13 0-16,2-4-4 15,0-6-7-15,0-4-8 0,0 0-31 16,0 0-17-16,0-20-2 15,12-8-40-15,-4-4-213 0</inkml:trace>
  <inkml:trace contextRef="#ctx0" brushRef="#br0" timeOffset="43514.05">26868 3739 1093 0,'0'0'199'0,"0"0"-187"16,0 0 22-16,0 0 53 15,0 0-16-15,0 0-21 16,98-49 9-16,-54 32-38 16,10 4-7-16,5 0 1 15,1 0-12-15,-6 4 2 16,-8 0-5-16,-8 4 0 16,-13 2-4-16,-6 0 4 15,-8 1-16-15,-8-2-10 16,-3 1-41-16,0-4-47 0,0-2-214 15</inkml:trace>
  <inkml:trace contextRef="#ctx0" brushRef="#br0" timeOffset="43931.88">27459 3268 1315 0,'0'0'98'16,"0"0"-95"-16,0 0 47 0,0 0 11 15,0 0-39-15,-1 95 19 16,-7-45-13-16,3 4-18 15,-1 1 14-15,-3 5-13 16,2 2 7 0,-6 2-1-16,3-1-7 0,-3-1 7 15,-5-4-11-15,5-6-3 16,-2-4 14-16,3-7-15 16,0-7-2-16,5-5 0 15,2-6 3-15,-1-5-7 16,5-4 3-16,-2-6-27 15,2-4 8-15,1-4-35 0,0 0-48 16,-6 0-130-16</inkml:trace>
  <inkml:trace contextRef="#ctx0" brushRef="#br0" timeOffset="45572.29">18508 5205 289 0,'0'0'428'0,"0"0"-423"15,0 0 34-15,0 0 51 16,0 0-55-16,0 0 25 16,-96-21-9-16,85 18-28 15,6 1 34-15,-3 1 42 16,7-1-27-16,-1 2-25 15,0 0 10-15,2-2 19 16,0 2-31-16,0 0-2 16,0 0-7-16,0 0-17 15,0 0 5-15,0 12-14 16,0 14-6-16,0 13 19 16,0 12-11-16,-7 7-5 15,-4 0-5-15,0 0 4 16,0-8-5-1,4-12-1-15,0-12-1 0,5-12-3 16,0-7-6-16,2-7-14 0,0 0-36 16,0-3-15-16,0-21 25 15,2-10-7-15,10-3-10 16,1-3 19-16,7 1 14 16,-5 3 34-16,1 1 0 15,2 2 7-15,-5 5 40 16,-1 2-35-16,0 4 16 15,-2 6 17-15,7 3-24 0,1 3-2 16,-2 3 6-16,6 7-19 16,0 0 11-16,2 2-17 15,-6 18 9-15,-5 4 24 16,-10 7-5-16,-3 4-1 16,0 5 13-16,0-4-23 15,-20 2 6-15,2-4-23 16,-4-4 2-16,0-10-4 15,2-10-2-15,6-10-34 16,-2 0-6-16,-2-14-57 16,6-13-24-16,7-4-81 15,-1 2-556-15</inkml:trace>
  <inkml:trace contextRef="#ctx0" brushRef="#br0" timeOffset="46040.06">18454 5374 801 0,'0'0'309'0,"0"0"-176"0,0 0-42 0,0 0-18 16,0 0-12-16,0 0-15 15,40 118-19-15,-40-79-10 16,0 2-13-16,-2 3 20 16,-10-2-24-16,-10-1 0 15,-2-5 5-15,4-9-5 16,3-15 0-16,3-10-9 16,5-2-27-16,3-22-40 15,6-16-78-15,6-7-381 16</inkml:trace>
  <inkml:trace contextRef="#ctx0" brushRef="#br0" timeOffset="46099.95">18576 5523 1209 0,'0'0'67'16,"0"0"-12"-16,0 0 49 0,-13 114-55 0,1-80-7 16,2-3-13-16,5 0-29 15,-1-9 0-15,6-8-4 16,0-10-8-16,0-4-73 15,4 0-38-15,4-16 42 16,8-9-46-16,-2-5-204 16,2-3-154-16</inkml:trace>
  <inkml:trace contextRef="#ctx0" brushRef="#br0" timeOffset="46496.16">18576 5523 706 0,'100'51'300'0,"-89"-55"-110"0,-8 4-102 0,0 0-36 0,-3 4 19 16,0 11-13-16,0 4-24 15,0 0-16-15,0-2-8 16,0-3 2-16,0-1-12 16,0 1 0-16,0-2 4 15,0-5-2-15,0-4-4 16,5-3-2-16,9 0-41 16,4-15 16-16,4-15-22 0,1-5-21 0,1-2 34 15,-2-1 12-15,-2 0 26 16,-7 6-1-16,-4 4 1 15,-5 4 37-15,-3 6-11 16,1 4 11-16,-2 7 21 16,0 2-20-16,4 1-7 15,-4 3-3-15,1-1-23 16,-1 2 13-16,3-1-17 16,-3 1 1-16,3-3 7 15,1 3-4-15,-2-1 1 16,0 1 1-16,-1-2 0 15,1 2 18-15,-2 0-20 16,0 0 1-16,0 0 7 16,0 0-8-16,0 0 6 0,0 0-6 15,0 0-4-15,0 0 13 16,0 0-14-16,1 11 2 16,7 11 3-16,0 5-3 15,-2 5 6-15,3 2-8 16,1 2 2-16,-8 2 3 15,-2 1-3-15,0-1-2 16,0-2 4-16,-2-6-2 16,-9-5 5-16,-1-1-1 15,0-9-3-15,0 1 13 16,-1-2-15-16,1-6-1 16,0 2 0-16,0-2-2 15,-4 3-35-15,1-1-67 16,-9 7-195-16</inkml:trace>
  <inkml:trace contextRef="#ctx0" brushRef="#br0" timeOffset="48978.71">19337 6138 1361 0,'0'0'75'0,"0"0"-70"16,0 0 27-16,0 0 39 16,0 0-42-16,0 0-25 15,0 0-1-15,0 24 2 16,19 10 20-16,5 9-5 16,-1 11 8-16,-3 8-11 15,-4 1-10-15,-2-1 1 16,3-6-4-16,-5-8-2 15,-6-12-2-15,2-10 0 16,-1-10-6-16,-4-8-19 16,-3-6-10-16,0-2-19 0,0 0-22 15,-3-19-42 1,-13-5-288-16</inkml:trace>
  <inkml:trace contextRef="#ctx0" brushRef="#br0" timeOffset="49326.97">19543 6041 1248 0,'0'0'100'16,"0"0"-68"-16,0 0 49 15,0 0-18-15,0 0-41 16,0 0-3-16,-10 66 13 16,-4-38-3-16,-2 6 6 15,-3 5-7-15,-5 10-14 16,-6 4 13-16,-1 6-13 16,-3 1 0-16,-7-1-10 15,4-6 0-15,0-6-3 16,0-6-1-16,-3-4 0 15,4-5 1-15,6-5-1 16,-2-5-15-16,11-5-4 16,5-7-24-16,-3 2-10 15,7-2-43-15,0-3-31 0,3-5-88 16</inkml:trace>
  <inkml:trace contextRef="#ctx0" brushRef="#br0" timeOffset="50057.54">19826 6519 1328 0,'0'0'89'16,"0"0"-82"-16,0 0 45 16,0 0 11-16,0 0-49 15,0 0-1-15,4 57 24 16,-4-18-11-16,0 4 12 16,-16 5-11-16,-6 5-17 15,4-6 4-15,-4-3-10 16,8-11-4-16,4-11-1 15,7-11-4-15,3-8-2 16,0-3-51-16,0-3-41 0,7-20-8 16,10-7-61-16,-2-4-1105 15</inkml:trace>
  <inkml:trace contextRef="#ctx0" brushRef="#br0" timeOffset="50465.17">19986 6587 1358 0,'0'0'6'16,"0"0"34"-16,0 0 29 0,0 0-16 15,0 0-34-15,0 0-8 16,0-2 19-16,0 2-9 16,-12 11-11-16,-7 5-4 15,-6 5-6-15,0-2 0 16,1 1-1-16,1 0 2 15,1-4 6-15,9-3-7 16,2-2 0-16,2-2 8 16,7-4-2-16,0-1 2 0,2 1-8 15,0 3 1-15,0-1 7 16,4 1-8-16,9-1 0 16,6 1 4-16,2-3-4 15,2 0 2-15,3-3-2 16,-1-2 0-16,-1 0-9 15,-4 0 6-15,-7 0-15 16,-4 0 1-16,-9 0-39 16,0 0-35-16,0-2-54 15,-17-13-931-15</inkml:trace>
  <inkml:trace contextRef="#ctx0" brushRef="#br0" timeOffset="51110.43">19370 5801 1215 0,'0'0'76'0,"0"0"-34"16,0 0 46-16,0 0-20 0,0 0-17 15,0 0-29-15,0 0-1 16,-2-14-5-16,17-11-5 16,3-5-2-16,-2-5-9 15,5-1-5-15,3 1-9 16,-4 9-13-16,-6 5 11 16,-1 9 4-16,-4 7 12 15,-8 5 0-15,3 0 0 16,1 2 0-16,0 18 18 15,5 7 4-15,1 6-1 0,2-2-6 16,7-2-7-16,-4-1 9 16,6-5-17-1,0-2 0-15,0-2 3 0,-6-5-1 16,2-3-4-16,-6-2 2 16,-9-4-56-16,-3-2-58 15,0-3-637-15</inkml:trace>
  <inkml:trace contextRef="#ctx0" brushRef="#br0" timeOffset="51882.99">20513 6284 1270 0,'0'0'59'0,"0"0"-32"16,0 0 60-16,0 0-48 16,0 0 6-16,0 0 13 15,67-2-26-15,-32-2-13 16,1-1-2-16,0 0-10 15,-1 1 20-15,-1 3-24 16,-7 1-3-16,-2 0 0 16,-3 0 6-16,-5 0-8 0,-12 0 2 15,1 0-10-15,-6 0-8 16,0 0-36-16,-11 0-94 16,-16 0-561-16</inkml:trace>
  <inkml:trace contextRef="#ctx0" brushRef="#br0" timeOffset="52170.16">20534 6522 1325 0,'0'0'114'0,"0"0"-106"0,0 0 22 16,0 0 45-16,0 0-16 16,0 0-28-16,37 0-22 15,-6 0 11-15,-1 0-13 16,12-3-1-16,2-3 0 16,-3-1-1-16,3-2-7 15,-7 2 2-15,-12 1-6 0,-5 2-2 16,-18 1-30-1,-2 3-57-15,-13 0-143 0</inkml:trace>
  <inkml:trace contextRef="#ctx0" brushRef="#br0" timeOffset="56839.84">21707 5957 1143 0,'0'0'122'15,"0"0"-113"-15,0 0 73 16,0 0 13-16,0 0-62 16,0 0-13-16,0 0 13 15,0-6-21-15,0 6-1 0,0 0 8 16,0 0-15-16,0 9 8 15,11 17-5-15,10 15 0 16,5 16 16-16,6 11-21 16,-5 7 0-16,0-1 8 15,-7-4-10-15,-2-6 13 16,-5-12-12-16,-2-8-1 16,-2-9 10-16,-4-8-10 15,3-3 0-15,-5-4 0 16,0-1 1-16,2-5-5 15,-3-4 2-15,-1-3-25 16,-1-6-14-16,0-1-80 0,0-5-80 16,0-25-705-1</inkml:trace>
  <inkml:trace contextRef="#ctx0" brushRef="#br0" timeOffset="57190.23">22092 5945 1330 0,'0'0'78'0,"0"0"-73"0,0 0 48 0,0 0 30 15,0 0-14-15,0 0-55 16,5 12 3 0,-16 11-3-16,-11 13 1 0,-8 10 17 15,-6 7-20-15,-5 9-4 16,-12 9 16-16,-4 4-20 16,-5 6 3-16,3-5-6 15,1-4 6 1,2-7-4-16,15-18-3 0,10-13-1 15,5-14-4-15,8-10 3 16,11-8-17-16,-2-2-14 16,7 0-42-16,2-7-47 15,0-15-171-15</inkml:trace>
  <inkml:trace contextRef="#ctx0" brushRef="#br0" timeOffset="58191.38">22204 6421 1329 0,'0'0'32'0,"0"0"-14"16,0 0 59-1,0 0-25-15,0 0-43 0,0 0-6 16,0 3 8-16,0 17 7 15,0 8 36-15,0 6-26 16,-12 4-11-16,0 3 15 16,-7-1-14-16,4-1-2 15,-4-3-10-15,3-6-3 16,2-3-1-16,-3-6-2 16,10-8-7-16,-2-4-2 15,7-6-31-15,2-3-27 16,0 0-62-16,0 0-102 15,2-13-452-15</inkml:trace>
  <inkml:trace contextRef="#ctx0" brushRef="#br0" timeOffset="58579.66">22355 6503 1330 0,'0'0'42'0,"0"0"-29"15,0 0 58-15,0 0-12 16,0 0-13-16,0 0-22 16,0 0 4-16,-7 12-19 15,-8 4-9-15,-9 5 12 16,-5 1-12-16,0 0 1 16,0-1 8-16,4-1-7 0,7-4 2 15,0-3-4 1,14-7 0-16,2-3 8 0,2-1-8 15,0 0 0-15,0 2 1 16,0 0 5-16,5 1 21 16,8-3-18-16,6 2-9 15,3-2 16-15,4-1-16 16,-1-1 0-16,7 0 3 16,-7 2-2-16,-4-2-2 15,-3 0 0-15,-6 0-8 16,-5 0 8-16,-7 0-43 15,0 0-17-15,-1-9-59 0,-20-10-620 16</inkml:trace>
  <inkml:trace contextRef="#ctx0" brushRef="#br0" timeOffset="59278.93">21797 5724 1240 0,'0'0'100'15,"0"0"-74"-15,0 0 58 16,0 0-15-16,0 0-16 0,0 0-41 16,3 0-6-1,4 0 6-15,2-2-10 0,6-13 2 16,5-3 1-16,0-5-1 16,1-1 0-16,1 2-4 15,0 3 0-15,-5 3-1 16,0 6 4-16,-7 5-3 15,-6 2 0-15,-1 3 0 16,1 0 3-16,-3 0-1 16,2 0-2-16,6 12 8 15,2 10-5-15,2 4 4 16,-1 3-6-16,1-1 4 16,-2-2-2-16,0-3-3 15,-5-2-5-15,3-2-7 16,1-2-31-16,-2-4-44 0,-8-3-117 15</inkml:trace>
  <inkml:trace contextRef="#ctx0" brushRef="#br0" timeOffset="59801.52">22218 6143 1253 0,'0'0'140'0,"0"0"-112"16,0 0 28-16,0 0 25 15,0 0-39-15,0 0-9 16,19-17-17-16,-2 11 5 16,9 1 5-16,2-1-14 15,-3 4-2-15,0 2-8 16,-3 0 0-16,0 0 3 15,-10 0-5-15,-2 0-4 16,-5 0-12-16,-3 0-66 16,-2 0-195-16</inkml:trace>
  <inkml:trace contextRef="#ctx0" brushRef="#br0" timeOffset="62039.19">22906 6293 1377 0,'0'0'49'0,"0"0"-24"16,0 0 61-16,0 0-30 15,0 0-17-15,0 0-38 16,-8 0 1-16,8 0 6 15,0 0-4-15,0 0 10 0,18 0-13 16,6 0 0 0,11-9 7-16,3 0-8 0,6 2 0 15,3 0-2-15,-2 3-8 16,1 0-1 0,-10 4-12-16,-10 0-14 15,-12 0 10-15,-6 0-21 16,-8 0-21-16,0-7-49 15,-19 0-653-15</inkml:trace>
  <inkml:trace contextRef="#ctx0" brushRef="#br0" timeOffset="62292.4">23104 6057 1297 0,'0'0'99'0,"0"0"-96"16,0 0 71-16,0 0-5 15,0 0-42-15,0 0 4 16,-22 111-4-16,17-63-10 0,-3 2 21 16,-3 3-19-1,2 1-8-15,-2-9-1 16,0-4-8-16,4-10-2 0,0-10-1 15,3-8-22 1,3-9-26-16,1-4-88 0,0-9-183 16</inkml:trace>
  <inkml:trace contextRef="#ctx0" brushRef="#br0" timeOffset="62668.23">23593 5822 882 0,'0'0'560'0,"0"0"-547"16,0 0 4-16,0 0 43 15,0 0-1-15,13 97-31 16,-13-43-12-16,0 7 2 16,0 2 4-16,-3 2 5 15,-18 1-16-15,-1 2-5 16,-3-1 7-16,-6-4-11 0,-2-1-2 16,6-4 0-1,1-5 2-15,4-9-10 0,10-4-5 16,-1-8-27-16,6-12 26 15,3-8-44-15,4-10-62 16,0-2-75-16,0-19-899 16</inkml:trace>
  <inkml:trace contextRef="#ctx0" brushRef="#br0" timeOffset="63185.06">23925 5907 1306 0,'0'0'60'0,"0"0"-59"16,0 0 87-16,0 0-42 15,0 0-3-15,7 115-9 16,-20-75-3-16,-11 2 0 16,-7 2-17-16,-6 4-6 15,-4-1 9-15,-1 0-14 16,-4 0-2-16,1-7-1 16,7-7-3-16,5-10-1 15,8-8-15-15,6-9-4 16,14-3 21-16,-3-3-16 0,8 0 10 15,0 0 3-15,0 0 1 16,0 0-1-16,0-6 5 16,0 3 0-16,10 3 20 15,-1 0-11-15,4 0 5 16,3 5 4-16,4 7-10 16,4 3 16-16,-1 2-11 15,4-1-5-15,-1-3 7 16,1 1-15-16,-3-7 0 15,-2 1-1-15,-6 0-2 16,-2-5-9-16,-6 0-37 0,-4 0-27 16,-4-1-71-16,0-2-429 15</inkml:trace>
  <inkml:trace contextRef="#ctx0" brushRef="#br0" timeOffset="63931.36">23944 6464 1448 0,'0'0'7'0,"0"0"8"0,0 0 47 16,0 0-38-16,0 0 17 16,-20 91-19-16,6-47-7 15,-1 0 8-15,-7 1 0 16,-2 0 8-16,2-1-21 16,1-4-10-16,5-5 7 15,0-7-7-15,8-10 0 16,-1-7 0-16,7-6 2 0,2-5-9 15,0 0 7 1,0 0-17-16,0-9 14 0,0-14-14 16,13-11 4-16,9-7-5 15,3 0-14-15,0 0 12 16,2 5-21-16,1 5 11 16,-4 9 25-16,-5 3-9 15,0 6 14-15,-3 5-2 16,1 5 5-16,-5 3 10 15,1 0-6 1,-2 0 0-16,0 2 4 16,-8 7-8-16,-1-1 15 0,-2 2 8 15,0 3-15-15,0 0 9 16,-15 1-20-16,-6 1 4 16,-4-4-7-16,-1 1 3 15,1-6-11-15,5-1-2 16,1-1 13-16,12-4-4 15,1 1 4-15,4-1 0 0,2 0 4 16,0 0 4-16,0 0 0 16,0 2 13-16,0 3-4 15,10 2 27-15,4 4-23 16,1-2-3-16,2 1 1 16,-3-2-14-16,0 2-2 15,-1-2-3-15,-2 0 2 16,-2-1-9-16,0-2-5 15,-5 0-28-15,3-4-34 0,-2-1-94 16,3 0-386 0</inkml:trace>
  <inkml:trace contextRef="#ctx0" brushRef="#br0" timeOffset="66292.31">24608 5752 1327 0,'0'0'60'0,"0"0"-40"16,0 0-15-16,0 0 53 16,0 0-17-16,-93 128-24 15,73-68-1-15,4 10 15 16,-2 9 0-16,3 5-1 15,1 4-11-15,-3 1-11 16,2-6 19-16,3-7-23 0,2-8-2 16,7-10 7-16,3-10-8 15,0-13-1-15,0-9-1 16,3-7-8-16,12-11-5 16,4-5-35-16,-5-3-34 15,-3-3-55 1,-4-16-337-16</inkml:trace>
  <inkml:trace contextRef="#ctx0" brushRef="#br0" timeOffset="67967.86">25030 5829 1391 0,'0'0'30'0,"0"0"-27"15,0 0 85-15,0 0-40 16,0 0-29-16,0 0-6 16,3 47-9-16,-3-6 18 15,0 6 11-15,0 2-15 16,-3 1 1-16,-6-2-8 0,0-3-10 16,-3-4 14-16,6-3-15 15,-4-7 0 1,8-7-1-16,-4-8 1 0,5-7 0 15,1-5-5-15,0-1-12 16,0-3 15-16,0 0-15 16,11-3 17-16,9-18-2 15,9-13 0-15,5-8 0 16,6-9-9-16,0-2-17 16,5-3 16-16,-10-1-20 15,4 3 10-15,-8 5 20 16,-4 10 2-16,-8 8 0 15,-9 10 5-15,-8 8 19 16,-2 2 15-16,0 2-17 0,0 4 1 16,0 1 2-16,0 4-12 15,0 0 3-15,0 0-13 16,0 0 2-16,0 4-7 16,-8 24 2-16,-2 17-2 15,-3 13 1-15,-4 10 2 16,1 6-2-16,-2 5 1 15,-1 8 0-15,2 6 2 16,-5 2-2 0,2-1-2-16,2-9 0 0,-3-8 4 15,8-10-2-15,-6-9 0 16,5-9 0-16,1-7 1 16,4-13-1-16,-3-7 0 0,3-6 6 15,-4-6-1 1,0-2 0-16,-11-3-4 0,-1-5 6 15,-12 0-13-15,-6 0 6 16,-5-8-11-16,-5-11 0 16,-1-6-19-16,-1-3-25 15,12-7-24-15,9 0-117 16,17-3-1169-16</inkml:trace>
  <inkml:trace contextRef="#ctx0" brushRef="#br0" timeOffset="68444.44">25558 6315 1470 0,'0'0'70'0,"0"0"-70"0,0 0 0 15,0 0 43-15,-22 84-22 16,17-48-9-16,-4 1 13 16,0 0-10-16,-5 0 15 15,-1-2-15-15,-1-5-12 16,1-4 9-16,3-5-12 15,2-7-5-15,7-6-6 16,1-5-47-16,2-3-56 16,0-8-143-16</inkml:trace>
  <inkml:trace contextRef="#ctx0" brushRef="#br0" timeOffset="68795.22">25711 6359 1457 0,'0'0'5'16,"0"0"-1"-16,0 0 77 15,0 0-62-15,0 0-10 0,0 0-5 16,-51 56-3-16,28-40 0 16,-8 2-1-16,2-2 0 15,-2-1 2-15,6-1-2 16,10-8 0-16,6-1 18 15,9-4 0-15,0-1 1 16,0 3-11-16,0 3-4 16,9-2 38-16,6 5-25 15,5-1-8-15,-3 2 6 16,5-1 6-16,0 2-7 16,0-1-14-16,2-2 0 15,-2 0 4-15,-10-1-4 16,2-2 0-16,-10-2-4 15,-4-3-1-15,0 0-28 16,0 0-48-16,-6 0-155 16</inkml:trace>
  <inkml:trace contextRef="#ctx0" brushRef="#br0" timeOffset="71046.35">25980 6203 1398 0,'0'0'59'0,"0"0"-59"15,0 0 42-15,0 0-2 16,0 0-7-16,0 0-5 16,0 0 7-16,88 0-13 15,-59 0 0-15,2-3-9 16,-4 0-13-16,-2-1 6 15,-3 0-13-15,0 2 4 16,-3 1-49-16,-5-1-44 0,-3 2-185 16</inkml:trace>
  <inkml:trace contextRef="#ctx0" brushRef="#br0" timeOffset="71406.09">26713 5912 1450 0,'0'0'7'0,"0"0"-4"16,0 0 98-16,0 0-43 15,0 0-47-15,0 0 1 16,0 96 12-16,-3-47 9 16,-9 9-12-16,-9 1-16 15,-1 5 21-15,-3 3-24 16,0-3-2-16,-3-9 4 16,10-11-3-16,1-10-1 15,10-14-1-15,2-11-15 16,5-5 3-16,0-4-56 15,0-6-17-15,0-20-13 0,10-7-83 16</inkml:trace>
  <inkml:trace contextRef="#ctx0" brushRef="#br0" timeOffset="71662.16">26630 6273 1196 0,'0'0'261'0,"0"0"-260"15,0 0 57-15,0 0 16 16,0 0-47-16,0 0-7 16,115-53-20-16,-68 35 7 15,0 2-7-15,-1 1-10 16,-8 6-5-16,-5 3-13 16,-10 2-9-16,-12 4-9 15,-4-1-28-15,-7-2-40 0,0 1-165 16</inkml:trace>
  <inkml:trace contextRef="#ctx0" brushRef="#br0" timeOffset="71956.56">27037 5887 1317 0,'0'0'117'0,"0"0"-112"15,0 0 64-15,0 0 27 16,0 0-50-16,0 108-7 16,-1-64-21-16,-10 10 16 15,-4 1-21-15,-5 5-4 16,-4 5 4-16,1-5-12 15,1-3 1-15,-1-4-2 16,2-9 0-16,5-8-6 16,-1-8 5-16,10-9-15 0,0-5 2 15,5-8-27 1,2-6-48-16,0 0-151 0</inkml:trace>
  <inkml:trace contextRef="#ctx0" brushRef="#br0" timeOffset="72689.09">27390 5873 1347 0,'0'0'134'16,"0"0"-132"-16,0 0 31 15,0 0 66-15,0 0-72 16,0 0-5-16,31 107 19 16,-15-56-25-16,1 3 9 15,-3 9 1-15,-1 1-19 16,-9-1 13-16,-1-1-20 16,-3-5 0-16,0-8 2 15,0-10-2-15,0-10-1 16,4-9 0-16,-2-8-20 15,1-6-3-15,-1-6-30 16,2-2-53-16,-2-22-85 0,-2-12-1030 16</inkml:trace>
  <inkml:trace contextRef="#ctx0" brushRef="#br0" timeOffset="73062.28">27668 5742 1331 0,'0'0'169'16,"0"0"-164"-16,0 0 12 15,0 0 80-15,0 0-57 16,0 0-19-16,0-2-17 15,0 2 5-15,0 7 9 16,-7 15-14-16,-9 10 6 16,-14 14 9-16,0 11-9 15,-12 8 15-15,-2 6-18 16,-1 4-6-16,-6 4 11 16,2-3-12-1,0 0 1-15,3-10-3 0,5-13 5 0,7-10-10 16,4-7 4-16,2-11-14 15,9-6 10-15,0-8-16 16,8-6-6-16,2-5-33 16,5 0-65-16,1 0-119 15</inkml:trace>
  <inkml:trace contextRef="#ctx0" brushRef="#br0" timeOffset="73498.91">27734 6311 1137 0,'0'0'320'0,"0"0"-318"15,0 0 1-15,0 0 79 16,0 0-7-16,0 93-56 15,-4-59 5-15,1 2 15 16,-7-1-13-16,3 0-3 16,0-3-15-16,-2-4-7 15,1-4 1-15,2-4-2 16,2-6-21-16,1-6-11 16,3-4-46-16,0-4-78 15,0 0-242-15</inkml:trace>
  <inkml:trace contextRef="#ctx0" brushRef="#br0" timeOffset="73898.89">27903 6405 1291 0,'0'0'149'0,"0"0"-137"16,0 0 34-16,0 0 38 15,0 0-34-15,0 0-40 16,-1 34 8-16,-12-20-15 16,-6-2-1-16,3 3 3 0,-7 2-5 15,-1 1 0-15,4-2-7 16,5-1 15-16,4-2 1 16,2-6 4-16,5-1-2 15,4-2 8-15,0-1-19 16,0-1 1-16,0 4 10 15,4 0 0-15,9 3 9 16,1-1-7-16,4 2-8 16,0-1 9-16,3 1-14 15,-3-1 0-15,-2 0-1 16,3-2 5-16,-3-2-5 16,-4-2 1-16,-5-1-16 15,-2-2-2-15,-5 0-43 16,0-4-56-16,0-10-188 0</inkml:trace>
  <inkml:trace contextRef="#ctx0" brushRef="#br0" timeOffset="74547.94">27371 5550 1197 0,'0'0'271'16,"0"0"-266"-16,0 0 19 16,0 0 78-16,0 0-65 15,0 0-31-15,0 0-6 16,0-19-1-16,12-3-4 16,5 0 5-16,4-3-1 15,-1-3-3-15,7-1 8 16,-1-1-6-16,0 3 2 15,-2 3 0-15,-3 7-1 16,-5 4 1-16,-4 6 0 16,-2 4-4-16,-4 2 9 0,-1 1 0 15,2 0-2 1,4 1-2-16,2 15 28 0,5 4-10 31,0 3-13-31,3 2 6 0,-4 0-6 16,2 4 0-16,-3-3-6 0,-4-2 0 15,-2-3-7-15,-3 0-21 16,-7-1-60-16,0-8-179 16</inkml:trace>
  <inkml:trace contextRef="#ctx0" brushRef="#br0" timeOffset="75102.75">27939 5860 1221 0,'0'0'339'0,"0"0"-339"15,0 0 63-15,0 0 35 16,0 0-59-16,0 0-15 16,0 0-13-16,0 0-10 15,0 0 13-15,0 0-14 16,0 0 0-16,9 0 2 16,7 0-2-16,10 0 8 15,2-4-8-15,-5 3 0 16,1 0 2-16,0-1-2 15,-10 2 0-15,-3 0 0 0,-2 0 0 16,-9 0 0-16,0-2 0 16,0-2-18-16,0-2 0 15,-12 1-94-15,-10 1-239 16</inkml:trace>
  <inkml:trace contextRef="#ctx0" brushRef="#br0" timeOffset="79058.47">28670 5649 950 0,'0'0'0'0,"0"0"-40"15,0 0 40-15,48 94 234 16,-32-63-135-16,2 4-52 16,-3-2-5-16,-5-2 7 0,2 0 1 15,-7-2-15-15,0 5 11 16,-1-1-22-16,0 6 7 15,0 2 14-15,-3 0-15 16,-1 2 0-16,0 0-1 16,0-2-19-1,0 4 13-15,0-1-21 16,0 2 4-16,-9 2 6 16,0 1-3-1,-4-1-5-15,0 1-4 16,1-5 4-16,-3 1 3 0,5-5-7 15,-9-2 0-15,3-1 9 0,-1-1-5 0,-2-3 1 16,0-1-5-16,3-4 0 16,-4 1 7-16,4-5-7 15,-3-2 0-15,7-3 3 16,0-4 0-16,2 0-4 16,-2-1 1-16,3-1 0 15,3-2-2-15,-7 3 2 16,2-1 0-16,-2 0-1 15,3-3 2-15,2 0-1 0,4-6 0 16,-3 2 0-16,4-5 0 16,3 1 0-16,0-2 0 15,0 0-2 1,0 0 2-16,0 0-1 0,0 0-3 16,0 0 4-1,0 0-11-15,0 0 5 0,0 0-22 16,0 0-13-16,0-5-65 15,0-5-138-15</inkml:trace>
  <inkml:trace contextRef="#ctx0" brushRef="#br0" timeOffset="132780.82">18874 8770 284 0,'0'0'264'0,"0"0"-131"0,0 0 46 16,0 0-70-16,0 0-12 15,0 0-11-15,0 0-18 16,0 0-38-16,0 0 16 16,0 0-21-16,-55 0-2 15,55 0-19-15,0 0-1 16,0 0 17-16,0 0-17 16,0 0-3-16,-1 0 10 15,1 0 21-15,0 0 4 16,0 0-23-16,0 0-4 15,0 0 14-15,0 0-21 0,0 0 0 16,0 0-2 0,0 9 4-16,0 17 4 15,0 6 0-15,1 8-1 0,1 4 11 16,-1-4-16-16,4-2 0 16,-5-7-2-16,2-8 1 15,0-6-1-15,-1-13-31 16,7-4-34-16,-2-1-43 15,4-27-62-15,2-10-497 16</inkml:trace>
  <inkml:trace contextRef="#ctx0" brushRef="#br0" timeOffset="133039.01">19010 8757 309 0,'0'0'948'0,"0"0"-948"15,0 0 0-15,0 0 0 16,0 0 13-16,0 0 22 16,42 26-7-16,-42-3-8 15,0 7 51-15,-8 2-42 16,-7 8-12-16,-9 0 2 16,-1 0-7-16,1-3-8 15,1-4-4-15,2-6-20 16,10-9-9-16,0-14-107 0,8-4-304 15</inkml:trace>
  <inkml:trace contextRef="#ctx0" brushRef="#br0" timeOffset="133749.32">18659 8963 1291 0,'0'0'8'0,"0"0"3"15,0 0 12-15,0 0-5 16,0 0-1-16,0 0 4 16,57-31 22-16,-21 20-25 15,8 0 1-15,3 3 12 0,0 1-22 16,2 3-4-1,-3 4 7-15,-5 0-11 0,-7 0 0 16,-10 0-1 0,-9 0 0-16,-5 0 0 0,-8 4 0 15,-2-3-13-15,0 2-18 16,0 1-41-16,-12-3-64 16</inkml:trace>
  <inkml:trace contextRef="#ctx0" brushRef="#br0" timeOffset="134027.24">18542 9240 1140 0,'0'0'22'16,"0"0"-16"-16,0 0 35 0,0 0 5 15,0 0-15-15,0 0-4 16,16 0 21-16,0-7 32 16,7-1-53-16,4-3-6 15,14 2-2-15,1-2-6 16,11 3 3-16,-3 0-16 16,2 1 3-16,-5 4 9 15,-8 1-12-15,-5 2 0 16,-11 0 1-16,-9 0 2 15,-7 0-6-15,-4 0-13 16,-3-1-38-16,0-9-30 16,-4-3-171-16</inkml:trace>
  <inkml:trace contextRef="#ctx0" brushRef="#br0" timeOffset="134054.29">18933 9017 282 0,'0'0'953'0,"0"0"-949"0,0 0 4 16,0 0 57-16,0 0-37 16,0 0 13-16,-34 82-26 15,16-48 14-15,2 4 15 0,-9 2-23 16,-5 7 7-16,-5 2-7 15,-1 5-10-15,-4 1 5 16,-1-4-16-16,4-6 0 16,3-10 2-16,-1-10 0 15,6-6-4-15,1-8-6 16,13-4-25 0,3-5 0-1,9-2-82-15,3 0-90 16</inkml:trace>
  <inkml:trace contextRef="#ctx0" brushRef="#br0" timeOffset="134589.68">18698 9364 1189 0,'0'0'12'0,"0"0"-2"16,0 0 34-16,0 0 23 16,0 0-23-16,0 0 17 0,16 27-19 15,-16-8-18 1,0 6 19-16,0 6-30 0,0 3 2 16,0 4 13-16,-2-1-14 15,-7-3-5-15,-1-4-5 16,6-6-2-1,-4-9 11-15,7-7-13 0,1-5-3 16,0-3 0-16,0 0 2 16,0 0-4-16,0 0-10 15,0 0 1-15,3-9 6 16,7-9 3-16,8-8-16 16,-2-5 5-16,7-2-7 15,7 2 13-15,-1 4-4 0,5 7 14 16,-3 7-9-16,-4 11 9 15,-4 2 0-15,-8 0 2 16,-4 10-2-16,-1 3 11 16,-10 2 10-16,0 6-5 15,0-2 16-15,0 2-18 16,-12-3-4-16,-3 0 13 16,-6-4-15-16,1-5 1 15,-4-1-6-15,0-4-3 16,2-3 13-16,7-1-13 15,5 0 0-15,9 0 5 16,-1 0-2-16,2 0-6 16,0 0-15-16,0 0-42 15,-2 0-42-15,-5 0-344 0</inkml:trace>
  <inkml:trace contextRef="#ctx0" brushRef="#br0" timeOffset="135160.16">19638 8954 492 0,'0'0'870'0,"0"0"-855"16,0 0 26-16,0 0 34 16,0 0-34-16,0 0-27 15,0 0 29-15,0 123-13 0,0-61-7 16,0 8 8-16,-3 3-9 15,-18 2-10-15,1-5-5 16,0-7-5-16,0-10 10 16,-1-14-12-16,7-12 0 15,4-12 3-15,4-6-3 16,2-9-3-16,4 0-19 16,0-9-64-16,13-27-28 15,15-11-83-15,0-9-668 16</inkml:trace>
  <inkml:trace contextRef="#ctx0" brushRef="#br0" timeOffset="135609.4">20076 8815 1257 0,'0'0'14'16,"0"0"6"-16,0 0 43 15,0 0 3-15,0 0-2 16,54 84-8-16,-54-45-27 16,-16 2 3-16,-7-1 4 0,-12 3-23 15,-1-2-4-15,-10 1 9 16,-3-4-13-16,-6-7 14 16,1-1-19-16,2-10 0 15,3-5-3-15,4-7 3 16,11-5-3-16,12-3 2 15,9 0-9-15,6 0 3 16,5 0 0-16,2 0-9 16,0 0 13-16,0 0-3 15,0 0 5-15,0 0-5 16,0 0 12-16,0 2-8 0,0 2 2 16,0 10-1-16,7 10-2 15,10 10 6-15,3 5-2 16,4 2 8-16,0-3-5 15,-1-2 19-15,-2-6-23 16,-4-4 2-16,3-6 7 16,-9-5-9-16,0-1 0 15,-8-8 0-15,3-2-10 16,-6-2-5-16,0-2-42 16,0 0-54-16,0 0-33 15,0-7-390-15</inkml:trace>
  <inkml:trace contextRef="#ctx0" brushRef="#br0" timeOffset="136300.59">19952 9481 1161 0,'0'0'14'16,"0"0"-14"-16,0 0 105 15,0 0-40-15,0 0-35 16,0 0 19 0,2 16-18-16,-2 8 27 0,0 5-22 15,-2-1-5-15,-10-1-2 16,0-4-10-16,0-4-19 16,-1-1 16-16,1-3-16 15,0-3 0-15,3-6 0 0,8-3 2 16,-1-3-5-16,2 0-3 15,0 0-27-15,0-3 5 16,11-17-17-16,7-8 11 16,7-6-29-16,4 1-38 15,-3 6 32-15,-1 7 10 16,-1 10 58-16,-4 6 1 16,0 4 12-16,-6 0 34 15,-1 0 23 1,-4 4-9-16,1 1 5 0,-5 0-41 15,2-3-9-15,-3 1 16 16,-4-3-23-16,0 2 1 0,0-1 23 16,0 2-8-1,-2 6-4-15,-17 0-20 0,2 1 0 16,-5 2-1 0,0-3 1-1,6 0 0-15,-1-5-2 16,8 1 9-16,4-3-8 15,5-2 1-15,0 0 0 0,0 0-8 0,0 0 8 16,0 0-3-16,0 0 3 16,0 0 0-16</inkml:trace>
  <inkml:trace contextRef="#ctx0" brushRef="#br0" timeOffset="149376.57">20007 9645 1105 0,'0'0'8'15,"0"0"-8"-15,0 0 92 16,0 0-54-16,0 0-22 16,0 0-5-16,0-3 17 15,0 3 26-15,0 0-22 16,0 0 13-16,0 0-5 15,0 0-11-15,0 0 3 16,0 0-13-16,0 0-12 16,0 0 22-16,0 0-23 0,0 0-4 15,0 0 7-15,0 0-9 16,5 0 0-16,6 8-1 16,2 4 1-16,5 1 10 15,-3 1-10-15,5 0 0 16,-4 1 7-16,4-3-5 15,-4 3 1-15,3-1-3 16,-5-3 1-16,5 1 2 16,-7-4-3-16,-1-2 0 15,-6-1 1-15,3-3 0 16,-5 0 0-16,-3-2-1 16,0 0 0-16,0 0-7 15,0 0-22-15,0-9-118 0</inkml:trace>
  <inkml:trace contextRef="#ctx0" brushRef="#br0" timeOffset="152745.91">20616 9160 1327 0,'0'0'45'0,"0"0"-42"16,0 0 15-16,0 0 16 15,0 0-9-15,0 0-14 16,0 0 10-16,82-15 6 15,-57 13-9-15,1 2-4 16,-3 0-12-16,1 0 2 16,-4 0-4-16,-7 0 0 15,0 0-3-15,-4 0 0 16,-6 0-42-16,-3 0-43 16,0 0-84-16,0 0-707 15</inkml:trace>
  <inkml:trace contextRef="#ctx0" brushRef="#br0" timeOffset="153377.44">20591 9348 1137 0,'0'0'186'15,"0"0"-186"-15,0 0 0 16,0 0 48-16,0 0 26 16,0 0-47-16,49-4-15 15,-33 1 9-15,6 1-17 16,1-3-1 0,3 4-3-1,1-1-28-15,-3 1-77 16,-8-1-263-1</inkml:trace>
  <inkml:trace contextRef="#ctx0" brushRef="#br0" timeOffset="153594.37">21058 9180 1244 0,'0'0'89'0,"0"0"-73"16,0 0 2 0,0 0 76-16,0 0-56 0,0 0-26 15,0 0 7-15,0 0-1 16,0 0-4-16,-4 6 9 16,-3 5-16-16,-2 2 3 15,-4 4 11-15,4 2-16 16,0-1-2-16,4 3-3 15,1-1 1-15,4 2-2 16,0-1 1-16,0-1 0 16,0-5-1-16,4-1 2 15,9-4-2-15,1-4-1 0,6 0 2 16,2-6-7-16,0 0 7 16,3 0-2-16,2 0-1 15,3-10-4-15,-3-4 3 16,-4 2-4-16,1-3 8 15,-2-3-8-15,-7-2 8 16,4-3 0-16,-4-2-1 16,-1 1 3-16,-4 3-2 15,-1 3 0-15,-9 1 1 16,0 4 17-16,0 2-15 16,0 1 1-16,-15 2 19 0,-5 5-9 15,-3 1 5-15,-9 2-9 16,3 0-6-16,-5 0-1 15,3 3-3-15,4 7 0 16,3 0-1-16,6 0 2 16,3-1-2-16,4-1 0 15,2-2-9-15,4 2 3 16,5-5-45-16,0-2-87 16,0-1-226-16</inkml:trace>
  <inkml:trace contextRef="#ctx0" brushRef="#br0" timeOffset="154939.29">22414 8785 1275 0,'0'0'58'16,"0"0"-48"-16,0 0-10 16,2 128 64-16,17-70-25 15,-3 6-6-15,5 0 7 16,-8 1-12-16,2-7 26 0,-4-3-36 16,-2-2-9-16,-5-4 13 15,-3-4-15-15,-1-1-5 16,0-4-2-16,5-7 4 15,-4-9-12-15,-1-7 6 16,3-7-19-16,5-6-1 16,-5-4-45-16,7-11-51 15,-7-22-42-15</inkml:trace>
  <inkml:trace contextRef="#ctx0" brushRef="#br0" timeOffset="155327.84">22796 8735 1385 0,'0'0'10'0,"0"0"3"15,0 0 68-15,0 0-23 16,0 0-8-16,0 0-38 16,-4 14 4-16,-11 12-3 0,-15 8-12 15,-6 14 22 1,-6 7-10-16,-9 9-4 0,-2 10 10 16,-4 3-17-16,-1 1 4 15,-1-7-6-15,4-4 3 16,6-10-3-1,5-9 0-15,7-7 0 0,6-10-6 16,4-8-3-16,6-8-3 16,8-3-20-16,7-5-14 15,1-6-50-15,5-1-116 16,0 0-705-16</inkml:trace>
  <inkml:trace contextRef="#ctx0" brushRef="#br0" timeOffset="155734.17">22869 9178 1361 0,'0'0'96'0,"0"0"-91"15,0 0 7-15,0 0 63 16,0 0-27-16,0 117-18 16,0-76-4-16,-6 6-1 15,-6-3 7-15,-3 5-29 16,1-5-1-16,-3-6 11 15,4-4-13-15,7-13-1 16,0-6 0-16,6-10-4 16,0-5-16-16,0 0-52 15,19-14-49-15,-4-12-54 16,6-9-1043-16</inkml:trace>
  <inkml:trace contextRef="#ctx0" brushRef="#br0" timeOffset="156105.54">23142 9237 136 0,'0'0'1337'0,"0"0"-1337"16,0 0 55-16,0 0 23 16,0 0-52-16,0 0-15 15,0 15-11-15,-14 2 0 16,-7 1 6-16,-2 2-6 15,-4 0 0-15,-8 1 4 16,4-1-2-16,4-1 0 16,0-3-2-16,6 1 0 0,8-4 1 15,3-5 0-15,8-1-1 16,2-2 0-16,0 3 4 16,3-1-3-16,19 4 15 15,2-5-15-15,0 1 20 16,3-2-21-16,2 0 2 15,-4 1-1-15,1 0 1 16,-3 0-2-16,-2 0 0 16,-7-1-11-1,-3 2-5-15,-2-6-43 0,-9-1-70 16,0 0-137-16</inkml:trace>
  <inkml:trace contextRef="#ctx0" brushRef="#br0" timeOffset="156705.42">22487 8610 1180 0,'0'0'41'0,"0"0"-15"16,0 0 56-16,0 0-38 16,0 0 1-16,0 0-1 15,25-46-27-15,-4 17-7 16,1 0 5-16,2-4-14 15,2 1 0-15,4 3-1 0,0 1 0 16,-1 3 1-16,-2 3-1 16,4 8 0-16,-14 3-1 15,0 3 3-15,-4 4-2 16,-7 3 2-16,0 1 0 16,-3 0 29-16,3 0-29 15,-2 0 6-15,-1 0 11 16,8 5-2-16,0 9-7 15,3 8-1-15,5 0 4 16,-8 4 9-16,2-2-22 16,-3-3 0-16,2-3 3 0,-2-4-3 15,-5-3-22-15,4-7-99 16,-9-4-289-16</inkml:trace>
  <inkml:trace contextRef="#ctx0" brushRef="#br0" timeOffset="162752.13">23942 9131 1448 0,'0'0'5'16,"0"0"1"-16,0 0 37 16,0 0 4-16,0 0-18 15,0 0-27-15,0 0 15 16,11 0-6-16,2 0 2 15,2 0 0-15,6 0-13 0,3 0 0 16,3-2-3 0,9-1-7-16,-1 1-32 0,5-1-39 15,-11 3-24-15,-7 0-2 16,-13 0-156-16</inkml:trace>
  <inkml:trace contextRef="#ctx0" brushRef="#br0" timeOffset="162993.29">23855 9330 1323 0,'0'0'51'0,"0"0"-50"16,0 0 42-16,0 0 28 16,0 0-61-16,98-18 3 15,-73 11-1-15,5 1-12 16,-1 2 0-16,4 1-4 16,-6 1-22-16,4 2-26 15,-12-3-123-15</inkml:trace>
  <inkml:trace contextRef="#ctx0" brushRef="#br0" timeOffset="163461.57">24808 8832 1268 0,'0'0'91'0,"0"0"-90"16,0 0 13-16,0 0 66 16,0 0-3-16,60 107-36 15,-38-56-21-15,3 6 14 16,1 5-9-16,-3-1 1 16,-1-3-16-16,-2-1-9 15,-5-9 9-15,-1-6-10 16,-3-5 0-16,-2-8-4 15,1-7 3-15,-7-9 0 16,4-9-25-16,-7-4-21 16,0-4-37-16,0-29-88 0,0-12-501 15</inkml:trace>
  <inkml:trace contextRef="#ctx0" brushRef="#br0" timeOffset="163786.01">25260 8668 1445 0,'0'0'10'0,"0"0"-5"16,0 0 77-16,0 0-16 15,0 0-39-15,0 0-26 16,-66 100 7-16,30-53 35 16,-5 10-30-16,-8 5-4 0,-7 5 3 15,-5 3-7-15,-7 1 6 16,2-3-11-16,-3-2 0 16,1-8 2-16,12-6-2 15,10-11-13-15,10-7-7 16,11-10-13-16,6-6-28 15,7-7-81-15,-1-8-257 16</inkml:trace>
  <inkml:trace contextRef="#ctx0" brushRef="#br0" timeOffset="164259.7">25231 9210 1441 0,'0'0'0'0,"0"0"6"15,0 0 60-15,-11 85-38 16,8-46 21-16,-2 7-27 16,0 1 2-16,1 2 0 15,-5-8-6-15,-1-1-7 16,6-6-11-16,-3-9 3 15,6-5-6-15,1-11 3 16,0-4-30-16,0-5-10 16,0 0-79-16,0-16-82 15,12-10-180-15</inkml:trace>
  <inkml:trace contextRef="#ctx0" brushRef="#br0" timeOffset="164580.04">25506 9305 1345 0,'0'0'26'0,"0"0"23"16,0 0 68-16,0 0-85 16,0 0-14-16,0 0-15 15,-56 29-4-15,31-9 1 16,-8 0 0-16,-1 0 2 15,2-2-2-15,5-3 0 0,5-4 5 16,10-4 1-16,3-4 0 16,8-1-1-16,1-2-1 15,0 0 4-15,0 0-8 16,0 0 0-16,0 1 1 16,0 4-1-16,0 3 5 15,11 2 4-15,3 0-9 16,8 3 20-16,2-2-20 15,5 1 0-15,-2-1 4 16,0-3-3-16,2 0-2 16,-7-5-12-16,-4-1-19 15,0-2 12-15,-14 0-63 0,-4 0-55 16,0-8-169-16</inkml:trace>
  <inkml:trace contextRef="#ctx0" brushRef="#br0" timeOffset="165332.37">24895 8477 1263 0,'0'0'72'15,"0"0"-59"-15,0 0 85 16,0 0-26-16,0 0-27 0,0 0-29 16,-5-12 9-1,5 2-18-15,11-7-2 0,3-11 5 16,10-6-9-16,3-7-1 15,2 1-8-15,0 0-14 16,2 5 11-16,-4 6-19 16,-4 5 16-16,-4 12 14 15,-8 5-6-15,-5 6 6 16,-1 1 3-16,0 0 0 16,5 9 27-16,1 13-17 15,3 2 3-15,4 3 12 16,-2 4-20-16,3-5 4 15,-3-2-2-15,-2-3-8 16,1-6 4-16,-6 0-6 0,0-2-4 16,-2-2 1-16,-7 6-22 15,0 1-64-15,0-2-236 16</inkml:trace>
  <inkml:trace contextRef="#ctx0" brushRef="#br0" timeOffset="166095.9">25508 8815 1440 0,'0'0'33'15,"0"0"-17"-15,0 0 47 0,0 0-18 16,0 0-42-16,0 0 3 15,-11 0-5-15,22 0-1 16,12 0 31 0,1 0-20-16,3 0-3 0,-2-3 10 15,3 0-14-15,-4 2 7 16,-1-1-11-16,-8 1 0 16,-1 1 1-16,-7 0 0 15,-4 0-1-15,-3 0 0 16,0 0 0-16,0 0 11 15,0 0-11-15,0-2 2 0,-10-4 1 16,-11 4-3-16,-5-1-11 16,-3 3 3-16,-4 0-5 15,1 0 10-15,3 3-6 16,1 5 9-16,12-3-1 16,3-4 2-16,6-1-1 15,5 0 11-15,2 0-6 16,0 0 13-16,0 0-18 15,0 0 0-15,3 0 7 16,16 0-6-16,3 0 4 0,2 0-3 16,4 0 1-16,2 0-5 15,0 0 2-15,1-3-28 16,1 0-32-16,-13 1-109 16,-8 2-712-16</inkml:trace>
  <inkml:trace contextRef="#ctx0" brushRef="#br0" timeOffset="179640.52">18507 11488 1253 0,'0'0'62'16,"0"0"-46"-16,0 0 53 16,0 0 2-16,0 0-11 15,0 0-31-15,0 0 1 16,-7-6 1-16,2 6-12 16,4 0 16-16,-1 0-28 15,-1 0-3-15,-5 3 8 16,-5 10-12-16,-1 12-2 15,-3 14 0-15,3 13 1 16,5 14 0-16,4 8 1 0,3 1 0 16,2-6-4-16,0-4 4 15,0-9 0-15,0-12-1 16,5-7 2-16,6-9 1 16,-2-7-2-16,2-3-29 15,5-9-14-15,10-7-69 16,1-2-83-16,-3-2-634 15</inkml:trace>
  <inkml:trace contextRef="#ctx0" brushRef="#br0" timeOffset="180046.22">18898 11511 1329 0,'0'0'63'15,"0"0"-44"-15,0 0 47 0,0 0-17 16,0 0-17 0,0 0-30-16,5 43 5 0,-5-2 22 15,0 11 1-15,0 6-1 16,0 0-5-16,0 1-11 16,-5-2 7-16,-4-2-18 15,-2-8 2-15,0-6-4 16,6-10-4-16,-3-6 3 15,7-12-14-15,-2-4-29 16,3-7 2-16,0-2-81 16,0-2-124-16</inkml:trace>
  <inkml:trace contextRef="#ctx0" brushRef="#br0" timeOffset="180533.02">19201 11456 1056 0,'0'0'312'0,"0"0"-304"0,0 0 18 15,0 0 54-15,0 0-32 16,0 0 2-16,15 50-26 15,-15-19-8-15,-16 4 10 16,-11 1-22-16,0 3 1 16,-8-1-2-16,-4 1-2 15,-4-5 3-15,6-6-4 0,5-7 0 16,8-11 2 0,12-3-2-16,8-6 0 0,4 1 0 15,0 0-6-15,0-2 6 16,0 2-8-16,1 1 8 15,11 1 0-15,3 5 0 16,6 5 0-16,2 3 8 16,3 6 0-16,0 0 11 15,2-2-17-15,-4-1 1 16,-5-4 4-16,0-2-7 16,-3-3-1-16,1-3 1 15,-2-2-5-15,-5-4-29 0,-2-2-48 16,-7 0-119-16,-1 0-565 15</inkml:trace>
  <inkml:trace contextRef="#ctx0" brushRef="#br0" timeOffset="181225.61">19358 11822 1328 0,'0'0'88'16,"0"0"-75"-16,0 0 57 0,0 0-15 16,0 0-40-1,0 0-4-15,0 51-8 0,-3-15 13 16,-10 4 14-16,0-3-20 15,-2-1-7-15,2-2 5 16,0-3-5 0,2-3-1-16,6-6-2 0,-4-8 0 15,6-2-4-15,-3-5 4 0,4-4 0 16,2-3-2 0,0 0-1-16,0 0-9 0,0 0-11 15,0-14-23-15,0-8 37 16,11-6-13-16,1 1-12 15,7 0 11-15,-2 6 3 16,3 1 11-16,-3 6-4 16,3 0 13-16,1 3-1 15,-3 3 3-15,1 4 1 16,-6 1 12-16,0 3 0 16,-3 0 1-16,-7 0-12 15,1 0-4-15,-4 0 21 16,0 0-16-16,0 0 0 15,-6 7-5-15,-10 12 0 16,-6-2-10-16,-4 0-8 16,-1-3 3-16,3-5 14 0,5-2-8 15,2-4 6-15,11-1 1 16,-1-1 4-16,7-1 2 16,0 0-4-16,0 2 0 15,13 3 33-15,8 1 5 16,2 3-2-16,-3-1 3 15,-1 2-11-15,2-1-10 16,1 0-11-16,-8 0-3 16,4-1 2-16,-3-1-6 0,-3-2 0 15,3-5-3 1,-4 0-4-16,0 0-33 0,-2-20-98 16,-9-1-483-1</inkml:trace>
  <inkml:trace contextRef="#ctx0" brushRef="#br0" timeOffset="183789.43">20376 11587 1187 0,'0'0'94'16,"0"0"-90"-16,0 0 51 15,0 0 4-15,0 0-27 16,0 0-14-16,0 0-5 15,-16-36 2-15,6 27-12 0,0 3 2 16,-3 1 17-16,-1 2 7 16,-8 3-16-16,-2 0-3 15,-1 0-6-15,-6 1 5 16,1 16-8-16,-1 4 3 16,4 7 2-16,0 5-6 15,3 8 0-15,8 3-2 16,5 5 4-16,9 1 5 15,2-1 0-15,0-5-4 0,4-2 18 16,10-9-16-16,4-4-3 16,3-4-2-16,-3-6 2 15,4-4-5-15,1-5 3 16,7-5 0-16,0-5-2 16,3 0 2-16,3-4-11 15,0-10-13-15,-1-4-20 16,-4 1 0-16,-7 1-38 15,-12 3-54-15,-10 1-100 16,-2 4-558-16</inkml:trace>
  <inkml:trace contextRef="#ctx0" brushRef="#br0" timeOffset="184130.69">20111 11894 1207 0,'0'0'79'0,"0"0"-72"16,0 0 47-16,0 0 7 16,0 0-38-16,0 0-15 15,-8-5-7-15,24 4 52 16,6-1-18-16,8-1-32 15,4 1 9-15,4-1-12 16,8-2 0-16,-3 1-1 16,-3 2-14-16,-5-1-21 15,-12 3-75-15,-8 0-228 0</inkml:trace>
  <inkml:trace contextRef="#ctx0" brushRef="#br0" timeOffset="184712.79">20944 11493 1353 0,'0'0'112'0,"0"0"-103"0,0 0 3 15,0 0 48-15,0 0-23 16,116-23-30-16,-72 18-6 16,-6 0 3-16,0 1-7 15,-2 2 3-15,-6 2-21 16,-13 0 4-16,-6 0-39 15,-9 0-19-15,-2 0-51 16,-5 2-210-16</inkml:trace>
  <inkml:trace contextRef="#ctx0" brushRef="#br0" timeOffset="184871.57">21047 11483 1331 0,'0'0'4'0,"0"0"49"0,0 0 39 16,0 0-48-16,0 0-21 16,-18 84-3-16,18-55 5 15,0 8-13-15,0 4 5 16,0 3 6-16,0 4-11 16,0-5 10-16,-4 1-19 15,-5-3-1-15,0-1 11 16,4-7-13-16,-4-2 0 0,5-9 5 15,-2-1-1 1,4-4-2-16,2-1-2 16,0-1 0-16,0-2-3 15,0-5 3-15,0 0 0 16,0 1 0-16,0-5 1 0,0 2-1 16,2-2 0-16,6 0 0 15,-5 0-6-15,6 1 6 0,3-3 0 16,-2 1-1-16,5-1 2 15,3-2-2-15,-3 0-1 16,8 0 2-16,-2 0-7 16,-4 0 1-16,3 0-27 15,1-6-16-15,-7 0-60 16,-9 0-84-16,-5 1-575 16</inkml:trace>
  <inkml:trace contextRef="#ctx0" brushRef="#br0" timeOffset="185643.06">21598 11730 1442 0,'0'0'11'0,"0"0"-4"15,0 0 65 1,0 0-53-16,0 0-2 0,0 0-15 15,0 0 21-15,-78 104-23 16,72-70 15-16,-1 3 11 16,5 2-8-16,2-3-6 15,0-5 1-15,3-4-12 16,15-7 2-16,-4-6-3 16,8-8-1-16,1-6-2 15,3 0-3-15,5-12-4 0,-2-16-3 16,2-3 9-1,-4-6-4-15,-3 1-5 0,-6 0 4 16,-11 5 9-16,-3 4 1 16,-4 4-1-16,-6 5 4 15,-16 5 7-15,-2 3 16 16,-1 7-8-16,-2 3-5 16,-2 0-1-16,2 0-10 15,5 3-3-15,6 4-5 16,5 0-37-16,3-1-23 15,6-3-186-15</inkml:trace>
  <inkml:trace contextRef="#ctx0" brushRef="#br0" timeOffset="186074.28">22100 11935 1467 0,'0'0'10'16,"0"0"45"-16,0 0 25 16,0 0-55-16,0 0-25 15,0 0 1-15,-36 81-9 16,13-50 4-16,6 0-19 15,2-7-6-15,4-8-36 16,10-16-96-16,1 0-918 16</inkml:trace>
  <inkml:trace contextRef="#ctx0" brushRef="#br0" timeOffset="186543.14">22641 11587 1451 0,'0'0'8'0,"0"0"44"15,0 0 19-15,0 0-49 16,0 0-2-16,0 0-6 15,-15 114 10-15,7-70 6 16,-3 4-15-16,3 2 15 16,-8-2-28-16,3-2 0 15,3-5 7-15,3-8-9 16,-1-8 0-16,6-11-1 16,2-8-21-16,0-6 9 15,0 0-46-15,0-1-25 16,6-18-20-16,9-6-80 15</inkml:trace>
  <inkml:trace contextRef="#ctx0" brushRef="#br0" timeOffset="186795.29">22604 11848 845 0,'0'0'555'16,"0"0"-547"-16,0 0 44 0,0 0 19 15,96-27-39 1,-51 20 12-16,6 2-40 0,-2 0-3 16,0-1 19-16,-3-2-12 15,-8-1-6-15,-7 1-4 16,-5 1 6-16,-6-1-7 16,-8 0 3-16,-2-1-18 15,-8 0-8-15,-2 0-65 16,0 0-101-16</inkml:trace>
  <inkml:trace contextRef="#ctx0" brushRef="#br0" timeOffset="187118.17">23138 11518 1354 0,'0'0'97'0,"0"0"-74"0,0 0 47 16,0 0-5-16,0 0-46 16,0 0-10-16,0 85 22 15,0-45-1-15,-9 2-8 16,4 5 8-16,-4 2-14 15,-2 1 9-15,1-2-22 16,-2 2 0-16,2-6 2 16,4-3-3-16,-3-8-2 0,3-1 0 15,0-6-3 1,5-3 0-16,-8-6-7 16,7-6-18-16,-4 0 2 15,1-4-34-15,1-2-44 0,-5-2-132 16</inkml:trace>
  <inkml:trace contextRef="#ctx0" brushRef="#br0" timeOffset="188887.86">23359 11655 1340 0,'0'0'29'0,"0"0"-19"16,0 0-10-16,0 0 49 15,0 0 1-15,0 0 0 16,0 0-35-16,94-4 3 16,-72 2 11-16,-6-1-11 15,-3 0-6-15,-1 3-12 16,-4 0 3-16,-4 0-4 16,-3 0 1-16,-1 0-32 15,0 0-74-15,0 0-177 16</inkml:trace>
  <inkml:trace contextRef="#ctx0" brushRef="#br0" timeOffset="189830.36">23669 11430 976 0,'0'0'339'0,"0"0"-332"0,0 0 7 0,0 0 38 16,0 0-3-16,0 0 5 0,41-20-29 16,-18 15-7-1,3-1-13-15,5-1-1 16,-3-1-1-16,3 3-3 0,-4 2 0 16,-3 1-4-16,-4 2 7 15,-8 0-5-15,-6 0 2 16,-2 0 0-16,-4 0 0 15,0 2 3-15,0 5 3 16,0 4 8-16,0 5-9 16,-7 0 12-16,4 4-16 15,-5 4 5-15,4 3-1 0,-1 5-5 16,0 1 0-16,1 1 6 16,-2 4-6-16,3-3 4 15,1 1-4-15,-5 3 2 16,3 0 9-16,-2 0-11 15,1 0 0-15,3-2 6 16,-3-5-5-16,1-1 9 16,-3-1-9-16,3-2 1 15,1 0 24-15,-3-1-17 16,3-7-3-16,-3 1 8 16,4-6-7-16,1-4 2 15,1 2-9-15,-3-6 0 0,3 2 6 16,0-1-6-1,0-1 0-15,0 2 0 0,-1 1 1 16,1 1 0 0,-2 0-1-16,-2 0 0 0,4-1-1 15,-2-2 1-15,1-3 0 16,1-2 1-16,0-1 1 16,0-2-2-16,0 0 0 15,0 0 0-15,0 0 0 16,-2 0 0-16,2 0 0 0,0 0 1 15,0 0 1 1,0 0-1-16,0 0-1 0,-2 0 3 16,-3 0 7-16,1 0-10 15,-4 0 1-15,3-4 8 16,-5 1-6-16,-3 0 2 16,-6 3-5-16,2 0 2 15,-5 0-1-15,-4 0-1 16,-1 0-5-16,0 0 2 15,3 0-29-15,0 0-44 16,4 0-73 0,4 0-234-16</inkml:trace>
  <inkml:trace contextRef="#ctx0" brushRef="#br0" timeOffset="190569.06">24531 11248 1436 0,'0'0'26'16,"0"0"-22"-16,0 0-4 0,0 0 9 15,0 0 4-15,0 0 3 16,0 0-16-16,103 77 0 16,-76-49 10-16,-2 2 12 15,-4-3-12-15,-4 2 16 16,-4 2-11-16,-9 2 10 16,-3 3-20-16,-1 5-2 15,0 3 13-15,0 2-12 16,-1-2 2-16,-4 2 1 15,-7-2 0-15,-5 2 14 16,2-2-16-16,-6 1-1 16,-1-1 19-16,-3-2-22 0,1-1 4 15,-1-3-1-15,1-4 0 16,1-2 4-16,-1-8-8 16,0-1 0-16,5-5 4 15,-2-5-4-15,5-1 0 16,5-5-1-16,3-5-4 15,5-2 2-15,1 3-31 16,1-3-28-16,1 0-17 16,0 0-111-16,-2 0-438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11:44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26192 16118 470 0,'0'0'865'15,"0"0"-865"-15,0 0 1 16,0 0 14-16,0 0-1 16,0 0-5-16,0 0 12 15,29 6 12-15,-23-6-9 16,-6 0 10-16,0 0 5 15,0 3-7-15,0-1 8 16,0-1-22-16,0 5 1 16,2 2-19-16,4 4 0 15,3 9 8-15,3 2-4 0,-4 6-2 16,3 4 7-16,1 3-7 16,-6 7 7-1,3 1-9-15,-3 2 2 16,1 4 4-16,-4-2-6 0,6 6 0 15,-5-10 0-15,2 1 4 0,3-13-5 16,3-6 1 0,-6-7 0-16,1-8-2 0,-7-5 2 15,0-2-14-15,0-4 0 16,0 0-13-16,0 0-47 16,0 0-103-16</inkml:trace>
  <inkml:trace contextRef="#ctx0" brushRef="#br0" timeOffset="500.34">26572 16006 224 0,'0'0'1122'0,"0"0"-1117"16,0 0 9-16,0 0 69 15,0 0-40-15,0 0-30 16,0 0-9-16,0 10 24 16,-2 14-16-16,-19 4 6 15,1 4 17-15,-9 5-21 16,-5 6 6-16,-3 6-11 16,-1 5-3-16,3 0 16 15,-6 0-17-15,10 0-3 16,-3-1-2-16,5-3 3 15,8 0-4 1,-6-6 1-16,4-5 0 0,3-2 1 16,3-6-1-16,-6-1 0 15,8-7-2-15,1-7 1 0,3-4-11 16,7-8-24-16,4-4-44 16,0 0-18-16,0-18-244 0</inkml:trace>
  <inkml:trace contextRef="#ctx0" brushRef="#br0" timeOffset="1157.23">26703 16441 1357 0,'0'0'60'16,"0"0"-56"-16,0 0 20 16,0 0 14-16,0 0-15 15,0 0-19-15,0 26 39 16,0 6-1-16,0 2-17 16,0 4-1-16,0 0-3 15,-4 4 5-15,-10 0-18 16,1-4-4-16,0 1 3 15,-1-7-6-15,7-5-1 16,3-8 0-16,2-7 2 16,0-4-8-16,2-3 0 15,0-5-27-15,0 0 2 0,0 0-51 16,0-13-70-16,4-16-84 16</inkml:trace>
  <inkml:trace contextRef="#ctx0" brushRef="#br0" timeOffset="1609.68">26928 16501 1190 0,'0'0'77'16,"0"0"-68"-16,0 0 43 15,0 0 19-15,0 0 4 16,0 0-44-16,0 0 7 16,0 0 2-16,-5 5-16 0,-12 14-1 15,-8 2-17-15,1 2-1 16,-3-5 0-16,7 6-2 16,2-8-2-16,7 0-1 15,2-5 0-15,2-3 1 16,5-2-1-16,2-2 0 15,0 0-1-15,0 1 3 16,0 0 7-16,0 2-5 16,2 2-1-16,12 1 17 15,8 0-15-15,7 4-2 16,0-2 7-16,4 0-3 0,5 0 2 16,-7-4-9-16,0-1 1 15,-4 2 3-15,-2-3-4 16,-9 0 0-16,-3-4 0 15,-9 0 1-15,-2-2 1 16,-2 0-2-16,0 0-5 16,0 0-6-16,-4-6-80 15,-13-8-248-15</inkml:trace>
  <inkml:trace contextRef="#ctx0" brushRef="#br0" timeOffset="9356.03">25230 17623 1183 0,'0'0'91'15,"0"0"-85"-15,0 0 40 16,0 0 33-16,0 0-44 16,0 0-30-16,0 0 18 15,-4 0-8-15,4 0 3 16,0 0 2-16,0 0-4 16,0 0 2-16,0 0-18 15,4 0 5-15,21-3-3 16,4-7-1-16,4 4 1 15,7-6-2-15,3 6 2 16,-3 0-1-16,-7 0-1 0,-4 6-11 16,-4 0 6-1,-12 0-45-15,-9 0-16 0,-4 0-73 16,0-4-284 0</inkml:trace>
  <inkml:trace contextRef="#ctx0" brushRef="#br0" timeOffset="9646.5">25446 17436 1175 0,'0'0'84'0,"0"0"-76"0,0 0 26 16,-4 107 40-16,-7-76-2 15,-3-1-34-15,-1-3-22 16,-1 2 1-16,1-3-8 16,-8-4-9-16,10 0-26 15,-1-5-48-15,10-8-83 16,4-3-32-16,0-4-429 16</inkml:trace>
  <inkml:trace contextRef="#ctx0" brushRef="#br0" timeOffset="9899.7">25377 17730 1014 0,'0'0'127'16,"0"0"-66"-16,0 0 62 15,0 0-47-15,0 0-4 16,0 0-19-16,0 147-19 0,-2-97-8 16,-2 2 3-1,2-2-18-15,-5-4-7 0,2-2 4 16,3-4-6-16,-3-6 0 15,5-5-2-15,0-8 0 16,0-2-3-16,0-11-31 16,0-6-30-16,0-2-3 15,5-10-49-15,-1-26 18 16,6-9-470-16</inkml:trace>
  <inkml:trace contextRef="#ctx0" brushRef="#br0" timeOffset="10235.91">25413 17806 1315 0,'0'0'45'15,"0"0"-43"-15,0 0-2 16,0 0 2-16,0 0 1 16,0 0-3-16,89-59 0 15,-60 54 1-15,-2 3 1 16,-10 2 4-16,-3 0-5 0,-3 0 3 15,1 0 41 1,-10 8-29-16,2 5-9 0,-2 2 5 16,0 1-11-16,3 9 15 15,-3-1-6-15,-2 3-7 16,0 6 20-16,0 3-3 16,0 2 1-16,0-2-4 15,-7 1-10-15,1-2 7 16,4-3-14-16,0-8 3 15,2-9-3-15,-6-7 0 16,6-7-5-16,0-1-28 16,0 0-37-16,-4-5-44 15,-7-17-146-15</inkml:trace>
  <inkml:trace contextRef="#ctx0" brushRef="#br0" timeOffset="10464.76">25411 17949 1391 0,'0'0'0'16,"0"0"-23"-16,0 0 16 16,0 0 7-16,0 0 0 15,0 0 1-15,100-48-1 16,-69 38 0-16,-2 4-1 15,-9 0-11-15,-5 6-72 16,-7 0-161-16</inkml:trace>
  <inkml:trace contextRef="#ctx0" brushRef="#br0" timeOffset="10624.47">25417 18001 1242 0,'0'0'0'16,"0"0"-62"-16,0 0 62 15,0 0 32-15,0 0-32 16,0 0-3-16,134-30-66 16,-116 30-535-16</inkml:trace>
  <inkml:trace contextRef="#ctx0" brushRef="#br0" timeOffset="10857.69">25417 18001 1470 0,'31'82'0'0,"-31"-82"-8"0,0 0 6 15,16-8-50-15,18-6 10 16,-3 1-112-16,-2 2-544 15</inkml:trace>
  <inkml:trace contextRef="#ctx0" brushRef="#br0" timeOffset="11173.92">25201 18276 1307 0,'0'0'0'0,"0"0"0"16,0 0 26-16,0 0-23 15,0 0-3-15,0 0 17 0,78 0-2 16,-51 0 11-1,2 0-9-15,7 0 0 16,6 0 12-16,3 0-26 16,10-6 0-1,3-4 18-15,2 4-19 16,-4-5 7-16,-9 7-3 0,-9 1-6 0,-11 0 14 0,-12 1-14 16,-9 2 0-16,-4-1 10 15,-2 1-8-15,0 0 2 16,0 0-4-16,-2 0-47 15,-13 0-78-15,-5 1-320 16</inkml:trace>
  <inkml:trace contextRef="#ctx0" brushRef="#br0" timeOffset="11663.74">25551 18358 1252 0,'0'0'94'15,"0"0"-88"-15,0 0-6 16,0 0 52-16,0 0-52 15,0 0 16-15,-47 42 34 16,32-16-4-16,-5 4 13 16,-9-2-25-16,0-1-17 15,0-8 3-15,2-2-20 16,12-9-1-16,5-7-1 0,10-1-31 16,0-5-83-16,16-22-154 15,9 0-954-15</inkml:trace>
  <inkml:trace contextRef="#ctx0" brushRef="#br0" timeOffset="11887.6">25551 18358 1500 0,'147'6'49'0,"-147"-6"-13"16,0 0-36-16,7 9 5 0,10-3 1 15,6 11 8-15,2 4-9 16,-10-2 3-16,-1 3 5 16,-6-4-7-16,-1 3 6 15,-1-7-12-15,4-8-4 16,-8-3-1-16,7-3-57 16,-7-3-117-1,2-26-560-15</inkml:trace>
  <inkml:trace contextRef="#ctx0" brushRef="#br0" timeOffset="12221.41">26157 17486 1426 0,'0'0'76'0,"0"0"-70"16,0 0-6-16,0 0 23 15,0 0-15-15,0 0-5 16,136-5-3-16,-107 5 0 16,-5 3-25-16,-6 5-60 15,-9-1-119-15</inkml:trace>
  <inkml:trace contextRef="#ctx0" brushRef="#br0" timeOffset="12474.51">26099 17626 1470 0,'0'0'17'0,"0"0"-13"16,0 0 31-16,0 0-9 0,0 0 19 16,0 0-19-16,5 122-13 15,-3-82 3-15,-2 1-13 16,0-2 1-16,0-6-4 15,0-9-9-15,0-10-7 16,0-12-70-16,2-2-77 16,5-10-208-16</inkml:trace>
  <inkml:trace contextRef="#ctx0" brushRef="#br0" timeOffset="13299.14">26144 17730 1346 0,'0'0'54'0,"0"0"-37"16,0 0-17 0,120-54 27-16,-51 36-26 0,4 4 4 15,-7 10-5-15,-9 4 0 16,-12 0 6-16,-12 0-5 16,-10 0 16-16,-17 6 10 15,-4 2-5-15,-2 6 16 16,0 2-6-16,-16 4-28 15,-15 5-4-15,-2-6-3 16,-5 0-20-16,3-2-7 16,-3-3-17-16,9-6-34 15,4 3-20-15,9-5 85 16,10-2 6-16,1-2 17 0,5-2-7 16,0 0 49-1,0 0-3-15,0 0 3 0,0 0-19 16,0 0-24-16,0 4 4 15,14-4-8-15,8 4-2 16,5-4 0-16,-5 1 4 16,-1 2-6-16,-6-2 2 15,-9 4-12-15,-6-1 4 16,0 7-17-16,-6 6 11 16,-23 3-27-16,0-1 0 15,0 2 40-15,0-5-6 16,9-4 7-16,6-4 44 0,6-4 20 15,8-2-11-15,0-2-3 16,0 0-24-16,0 0 3 16,0 0-26-16,0 0 1 15,0 2-2-15,2 0-2 16,13 2 0-16,-1 5-1 16,3-6-9-16,4 2-5 15,-11 0-9-15,2 1 10 16,-5 2 6-1,-7 0-25-15,0 2 11 0,-9 8-11 16,-16 2-57 0,-6 0 25-16,0 1 6 0,0-1 17 15,2 0 35-15,2-5 7 16,2 1 62-16,8-5 13 0,5-3 0 16,8-4 1-1,-3-3-33-15,5-1-9 0,2 0-4 16,0 0-30-16,0 0-1 15,0 0 0-15,7 0-7 16,9 0 6-16,15-5 2 16,9-5 0-16,4-6-1 15,7 3 1-15,5-2-1 16,-2-1 0-16,-3-3-8 16,-8 1 5-16,-12 6-15 15,-16 2-15-15,-9 2-7 0,-6 2-30 16,0 2-26-16,-2 0-132 15</inkml:trace>
  <inkml:trace contextRef="#ctx0" brushRef="#br0" timeOffset="13654.6">26466 17829 1208 0,'0'0'110'0,"0"0"-107"16,0 0 12-16,0 0 66 0,-8 102-46 16,8-62-4-1,0 4 17-15,-9 0-11 0,5 6-1 16,-8 4-12-16,-3 0-12 15,-3 1 7-15,-7-7-19 16,1-8 2-16,2-6 6 16,-5-11-8-16,4-10-1 15,4-3-2-15,3-6-22 16,-1-4 6-16,-2 0-42 16,6 0-49-16,-3 0-93 15,3 0-918-15</inkml:trace>
  <inkml:trace contextRef="#ctx0" brushRef="#br0" timeOffset="13995.48">26445 18320 1383 0,'0'0'28'0,"0"0"-10"0,0 0 59 16,0 0-49-16,104 120 17 15,-79-98-25-15,-5-4 4 0,-7-6-17 16,-4-2 3 0,-3-4 10-16,0-3-17 15,-4-3 1-15,-2 0-4 16,0 0-2-16,0 0 1 0,0 0-33 15,0-9-57-15,0-3-172 16</inkml:trace>
  <inkml:trace contextRef="#ctx0" brushRef="#br0" timeOffset="14471.02">27075 17602 1505 0,'0'0'0'0,"0"0"0"16,0 0 21 0,0 0-10-16,-69 121-10 0,40-83 6 15,-2-1-7-15,0-6-8 16,6-5-21-16,8-13-44 15,9-2-71 1,8-11-158-16</inkml:trace>
  <inkml:trace contextRef="#ctx0" brushRef="#br0" timeOffset="14756.11">26988 17856 555 0,'0'0'606'0,"0"0"-577"15,0 0 128-15,0 0-47 0,0 0-36 16,0 0 5-16,31 115-51 15,-29-75 0-15,-2 3-11 16,0 1-10 0,0-3 14-16,0 1-21 0,0-6 0 15,0-10 3-15,0-7-2 16,0-9-2-16,0-8-12 16,0-2-36-16,0 0-15 15,0-14-82-15,0-16-95 0</inkml:trace>
  <inkml:trace contextRef="#ctx0" brushRef="#br0" timeOffset="14901.77">27182 17640 1476 0,'0'0'13'0,"0"0"-13"15,0 0 70-15,0 0-23 16,161-80-19-16,-103 54-13 16,0 8-5-16,-10 4-9 15,-5 1 0-15,-7 4-1 16,-17 5-4-16,-7 0 0 16,-8 4-17-16,-4 0-21 15,0-2-20-15,-2-1-49 16,-21-1-168-16</inkml:trace>
  <inkml:trace contextRef="#ctx0" brushRef="#br0" timeOffset="15377.66">27474 17365 1114 0,'0'0'286'0,"0"0"-286"16,0 0 9-16,0 0 41 15,0 0 3-15,0 0-42 16,-25 48 15-16,6-3 0 16,-6-1-23-16,-2 0-1 15,-2-4-2-15,4-6-8 16,6-4 2-16,3-12-43 16,7-2-18-16,7-10-67 15,2-2-84-15,0-4-238 16,0 0 320-16,0 0 136 0,0 0 195 15,4 0 92-15,1 6-96 16,-3-2-73-16,2 4-27 16,3 4-7-16,0 4-29 15,2 6-16-15,-3 8 19 16,3 7-38-16,-9 2-2 16,3 11 8-16,-3-1-11 15,0 3 3-15,0-6-17 16,0-2 1-16,0-8 5 15,0-4-7-15,0-11 0 16,0-11-3-16,0-6-6 16,0-4-19-16,0-8-30 15,0-24-39-15,0-13-61 0,0-1-326 16</inkml:trace>
  <inkml:trace contextRef="#ctx0" brushRef="#br0" timeOffset="15786.57">27358 17770 1277 0,'0'0'0'0,"0"0"-6"15,0 0 5 1,0 0 1-16,0 0 0 0,132-103-10 16,-103 90-6-1,-5 9 7-15,-13 4 9 0,-6 0 8 16,-5 0 19-16,0 0 6 15,0 4 30-15,0 9-12 16,0 0-11-16,0 1-24 16,0 4 5-16,0 4 19 15,2 5-29-15,0 0 13 16,-2 14 16-16,0-2-16 16,0 5 9-1,0 0-12-15,0-2-17 0,0-5 15 16,0-3-18-16,0-2 0 15,0 0 0-15,0-6 1 16,0-5-3-16,0-8 1 16,4-4-20-16,3-7 14 15,-7 2-33-15,0-4-3 16,0 0-19-16,0-6-27 16,-11-15-95-16,-14-1-735 15</inkml:trace>
  <inkml:trace contextRef="#ctx0" brushRef="#br0" timeOffset="15953.02">27331 17993 1182 0,'0'0'281'0,"0"0"-276"16,0 0 13-16,0 0 11 15,0 0-19-15,0 0-1 16,83-75-7-16,-48 56 1 0,1-1-1 15,-5 3-2 1,-2 2-33-16,-13 6-48 0,-5 0-48 16,-11 4-170-16</inkml:trace>
  <inkml:trace contextRef="#ctx0" brushRef="#br0" timeOffset="16155">27422 18029 1403 0,'0'0'47'0,"0"0"-45"0,0 0 74 15,0 0-55-15,0 0-18 16,0 0-3-16,37-23-3 16,-18 16-1-16,6-3-23 15,-3 0-39-15,-2-2-91 16,-11 7-446-16</inkml:trace>
  <inkml:trace contextRef="#ctx0" brushRef="#br0" timeOffset="16343.9">27422 18029 1372 0,'12'76'47'0,"-12"-76"-21"0,0 0 45 16,0 0-54-16,4 0-17 15,17 0-2-15,0-10-4 16,4-2-25-16,0 4-33 16,-10-2-10-16,-1 8-56 15,-12 2-165-15</inkml:trace>
  <inkml:trace contextRef="#ctx0" brushRef="#br0" timeOffset="17052.71">27189 18392 1178 0,'0'0'113'0,"0"0"-97"0,0 0 31 16,0 0 40-1,0 0-59-15,0 0-1 0,-2 2 3 16,2-2-13-16,0 0-10 15,0 0 17-15,0 0-20 16,6 0 11 0,17 0 5-16,-4 0-15 15,10 0 13-15,0-8-18 16,0 1 2 0,7 1 4-16,-7-7-5 15,2 5 0 1,0-2 2-16,0 1-2 15,-2 5 2-15,0-5-3 16,-4 1 0-16,0-2 3 0,-4 0-2 0,6-2-1 0,-4 6 6 0,4-2-5 16,-9 2 13-16,-1 0-13 15,-1 0 2-15,-1 1 11 16,-1 5-14 0,-3-4 15-16,0 4-12 15,3 0 1-15,-10 0-2 0,7 0-2 16,-9-2 0-16,5 2 1 15,0 0-1-15,-3 0 0 16,3 0-1-16,-5-1 3 16,-2 1-1-16,2 0-1 15,0 0 0-15,-2 0 3 0,8 0-1 16,-6 0-2 0,4 0 3-16,3 0-1 0,5 0 3 15,-6 0-5-15,3 0 0 16,3 0 0-16,-1 0 0 15,0 0 0-15,-1 0 0 16,-8 0 2-16,0 0 1 16,-4 0-3-16,0 0 0 15,0 0-1-15,0 0 3 16,0 0-2-16,0 0 5 0,0 0-3 16,0 0-4-16,-22 0 1 15,-16 0-40-15,-10 0-57 16,-10 0-271-1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13:07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16028 16793 272 0,'0'0'946'0,"0"0"-946"16,0 0 0-16,0 0 74 16,0 0-33-16,0 0 1 15,-13 0-8-15,13 0-1 16,0 0 12-16,0 0-14 15,0 0-2-15,-2 0 3 16,2 0-14-16,0 0-1 16,0-14-17-16,0-22 3 15,0-8 0-15,0-13-3 16,0-6 0-16,0-1-4 16,-2 3 3-16,-3 4 0 15,3 7-1-15,2 14 2 16,-2 9 3-16,0 8-3 0,-1 2-2 15,-2 9 1-15,5-2 2 16,0 4 0-16,0 3-1 16,0-1 0-16,0 4-2 15,0 0 2-15,0 0 0 16,0 0-2-16,0 0 3 16,5 0-2-16,15 12-2 15,9 11 3-15,9 9 8 16,7 7-7-16,1 5 1 15,10 7 8-15,-9 4-6 16,-3 1 1-16,-6-2-4 16,-9-4 1-16,-6-7 9 15,-6-6-11-15,-5-2 3 0,-4-9 3 16,1-7-4-16,-7-4-2 16,3-7 0-16,0-6 0 15,-5-2 5-15,0 0-5 16,0 0 2-16,0 0 10 15,0 0-8-15,-14-6 2 16,-13-6-6-16,-11-1 0 16,-4 0 1-16,-3 1-1 15,-5-1 0-15,0 1-2 16,-4 1 4-16,6-2-4 16,-6-7 1-16,8-1 0 15,-6-5-5-15,5 2 0 16,5 6 6-16,11 6 1 15,6 3-1-15,8 5 0 16,5 0 0-16,6 0 0 16,-1 4 4-16,7-2-4 0,0-2 0 15,0 4-3-15,0 0 4 16,0 0-2 0,-2 0 0-16,2 0 1 0,0-2-6 15,0-2 6-15,0-4-7 16,0-8 7-16,22-13 0 15,7 0 0-15,7-5-1 16,6-4 1-16,12 6 4 16,2 2-4-16,3 8-3 0,-1 6 3 15,-2 5 0-15,-9 10-1 16,-7 1 0-16,-9 0 1 16,-6 0-3-1,-10 0 3-15,-5 0 0 16,-6 0 0-16,-2 4 0 0,-2-3 0 15,0-1 1-15,0 4 2 16,0 3 15-16,0 5-18 16,-12 10 1-16,-5 3 5 15,-3 16-2-15,-7 5 7 16,-4 5-5-16,-5 8-4 16,5-1 16-16,-2 0-18 15,-3-8 4-15,3-5 3 16,2-5-7-16,4-10 6 0,2-3-6 15,10-8 0 1,1-7 0-16,3-4 0 16,9-3 0-16,2-5 0 0,0 0 0 15,0 0 0-15,0 0-11 16,0 0-16-16,0 0 9 16,0-9-34-16,0-9-40 15,0-4-128-15</inkml:trace>
  <inkml:trace contextRef="#ctx0" brushRef="#br0" timeOffset="1495.34">16833 16712 597 0,'0'0'627'16,"0"0"-603"-16,0 0 31 0,0 0 35 15,0 0-29-15,0 0-27 16,0 0-22-16,0-4 22 0,0-12 15 16,0-13-22-1,-3-7-6-15,-6-10-12 0,3-10-9 16,-7-8 9-16,1-6-9 15,-3 2 0-15,-1-3-1 16,5 9 1 0,-5 14-4-16,12 8-2 0,-5 12 6 15,5 10 2-15,2 5-2 16,-3 7 0-16,2 3 2 16,3 3 1-16,0 0 7 15,0 0-10-15,0 0 0 16,0 0-8-16,0 0 5 0,12 0 1 15,15 0 2-15,6 16 1 16,11 4-1 0,6 10 0-16,-2 1 0 15,-1 11 0-15,3-3 0 0,-6-3 0 16,-2 4 3-16,-7-5-3 16,2-2 0-16,-8 2 0 15,0-1 3-15,-5 2 14 16,-2-4-13-16,1-2 2 15,-6-5 2-15,-1-8-7 16,-3-1 4-16,1-5-5 16,-10-4 0-16,1-5 5 15,-5-2-3-15,0 0-2 0,0 0 13 16,0 0 2-16,-7 0 4 16,-18 0-19-16,-8 0 2 15,-9 0-6-15,-3 0 4 16,1-5-3-16,-10-8 3 15,-4 3 0-15,-4-8 0 16,-5-4-3-16,-4 0 3 16,1-4-6-16,10 8 6 15,12 5 0-15,7 2 2 16,12 3-1-16,5 4-2 16,10 0-1-16,3 0 2 15,7 2 2-15,4-1-2 16,0 2-9-16,0-1 8 15,0-4-1-15,0 2-4 0,0-4-1 16,0-6 7-16,0-1-4 16,0 2 4-16,0 3-2 15,0-1 2-15,15-2 0 16,-1-3 0-16,13-5-1 16,4-7 1-16,7-2-10 15,4-2 10-15,5 2-9 16,4 3 7-16,-2 4-5 15,-3 7 6-15,-1 4-2 16,-3 6 2-16,-3 0-3 16,-8 6 4-16,-5 0 0 0,-1 0-2 15,-7 0 3 1,-3 0-2-16,-3 5 1 0,-1-4 0 16,-5 3 0-16,-6-2 0 15,0-1 0-15,0 2 2 16,0 3 0-16,0 6 8 15,0 10 9-15,-17 10-17 16,-10 4 5 0,0 2-7-16,0 2 0 0,-4 2 7 15,0 7-6-15,-9-1 3 16,5-1-2-16,-2-3 2 16,4-2 0-16,6-11-4 15,5-6 0-15,4-7 1 16,3-7-1-16,3-1 0 15,6-4-1-15,-3-1 3 16,7-1 0-16,0-3-2 16,-6 2 0-16,8-3-3 0,0 0 3 15,0 0 0-15,0 0-10 16,0 0-20-16,0-8-7 16,10-13-57-16,1-1-102 15,-5-2-969-15</inkml:trace>
  <inkml:trace contextRef="#ctx0" brushRef="#br0" timeOffset="2858.18">17602 16362 1277 0,'0'0'28'15,"0"0"0"-15,0 0 72 16,0 0-17-16,0 0-36 0,0 0-17 16,0-3 0-16,0-9-13 15,0-8-2-15,0-9-9 16,0-11-2-16,-3-14 4 16,-4-10-8-16,5-10-2 15,2 1-6-15,0 11-6 16,0 8 11-16,2 10-18 15,10 13 6-15,-6 4 13 16,1 13-3-16,-5 8 5 16,-2 5-2-16,2 1 5 15,-2 0-5-15,0 0 2 16,7 0-2-16,0 7-1 16,8 13 5-16,8 8-2 0,4 9 3 15,4 3-2 1,0 5 9-16,2 0-9 0,5 3 2 15,2 1 9-15,-7-4-12 16,4-1 0-16,-8-4 1 16,-6-6 1-16,2-2-2 15,-7-3 0-15,2 1 0 16,-4-2 4-16,-5-2-4 16,-2-2 0-16,2-8 2 15,-2-4 0-15,-3-4 2 16,-1-6-4-16,-5 0 0 15,0-2 6-15,0 0-6 16,0 0 7-16,0 0 9 16,-9 0-12-16,-18-12 1 0,-4-3-5 15,-7 2 0 1,-4-5-3-16,-3 5 3 0,-8-2 0 16,2-3-1-16,-7-2 3 15,-7-4-2 1,5-2 0-16,-5 3 0 0,12 1-4 15,1 4 4-15,12 4 0 16,9 1-1-16,2 5 3 16,10 2-1-16,0-3-1 15,9 1 0-15,-4 2-5 16,3-7 3-16,-3 0-2 0,10-1 3 16,-1-3-11-1,5 4 11-15,0-3-8 0,14 0 9 16,14 0-5-1,11 0 5-15,5-4-3 0,8 0 3 16,1-2-6 0,8 0 5-16,-2 1-11 0,1 2 3 15,-2 2 6-15,-4 3-2 16,-7 7 0 0,-7 1 3-16,-9 6 1 15,-2 0-1-15,-12 0 2 16,-3 0 0-16,-3 6 2 15,-9 1-2-15,0 6 8 16,-2-2 11-16,0 3-12 16,0 5 10-16,-4 3-12 0,-11 6-4 15,-12 3 13-15,-2 10-12 16,-4 6 8-16,-5 3 3 16,-5 9-7-16,3-5 12 15,-3 0-17-15,8-5 1 0,-3-5 8 16,7-8-10-16,4-7 0 15,8-2 0-15,-2-6 3 16,11-8-2-16,0-5-1 16,6-8 0-16,4 4-9 15,0-4 0-15,0 0-31 16,0 0-12-16,0 0-59 16,0-8-134-16</inkml:trace>
  <inkml:trace contextRef="#ctx0" brushRef="#br0" timeOffset="7668.27">17133 17301 1207 0,'0'0'113'16,"0"0"-113"-16,0 0-5 16,0 0 4-16,0 0 2 15,0 0 35-15,0 0 20 0,96 53-12 16,-62-30-1-16,6 8-13 15,2-8-11-15,1 4 0 16,1-4-13-16,0 0-5 16,-1-7 3-16,1-6-2 15,3-6 6-15,4-4-8 16,3 0 0-16,6-24 1 16,7-19 0-16,9-12-1 15,11-8 0-15,13 1 0 16,0 8 4-16,-2 16-4 15,-5 18 0-15,-3 16 3 0,-10 4 0 16,-9 10 9 0,-13 18 7-16,-14-2-12 0,-5 6 14 15,-10-1-12-15,0-6 5 16,0 1 4-16,-5-3-10 16,-2-3-1-16,5-8-7 15,2-7 1-15,7-5-5 16,-3 0 4-16,7-14 0 15,5-14-4-15,-3-12 4 16,7 0-1-16,2 7 0 16,-4 4 1-16,3 10-5 15,-6 8 5-15,-4 5 0 16,-4 4 2-16,-10 2-1 16,-8 0-1-16,3 6 0 0,-2 12 0 15,-1 2 26-15,7 5-25 16,-6 4-1-16,6 1 9 15,2-2-6-15,4-6 25 16,9-10-28-16,5-12 4 16,6 0-10-16,7-34 5 15,4-11-17-15,-6-2 4 16,2 5 14 0,-9 14 1-16,0 14-1 0,-4 6 0 15,-1 8-1-15,-11 0 1 16,-4 8-3-16,-6 6 2 15,-8 9 2-15,-3-6 2 16,-1 1 10-16,-1-1-10 16,4 0 12-16,9-7-14 0,-4-1-1 15,6-8 1 1,4-1-1-16,0 0-11 16,4-14 3-16,1 0 8 15,-5 0-4-15,-2 2 4 16,2 4 0-16,-5 4 2 15,2 2-1-15,-1 2-1 16,-5 0 0-16,5 0 0 16,-3 4 4-16,-2 12-1 0,7 0-1 15,-7 6 0 1,4-1-1-16,-4-2 3 0,3-5-4 16,-4-6 3-16,4-4-3 15,-5-4 0-15,-3 0-9 16,8-1 7-16,-5-14-6 15,8-3 8-15,3 4-1 0,0 2 0 16,2 2-7 0,5 6 8-16,-7 4 0 15,-7 0-1-15,-1 0 2 0,-11 0-2 16,1 10 0-16,1-2 1 16,-8 5 11-16,5 0-10 15,5 1 1-15,-1-2 5 16,5-2-2-16,-3-4-5 15,10-6-7-15,-5 0-2 16,2 0 7 0,-2-13-7-16,3-2 9 15,-6 5 3-15,-1 2-3 0,1 8 0 16,6 0 0-16,-7 0 0 0,-1 0 4 16,1 12-4-16,-3-2 0 15,1 7 7-15,1-6 9 16,1 1-6-16,-1 3-10 15,6-6 1-15,-8-2-2 16,3-3 1-16,-3-4-1 16,-3 0-1-16,9 0 2 15,-6 0-2-15,3 0 2 16,2 0 0-16,1-3 0 16,6-2 0-16,2 0 0 15,2-2 3-15,0 2-3 16,0 1 0-16,2 2 0 0,0-2 1 15,-2 4-3 1,5 0 2-16,-3 0 0 16,0 0-2-16,2 10 4 0,1 2 0 15,-3 6-1-15,-2-4-1 16,0 4 12-16,0-1-12 16,4-7 0-16,5-5-3 15,-7-5 3-15,7 0-4 16,-7-9-6-16,2-9 4 15,6 0 3-15,-8 4 3 16,5 4 0-16,-3 3 4 16,0 6-4-16,3 1 0 15,-5 0-1-15,-2 0 4 16,2 1 7-16,0 7-10 0,3 2 0 16,-3-2 4-16,4 1-4 15,2-7 0-15,-6-2-1 16,-2 0 4-16,-3 0-4 15,-8 0 1-15,0 0 0 16,2 0 2 0,2 0-2-16,5 0 0 15,2 0-1 1,5 0 3-16,-1 0-3 16,5 0 1-16,-1 0 0 15,4 1 0-15,-1 10 1 16,0-2-1-16,-9 0 0 15,-2 5 0-15,-2-2 3 16,-7 0-3-16,2 0 0 16,-2-4 2-16,-2-4-2 0,4-4 0 15,3 0 0-15,-3-4-8 0,7-14 6 16,2-1 2 0,5 2 0-16,-3 4 2 15,3 4-2-15,-5 7 0 16,0 2-1-16,-4 0 1 15,0 0 0-15,-11 0 0 0,-5 0 0 16,-5 2-1-16,-2 10 2 16,3-6-1-16,5 3 0 15,-6-1 4-15,5 1 7 0,1-3-11 16,1 0 0 0,-7-4 1-16,6-2-1 15,-1 0-4-15,-7 0 1 16,6 0-1-16,-2 0 3 15,5-2 1-15,3-6 0 0,7-2-1 16,-2-1 1 0,6 2 0-16,0 3-1 0,0 2 3 15,0 0-3-15,-10 4 1 16,6 0 0-16,-7 0 2 16,1 0-2-16,1 5 0 15,2 4-1-15,-2-5 4 16,-3 0-2-16,1-3-1 0,-3 2 0 15,1-3 0-15,-1 0 0 16,3 0 0-16,-3 0 0 16,3 0 0-16,3 0-1 0,8-8 1 15,2 2 0-15,7-1 2 16,-1-2-2-16,8 3 0 16,1-6-1-16,8-2 5 15,2 0-9-15,-4-2 5 16,2 10 0-16,-5-3-1 15,-5 9 1-15,-2 0 0 16,-9 0-1-16,0 0 3 16,-2 9-3-16,-2-3 1 0,-2 6 0 15,-3-4 2 1,0-3-2-16,-2 1 0 0,3-3-1 16,-10-3 4-16,7 0-5 15,2 0 2-15,-2 0 0 16,7-9-4-16,6-3 4 15,5-1-3 1,7-2 2-16,9 10 1 0,1 0 2 16,3 3-2-16,2 2 0 15,-2 0-1-15,-2 0 1 16,-2 0 0-16,-10 0-2 16,-4 0 5-16,-7 0-7 15,-2 4 4-15,-2 4 0 0,-2 7 8 16,2 2-8-1,2 0 5-15,0 0 0 0,3-2-2 16,-1-3-2 0,8-10-1-16,1-2-9 0,0-5 5 15,5-17-15-15,-1 0-1 16,6 3 19-16,2 5 1 16,-1 1 7-16,2 9-7 15,3 4 0-15,-2 0-1 16,-4 0 1-16,-6 0 0 15,-1 0 0-15,-5 13 2 16,-2-4 10 0,-5 1-11-16,-4-2 2 15,2 2 3-15,-2-2-6 16,-2-3 0-16,0 2 0 0,0-5 2 16,0-2-1-16,-6 0-1 15,8 0 0-15,8-3-7 16,-4-12 7-16,13 0 0 15,4-2-3-15,0 3 6 16,6 0-3-16,-6 2 0 16,-4 8 0-16,-1 2-4 0,-7 2 4 15,-5 0 0-15,-4 0 1 16,-2 5 0 0,0 6 2-16,-8 1-3 15,6-2 0-15,0-2 1 16,-5-2-1-1,2-2 0-15,-4-4-3 0,4 0 5 16,2-6-5-16,7-16 2 16,6 0 0-16,3 0-2 15,-3 2 3-15,6 5 0 0,1 9-2 16,-4-1 4-16,1 7-2 0,-1 0 0 16,-7 0 0-16,0 0 2 15,1 4-2-15,-5 0 0 16,0 4 2-16,-7-4 1 15,0 0-4-15,-2 2 1 16,1-2 0-16,-2-4 4 16,4 0-4-16,-3 0-1 0,7 0-1 15,6-13 2 1,3-8-2-16,6-2-13 0,1 4 15 16,1 3 1-16,-2 10 1 15,-4 2 0 1,2 4 1-16,-4 0-1 0,-3 0-4 15,-6 4 1-15,0 4 1 16,-5 2 6-16,3 0-6 16,1-3 0-16,1 6 2 15,2-3 1-15,-2-6-3 16,2 0 0-16,0-4 0 16,0 0-1-16,2 0 1 15,0-14-9-15,2-5 7 16,1-6-4-16,3 2 5 15,2 4-2-15,-1 3 3 0,-3 4 2 16,1 8-2-16,-5 4 0 16,-2 0 0-16,0 0 0 15,-4 0 0-15,-1 0 0 16,-4 13 0-16,-2-4 14 16,-3 5-14-16,1-6 0 15,-5 4 8-15,3-6-3 16,-1 2-3-16,0-8-2 15,3 0-4-15,-1 0 2 16,3-8-21-16,5-14 8 16,4-2 7-16,2 0 7 15,4 4 1-15,7 4 0 16,-5 2 2-16,3 9 4 0,-2 1-6 16,0 4 0-1,-5 0 2-15,-4 0 0 16,-1 0 4-16,-4 9-4 0,5 3 0 15,-4-3 20-15,4 2-21 16,-4-3 4-16,4 2 6 16,4-8-10-16,3-2 6 15,-3 0-7-15,10-8 0 16,1-15-3-16,0-3 4 16,5 2-1-16,7 4 2 15,-4 2 0-15,4 8 0 16,0 7-2-16,-12 1 0 0,-5 2 2 15,0 0-1 1,-4 2-1-16,3 5 7 16,-5-1-7-16,0-2 5 15,0-4-5-15,-4 0 0 16,-5 3 3-16,-4-2-3 0,-5-1 0 16,1 5 4-16,-8-1-3 15,5-3 1-15,-1-1-2 16,-4 0 0-16,3 0-7 15,5 0 7-15,1-5 0 16,1-8 6-16,5 3-6 16,4 1 5-16,4 0-5 15,0 5 0-15,2 3 0 0,3-2 0 16,-3 3 0-16,-2 0 2 16,-2 0-2-16,-1-1 0 15,-1 1 0-15,-10-3-5 16,-3 1 4-16,-12 2-30 15,-7-4 2-15,-46 0-15 16,-30 4-215-16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25:46.4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11247 2017 1489 0,'0'0'63'0,"0"0"-50"16,0 0 36-16,0 0-6 16,0 0-16-16,0 0-12 15,0 0-9-15,14 0 24 16,9 22 6-16,12 18-13 16,-2 20 8-16,-4 25-8 15,-5 11-17-15,-2 3 5 16,5-8-10-16,-4-13-1 15,4-17 0-15,-6-15-7 16,-3-14-1-16,-5-13-14 16,1-8-15-16,-12-7 13 15,-2-4-42-15,0 0-16 0,0-22-98 16</inkml:trace>
  <inkml:trace contextRef="#ctx0" brushRef="#br0" timeOffset="305.89">11648 1931 1475 0,'0'0'100'0,"0"0"-54"15,0 0 34-15,0 0-13 0,0 0-42 16,0 0-12-16,-92 108 3 16,55-26-6-16,-13 18 8 15,-7 5-8-15,1-10-7 16,5-12 1-16,7-18-4 16,5-17-3-16,13-13-2 15,10-5-25-15,5-5-34 16,7-5-86-16,4-6-295 15</inkml:trace>
  <inkml:trace contextRef="#ctx0" brushRef="#br0" timeOffset="674.08">11704 2370 1367 0,'0'0'221'0,"0"0"-164"15,0 0-12-15,0 0 6 16,0 0-9-16,0 0-36 0,8 101 4 16,0-52 5-16,-6 0-12 15,-2-1 12-15,0-2-15 16,0-7 0-16,0-2-3 16,0-7 2-16,0-11-23 15,0-8-20-15,0-9-51 16,6-2-79-16,9-26-236 15</inkml:trace>
  <inkml:trace contextRef="#ctx0" brushRef="#br0" timeOffset="1034.95">11949 2444 1265 0,'0'0'263'16,"0"0"-196"-16,0 0-20 15,0 0 26-15,0 0-48 16,0 0-18-16,-13 40-7 16,-8-17 4-16,3-4-2 15,-9-1-2-15,8 1 0 16,-6-5 0-16,12-3 1 16,4-4-1-16,2-3 11 15,7-4-6-15,0 0 13 0,0 2-18 16,0 4 0-16,13-3 4 15,5 4 1-15,9-3 4 16,-6-2-5-16,0 2-2 16,-5 0 6-16,7-3-8 15,-6 4 0-15,-1 0 0 16,-1-1 0-16,-4 4-4 16,-1 1-37-16,-8 5-51 15,-2 3-100-15,0-10-648 16</inkml:trace>
  <inkml:trace contextRef="#ctx0" brushRef="#br0" timeOffset="1764.53">11198 1700 1254 0,'0'0'75'16,"0"0"-34"-16,0 0 51 16,0 0-17-16,0 0-37 0,0 0-28 15,7-12 14-15,10-6-5 16,3-4 3-16,7-5 1 15,4-4-3-15,7-3-5 16,-5-1-15-16,3 2 0 16,-5 3 5-16,-2 5-4 15,-6 9 0-15,-5 2-1 16,-3 9 0-16,-6 1 10 0,-4 1-8 16,-1 3-2-1,-4 0 16-15,7 0-2 0,-1 0-11 16,3 8 3-16,7 6-4 15,-3 5 15-15,3 1-14 16,-1-1-1-16,-1 4 1 16,-3-7 1-16,3 0-8 15,-6-3 4-15,1 0-22 16,-3-1-21-16,0-10-88 16,-6-2-259-16</inkml:trace>
  <inkml:trace contextRef="#ctx0" brushRef="#br0" timeOffset="2468.75">13031 1951 1482 0,'0'0'19'0,"0"0"53"0,0 0-12 15,0 0-13-15,98 132-23 16,-55-76-1-16,6 11-6 16,-2 9-8-16,-3 6 20 15,-6-2-27-15,-9-4 0 16,-9-9 8-16,-4-13-10 16,-5-8 1-16,-2-12-1 15,-5-10 0-15,-2-8 1 0,1-8-1 16,-3-6-9-1,2-2-9-15,-2 0-40 0,0-12-51 16,0-18-154-16</inkml:trace>
  <inkml:trace contextRef="#ctx0" brushRef="#br0" timeOffset="2789.06">13515 1944 1460 0,'0'0'48'0,"0"0"-29"16,0 0 34-16,0 0 8 15,0 0-54-15,0 0 0 16,-58 147 28-16,25-72-9 15,-5 11 12-15,-7 10-4 16,-1 4-11-16,-6-2 10 16,-4-3-18-16,8-11-11 15,1-14 13-15,9-16-15 16,13-18-2-16,10-16-1 16,8-9-12-16,2-10 0 0,3-1-52 15,0 0-102-15,-9-16-611 16</inkml:trace>
  <inkml:trace contextRef="#ctx0" brushRef="#br0" timeOffset="3598.54">11897 1957 1225 0,'0'0'161'0,"0"0"-157"15,0 0 33-15,0 0 25 16,0 0-38-16,0 0-6 16,52-12 7-16,-21 8 2 15,2 4-21-15,3 0 7 16,-5 0 11-16,-4 0-24 0,-7 0 4 16,-5 0-4-16,-3 0 1 15,-10 0 2-15,-2 0 1 16,0 0 9-16,0 0 34 15,-9 0-43-15,-13-6-4 16,-5 0-3-16,0 0-10 16,5 2 13-16,0 2-5 15,10-1 5-15,8 3 2 16,2 0-2-16,2-1 11 16,0-1 7-16,0 2-14 0,0-3 7 15,0 2-11 1,0 1 2-16,4-2-6 0,12 2 4 15,8-3 0-15,3 2-2 16,2-4 0-16,-11-2-99 16,-5-5-689-16</inkml:trace>
  <inkml:trace contextRef="#ctx0" brushRef="#br0" timeOffset="5067.14">12397 2402 933 0,'0'0'198'0,"0"0"-108"15,0 0-7-15,0 0 39 16,0 0-67-16,0 0-5 16,0 0 14-16,-14-18-33 15,14 18-4-15,0 0 2 16,0 0-19-16,0 0 3 15,0 0-13-15,2-8-1 16,19 1 0-16,1-6 2 16,9 7 1-16,5 4-2 15,-3 0 0-15,7 0-1 16,0-2 1-16,-7 2 0 0,4 2 0 16,-8 0 0-16,-8 0 0 15,-5 0-6-15,-3 0-23 16,-1 0-8-16,-8 4-65 15,1-4-94-15,-5 0-561 16</inkml:trace>
  <inkml:trace contextRef="#ctx0" brushRef="#br0" timeOffset="5493.57">12759 2159 1267 0,'0'0'16'15,"0"0"-11"-15,0 0 19 16,0 0 30-16,0 0-14 16,0 0-20-16,36 30 11 15,-31-17-18-15,2 2-4 16,-1 6 9-16,1-2-12 16,-1 3-3-16,-1-3-3 0,2-1 0 15,-7 6 1 1,0 2 0-16,-9 2 3 0,-11 2 21 15,-5-4-1-15,0-5 3 16,6-2-18-16,3-5-5 16,5-8-5-16,11-3 1 15,0-3-54-15,0 0-96 16,25-15-301-16</inkml:trace>
  <inkml:trace contextRef="#ctx0" brushRef="#br0" timeOffset="6168.47">13201 1696 1254 0,'0'0'94'15,"0"0"-56"-15,0 0 32 16,0 0-18-16,0 0 19 0,0 0-40 15,63-100-23-15,-32 58 8 16,0-4-15-16,0 1 1 16,-2 2 2-16,0 5-1 15,-3 9-1-15,-10 9-2 16,-1 8 0-16,-5 8 11 16,-6 2-9-16,-4 2 1 15,0 0 7-15,0 0-1 16,2 0-1-16,7 0-8 15,5 8 0-15,3 13 5 16,12 8-3-16,7 6-2 16,0 6 11-16,2 2-7 15,-7-2 10-15,-2-3-9 0,-12-7 2 16,-3-9 10 0,-3-10-17-16,-7-6 0 0,-4-6-1 15,0 0-7-15,0 0-36 16,-19 0-148-16</inkml:trace>
  <inkml:trace contextRef="#ctx0" brushRef="#br0" timeOffset="6828.34">13783 2452 1320 0,'0'0'66'0,"0"0"-59"16,0 0 29-16,0 0 53 16,0 0-24-16,0 126-39 15,0-83 9-15,0-3 0 0,0 1-3 16,0 1-8 0,-8-3-16-16,4-7 5 0,0-8-13 15,2-10-3-15,2-10 1 16,0-4-38-16,0 0-66 15,15-11-78-15,5-24-173 16</inkml:trace>
  <inkml:trace contextRef="#ctx0" brushRef="#br0" timeOffset="7175.32">14085 2478 1416 0,'0'0'82'15,"0"0"-54"-15,0 0 57 16,0 0-41-16,0 0-15 16,0 0-21-16,-62 10-8 15,28 10-2-15,3 2 2 16,-2 0 0-16,4-1-2 16,4-3 2-16,10-5 0 15,4 0 2-15,4-2-2 16,5-4-2-16,2 3 0 0,0-4 2 15,0 0-2-15,0 1 2 16,9 0 0-16,4 1 13 16,10 0-9-16,-4 1 4 15,10-1-4-15,-2 1 0 16,-2-1 0-16,-3 0-4 16,2 1 0-16,-6-2-3 15,-2-1 0-15,-5-5-59 16,-11-1-89-16,0 0-323 15</inkml:trace>
  <inkml:trace contextRef="#ctx0" brushRef="#br0" timeOffset="7721.82">13900 2033 1315 0,'0'0'97'0,"0"0"-80"15,0 0 40-15,0 0 26 16,0 0-58-16,0 0-1 16,58-4-14-16,-27 0 0 0,7 0-4 15,1 0-4 1,-4 0 9-16,1 2-11 0,-3 0 0 15,-4 0-6-15,-9 2-8 16,-7 0-23-16,-8-2-73 16,-5 2-120-16,-7-3-731 15</inkml:trace>
  <inkml:trace contextRef="#ctx0" brushRef="#br0" timeOffset="7976.17">14089 1773 1346 0,'0'0'110'16,"0"0"-102"-16,0 0 26 16,0 0 30-16,0 0-23 15,0 0-6-15,-8 144-20 16,-1-98-3-16,3-2 8 15,-4-2-13-15,-1-3-5 16,5-8-2-16,-1-6-6 16,2-7-33-16,3-9-101 15,-7-9-264-15</inkml:trace>
  <inkml:trace contextRef="#ctx0" brushRef="#br0" timeOffset="13332.33">16004 1399 1076 0,'0'0'103'16,"0"0"-30"-16,0 0 15 16,0 0-35-16,0 0 6 15,0 0-16-15,0 0 6 16,-89 21-10-16,62-11-10 0,0 4-5 16,-4 9-4-16,-9 6 5 15,-1 7-9-15,6 6-6 16,-5 5 13-16,5 3-19 15,6 7-3-15,4-2 3 16,7-4-1-16,9-2-5 16,7-3 3-16,2-2-1 15,0-2 6-15,6 0-5 16,17 0 2-16,-3 0 0 16,7 2-1-16,2-2-1 15,7-3-1-15,-1-7 0 0,7-6 1 16,5-6-1-1,6-4 0-15,3-7 0 0,2-9 3 16,0 0 0-16,0-15-3 16,2-13 0-16,-2-2 1 15,-2-9-1-15,-5-1 0 16,-4-4 0-16,-3-2 1 16,-1 1 3-16,1 1-4 15,-2 1 0-15,-1 5 2 16,-5 4-1-16,-5 5 0 15,-9-1 1-15,2 3 6 16,-8-2 8-16,-1-3-9 16,-1-4-4-16,-14-4 12 15,0-2-12-15,0-2 1 16,-14 1-1-16,-12 8-2 0,-6 5-2 16,1 7 0-1,-2 6 1-15,-3 4-3 0,7 4 1 16,-6 1-5-16,-5 4-16 15,0-1-44-15,1 4-46 16,4 1-165 0</inkml:trace>
  <inkml:trace contextRef="#ctx0" brushRef="#br0" timeOffset="13762.78">15812 1841 1220 0,'0'0'104'0,"0"0"-12"0,0 0-10 15,0 0 4-15,0 0-34 16,0 0-26-16,105-21-8 15,-63 9-10-15,3-2-6 16,-1 4 6-16,1 0-8 16,-3 5-2-16,-2 2 0 15,-11 3-24-15,-11 0-21 16,-9 0-96-16,-9 0-95 16</inkml:trace>
  <inkml:trace contextRef="#ctx0" brushRef="#br0" timeOffset="13994.17">16040 1624 1187 0,'0'0'110'0,"0"0"-44"15,0 0 28-15,0 0-32 16,0 0 19-16,0 0-34 15,-5 145-21-15,3-100-6 16,0-1-19-16,-1-1 1 16,-6-7-4-16,5-6-39 15,-5-12-115-15,5-18-484 16</inkml:trace>
  <inkml:trace contextRef="#ctx0" brushRef="#br0" timeOffset="14839.1">17075 1380 1436 0,'0'0'28'16,"0"0"-24"-16,0 0-8 16,0 0 8-16,0 0-4 15,0 0 0-15,72 33 1 16,-43-16-2-16,-7 1 2 15,-6-4 10-15,-8 1 11 16,-1 0 4-16,-7-1-2 16,0 4 15-16,-11 2-18 0,-6 2-5 15,-8 6-14 1,9-1-2-16,3 2 0 0,9-2 0 16,4-6-2-16,0-5 1 15,0-6 1-15,0-1-1 16,0-2 3-16,6-1-2 15,7 0 0-15,1 2 0 16,3 2-1-16,6 3 1 16,-5 5 0-16,4 0-4 15,-6 4 8-15,-10 1-5 16,-6 2 1-16,0 0 0 0,-2 6 21 16,-27 1 5-16,0 0-5 15,-2-3 5-15,4-8-8 16,10-7-5-16,7-8-13 15,8-3-5-15,2-3-2 16,0 0-55-16,0 0-82 16,0 0-202-16</inkml:trace>
  <inkml:trace contextRef="#ctx0" brushRef="#br0" timeOffset="15589.51">17729 1433 1314 0,'0'0'146'0,"0"0"-146"16,0 0 0 0,0 0 1-16,0 0 25 0,4 103-8 15,-4-57-8-15,0 2-5 16,0 2 25-16,0-4 15 15,0-3-23-15,0-11-7 16,0-9 2-16,4-9-15 16,7-6-2-16,3-8 0 15,3 0 0-15,12-19 18 16,5-17-15-16,1-15-2 16,4-3 2-16,-6-5-3 15,-4 6-5-15,-4-2-15 16,-8 3 3-16,-3 5 17 15,-3 0-6-15,-7 12 6 0,-4 6 0 16,0 9 10-16,0 8 18 16,0 4-7-16,0 6 1 15,0 2 5-15,0 0-24 16,0 0-3-16,0 0 0 16,0 8-6-16,0 22 5 15,0 14-1-15,-6 15 2 16,-3 10 10-16,6 12-8 15,1 7 1-15,2 6 5 16,-5-3-2-16,3-5 2 16,0-7-5-16,-2-8 0 15,-5-5 15-15,2-4-17 16,-4-5 3-16,0-5 5 0,-3-8-7 16,3-8 3-1,-5-10-5-15,1-6 0 0,-5-6 6 16,-7-10-6-16,-4-4-1 15,-7 0-6-15,-4-12-15 16,-1-20-35-16,1-12-74 16,7-9-272-16</inkml:trace>
  <inkml:trace contextRef="#ctx0" brushRef="#br0" timeOffset="16017.3">18230 1698 1489 0,'0'0'16'0,"0"0"-16"16,0 0 58-16,0 0-22 0,0 0-23 15,2 118 25-15,2-71-25 16,-2-2 7-16,-2-2 11 16,0-6-25-16,0-8-5 15,0-5-1-15,0-8-11 16,0-10-73-16,0-6-161 16</inkml:trace>
  <inkml:trace contextRef="#ctx0" brushRef="#br0" timeOffset="16403.43">18502 1660 1434 0,'0'0'54'0,"0"0"-18"15,0 0 52-15,0 0-28 16,0 0-41-16,0 0-18 15,-72 28-1-15,46-9 0 16,-5 2-2-16,2-1 2 16,4 5 0-16,0-4 0 15,7 1 2-15,7-5-4 16,7-4 4-16,-3-2-2 0,5-5 21 16,2-5-13-16,0-1 8 15,0 0 0-15,0 0-4 16,0 0-3-16,11 5-5 15,16 0 7-15,4 2 23 16,5 3-29-16,-3-2-1 16,-2 1 3-16,5-3-2 15,-7 1-3-15,0-3-2 16,-9 0 0-16,-7-2-4 16,-3-2-22-16,-10 0-60 15,0 0-135-15</inkml:trace>
  <inkml:trace contextRef="#ctx0" brushRef="#br0" timeOffset="25945.51">17305 2719 1487 0,'0'0'0'15,"0"0"10"-15,0 0-2 16,0 0 62-16,0 0-34 16,123 2-3-16,-77 4-8 15,-1-2 0-15,-3 3 8 16,3-4-11-16,8-3-3 16,17 0-2-16,9 0 7 0,17 0 6 15,5 0-27 1,-1 0-2-16,-4 4 12 15,-9 2-11-15,-10 0-2 16,-7 2 3-16,-10-2-1 0,-5-2 3 16,-3-2-5-1,-10 0 0-15,-6-2 14 0,-8 0-12 16,-3 0 0-16,-11 0 5 16,-10 0-5-16,-2 0-1 15,-2 0-1-15,0 0-5 16,0 0 3-16,-33 0-39 15,-29 0-86-15,-36 0-462 16</inkml:trace>
  <inkml:trace contextRef="#ctx0" brushRef="#br0" timeOffset="27238.54">10924 3445 538 0,'0'0'714'16,"0"0"-693"-16,0 0 10 15,0 0 53-15,0 0 1 16,0 0-49-16,-4 0 0 16,4 0-29-16,0 0 10 15,0 0 20-15,0 0-20 16,0 0 2-16,0 0-4 15,0 0 3-15,0 0 7 0,21 0-22 16,18 0 9 0,7 0 2-16,12 0-8 0,7 0 20 15,10 0-21-15,8 0-5 16,2-4 13-16,0-2-13 16,-6 0 4-16,-2-2-3 15,-11 0 1-15,-3-1 3 16,-3 3-5-16,-2 3 3 15,-5 3 2-15,-2 0-4 16,-6 0-1-16,-5 0 7 16,-9 0-6-16,-4 0 4 0,2 0-5 15,-4 0 0-15,-6 0 2 16,6 0 0-16,-7 0-2 16,-5 0 0-16,-2 0 1 15,-7 0 4-15,4 0-5 16,-6 0 0-16,-2 0-1 15,2 0 4-15,-2 0-3 16,0 0 1-16,0 0-1 16,0 0 0-16,0 0-29 15,0 0-73-15,-14 0-258 16</inkml:trace>
  <inkml:trace contextRef="#ctx0" brushRef="#br0" timeOffset="37993.76">14008 3136 1466 0,'0'0'56'16,"0"0"-53"-16,0 0 30 16,0 0 41-16,0 0-25 15,0 0-31-15,0 0-3 16,-7-6-13-16,7 6 2 15,0 0-4-15,9 2 0 16,22 18 4-16,13 5-4 16,14 11 2-16,9 2 7 15,11 5-2-15,14 8 0 16,3 0 3-16,5 1-9 16,1-2 20-16,-3-3-18 15,-2-1-3-15,-5-2 11 16,3-2-5-16,-9 1 3 0,-8-3-6 15,2-4-1 1,-15-3 12-16,-4-2-14 0,-5-5 1 16,-3-3 5-16,-5-2-5 15,-5-1 2-15,-2 1-3 16,-7 0 0-16,6 0 4 16,-6-4-4-16,-4 1-1 15,7-3 1-15,-5-1 0 16,-9-4 0-16,-2-6-1 15,-6 1 4-15,-10-3-9 16,0 1 6-16,1-3-4 16,-5 2 3-16,2-2-28 15,-2 0-38-15,0 0-159 16</inkml:trace>
  <inkml:trace contextRef="#ctx0" brushRef="#br0" timeOffset="38459.08">16059 4492 1606 0,'0'0'13'0,"0"0"-11"15,0 0 12-15,0 0 17 16,0 0 26-16,60 138-23 16,-21-70-8-16,-6 4-2 15,3 0-7-15,-5-1 4 0,0-9-21 16,-2-8 0-16,0-12 5 16,-2-6-5-16,-8-9-1 15,0-12 0 1,-13-5-19-16,-2-10-7 0,-4 0-60 15,0 0-32-15,0-16-108 16</inkml:trace>
  <inkml:trace contextRef="#ctx0" brushRef="#br0" timeOffset="38770.25">16578 4365 1552 0,'0'0'69'15,"0"0"-64"-15,0 0-2 16,0 0 62-16,0 0-18 16,-75 111-32-16,42-53 8 15,-15 6-10-15,2 5 8 16,-12 6-12-16,-4 1-8 15,-5 3 7-15,7-5-8 0,4-10 0 16,11-10-3-16,14-14 0 16,9-8 1-16,4-8-19 15,7-7-16-15,-1-8-1 16,6 0-52-16,-5-6-103 16,5-3-505-1</inkml:trace>
  <inkml:trace contextRef="#ctx0" brushRef="#br0" timeOffset="39115.1">16630 4882 1514 0,'0'0'21'0,"0"0"-13"15,0 0 68-15,0 0-11 16,0 107-26-16,0-61-17 16,0-2-10-16,0 3 8 15,0-1-10-15,-9-1-8 16,7-2 7-16,-3-1-9 15,-4-10 0-15,7-6-3 16,2-10-10-16,0-12-23 16,0-4-52-16,0 0-92 15,0-19-200-15</inkml:trace>
  <inkml:trace contextRef="#ctx0" brushRef="#br0" timeOffset="39445.23">16950 4981 1523 0,'0'0'64'0,"0"0"-61"16,0 0 45-16,0 0-5 16,0 0-28-16,0 0-15 15,-133 61-1-15,106-40-4 16,0 1 5-16,0 0-1 0,10 0-2 15,3-6 6-15,8-2 0 16,6-7 10-16,0-4-11 16,0 0 16-16,0-2-14 15,4 2 0-15,12 0 16 16,1 2-12-16,8-3 3 16,2 5-11-16,-7-2 1 15,2 0-1-15,-4 1 0 16,0 1-4-16,4-3-9 15,-2-4-29-15,3 0-44 16,-8-14-135-16</inkml:trace>
  <inkml:trace contextRef="#ctx0" brushRef="#br0" timeOffset="40109.8">16106 4064 1379 0,'0'0'47'0,"0"0"-46"16,0 0 65-16,0 0 32 15,0 0-57-15,0 0-31 16,40-60-3-16,-11 26 17 16,7-2-22-16,0 5 0 15,-5 1 7-15,3 5-9 16,-5 3 2-16,-6 2-2 15,4 0 0-15,0 1 2 16,-9 5-2-16,0 4 0 16,-12 5 7-16,-1 5-6 15,2 0 7-15,-3 0 0 16,7 1-3-16,3 17 22 16,3 7-23-16,-1 7-1 0,-1 2 9 15,-1 2-9-15,-1-6 8 16,1-2-11-16,-3-4 0 15,-7-2 2-15,3-1-2 16,0-7 0-16,-7 1-5 16,9-7-32-16,-5-8-131 15,12 0-1179-15</inkml:trace>
  <inkml:trace contextRef="#ctx0" brushRef="#br0" timeOffset="44772.44">13194 3242 1032 0,'0'0'96'15,"0"0"-93"-15,0 0 12 0,0 0 35 16,0 0-9 0,0 0-24-16,0 0-17 0,18 0 0 15,-7 4 11-15,-2 9-9 16,9 6 4-16,0 4 18 15,-1 0-24-15,8-5 6 16,2-3-6-16,4-12 3 16,4-3 4-16,8 0-3 15,8-22-1-15,-4-9 23 16,2-2-19-16,-13 3 5 16,-8 7-12-16,-3 12 3 0,-11 3 6 15,-8 6-8 1,3 2 0-16,-7 0 9 0,0 0-9 15,6 0-1-15,0 0 0 16,5 0 0-16,3 10 16 16,4 1-16-16,-4 2 0 15,-3-3 5-15,-4-3-5 16,2-4 0-16,-4 0-1 16,-1-3 3-16,-1 0 2 15,6 0-4-15,4 0 0 16,8 0 1-16,-3 0 0 15,7-6-1-15,-5 3 0 16,-2 1 0-16,-2 2 1 16,-3 0-1-16,4 0 0 0,-11 0 5 15,1 0-4-15,-2 0-2 16,6 0-6-16,0-6-94 16,1-13-317-16</inkml:trace>
  <inkml:trace contextRef="#ctx0" brushRef="#br0" timeOffset="46868.62">15946 5591 836 0,'0'0'453'0,"0"0"-453"15,0 0-12-15,0 0 12 16,0 0 18-16,0 0-6 16,38 12 23-16,-22 3-15 15,1 2-5-15,-1 2 21 16,-3 6-10-16,0 0-7 0,3 6 8 15,-7 1-10-15,-5-2-2 16,6-2-15-16,-4-8 4 16,3-6 2-16,-1-8-6 15,13-6-2-15,6 0-4 16,8-18 3-16,8-14-3 16,1 2-10-16,-2 6-10 15,-11 8 25-15,-6 7-9 16,-11 8 5-16,-5 1 3 15,-7 0 4-15,0 0 4 16,-2 0 18-16,2 4-6 16,-2 4 18-16,2 4-9 15,5 0-12-15,0 3 2 0,6 4-15 16,3 1 2-16,4 0-4 16,0-2 0-16,-3-3-1 15,4-7 1-15,-1-3 0 16,9-5-3-16,13-6 3 15,2-22-4-15,12-1-6 16,-11 4-4-16,-5 8 8 16,-13 9 6-16,-14 5-3 15,-8 3 2-15,-1 0 2 16,1 0 5-16,-5 0 13 16,4 0-8-16,7 0 13 0,7 0-12 15,11 0 1 1,4 3 3-16,9-3-14 0,6 0 2 15,0 0-4-15,-5 0 0 16,1 0-7-16,-1 0 6 16,-5 0-21-16,-5 0-2 15,-4 0-39-15,-4 0-36 16,-10 0-177-16</inkml:trace>
  <inkml:trace contextRef="#ctx0" brushRef="#br0" timeOffset="53085.79">1579 9769 1165 0,'0'0'87'16,"0"0"-70"-16,0 0 10 15,0 0 9-15,0 0 18 16,0 0-5-16,0 0-2 15,0 0-14-15,83-24 12 0,-34 8 10 16,10-1-42-16,11-4-5 16,8 5 9-16,2 3-8 15,3 2 7-15,5 3-11 16,9 0-3 0,14-2 26-16,5 0-23 0,-2 0-3 15,-4 0 12-15,-4-3-8 16,-2 2 8-16,0 1-11 15,2-2 0-15,-4 1 21 16,-4 2-24-16,-7-1 4 16,-2 3 7-16,-4 3-9 15,-4 1 4-15,-6 1-6 0,-6 0 7 16,1 0 1-16,-1 0-8 16,4-2 0-16,10-1 3 15,6-1-3-15,4-1 3 16,3 3-3-16,-2-2 1 15,-7 6-5-15,-6 0 4 16,0 0 0-16,-6 0 0 16,-5 3 1-16,-5 10 1 15,-3-6-2-15,0 2 1 16,-1-3-1-16,-1-2 0 0,-2-3 0 16,0 3 2-16,-1 1-1 15,-1 2 1-15,-7-5-2 16,2 4 1-16,-6 0 1 15,-1 0-2-15,-1 3 0 16,1-3 3-16,1 0-1 16,-3 0 0-16,-2-2-2 15,1 0 0-15,-6-1 0 16,-8 0 0-16,-5-1 0 16,-6-1-1-16,-10 2 1 15,-1-3 0-15,-3 0-1 16,-2 0 1-16,0 0-9 15,0 0 8-15,-20 0-47 16,-20-16-127-16</inkml:trace>
  <inkml:trace contextRef="#ctx0" brushRef="#br0" timeOffset="55259.23">7546 9360 1417 0,'0'0'51'0,"0"0"-50"16,0 0-1-16,0 0 50 0,0 0 10 15,0 0-60-15,0 0 0 16,54 25 29-16,-17-11-9 15,5 4-1-15,1 0-11 16,4-4-8-16,0-6 8 16,1-8-8-16,10 0-3 15,5-22 1-15,3-10-10 16,0-3 12-16,-2 10-2 0,-3 8 2 16,-9 11 2-1,-4 6 0-15,-11 0 7 0,1 4 7 16,-9 12-7-16,-2 2 10 15,-5 2 1-15,3-2-16 16,-1-1 22-16,-2-5-26 16,7-5 2-16,-2-4 3 15,4-3-2-15,11 0 0 16,1 0-3-16,4 0 0 16,0-3 3-16,-3 2-3 15,-1 1 0-15,-1 0 11 16,-7 0-8-16,3 0 6 15,1 0-2-15,3 0 2 16,2 0 19-16,-1 0-27 16,-6 0-1-16,3 0 11 0,-9 0-9 15,-2 0 3-15,-2 0-5 16,0 0 0-16,-2 0 6 16,-3 0-6-16,4-3 0 15,-3 0 5-15,-5-1-4 16,-1-3 7-16,-3 3-8 15,-5 2 0-15,-3-2 8 16,1 4-8-16,-7 0 0 16,2 0 4-16,-2-1-3 15,0 1-2-15,3-3-5 16,-1-1-27-16,-2-2-32 16,0 6-227-16</inkml:trace>
  <inkml:trace contextRef="#ctx0" brushRef="#br0" timeOffset="64419.08">6619 14066 1312 0,'0'0'11'0,"0"0"-5"15,0 0 49-15,0 0 0 16,0 0-23-16,0 0-32 16,0 0-1-16,7 0-3 15,11 0 8-15,9 0 1 16,4 5 17-16,0 8-20 16,5 4 9-16,-1 1-11 0,3-2 0 15,5-8 6 1,3-4-5-16,6-4 2 0,6 0-3 15,4-19 4-15,5-7-11 16,-1 2 7-16,-1 1 0 16,-1 5 1-16,-3 8-1 15,-3 7 0-15,-9 3-2 16,-3 0 11-16,-4 10-1 0,-5 3-1 16,-2-1 9-1,3 0 18-15,-5-6-15 0,7-5-3 16,1-1-13-16,3 0 3 15,3 0-4-15,4 0-2 16,-2-4 0-16,5-1 2 16,-3-3-2-16,0 2 0 15,1-5 0-15,-2 1 2 16,8 0-5-16,-6 1 3 16,-4 5 0-16,-5 4 7 15,-1 0-3-15,-4 0 13 16,1 0-1-16,-4 4-7 15,-4 5 21-15,-2 1-27 16,0-1 1-16,0-1 14 16,5-2-14-16,-3-4-3 0,2 0 0 15,-2-2 2 1,-2 0 3-16,7 0-6 0,-1-2 0 16,3-13 4-16,3 1-4 15,-6 3 0-15,-6 0-1 16,0 5 3-16,-5 2-4 15,-6 4 2-15,7 0 0 16,-8 0 5-16,6 0-4 16,-5 0 1-16,-1 0 3 15,-3 0 1-15,1 0 3 16,4 0-9-16,-9 0 0 16,2 0 11-16,-3-1-11 15,-5-2 6-15,-2 3-4 16,5-1 2-16,-7 1 5 0,2 0-9 15,-2-3 0-15,0 2 6 16,0 1-6-16,0 0 0 16,0-3-4-16,2 3 8 15,-2 0-13-15,0-2 9 16,0 2-22-16,0 0 2 16,0 0-45-16,-4 0-96 15,-23 0-995-15</inkml:trace>
  <inkml:trace contextRef="#ctx0" brushRef="#br0" timeOffset="71685.5">11149 14021 1293 0,'0'0'40'0,"0"0"-29"16,0 0-6-16,0 0 59 15,0 0-8-15,0 0-32 16,0 0-5-16,120-9-13 15,-89 9 3-15,5 0 13 16,-1 0-16-16,3 0-5 16,1 0 11-16,-4 3-8 15,5-2-1-15,5-1-3 16,1 0 0-16,17-4 5 16,8-18-5-16,5 0 0 15,7 0-1-15,-4 6 5 16,0 8 4-16,-10 8-8 0,-9 0 0 15,-11 0 25-15,-7 6-19 16,-4 5 3-16,-5-2 9 16,-4 0-12-16,0-5 18 15,5 1-18-15,-5-3 1 16,4 1 16-16,5-2-23 16,0-1 0-16,4 0 0 15,2 0 4-15,4 0-2 16,-4-8-2-16,1-4 0 15,3 0-2-15,-3-1 2 16,7 4 0-16,-8 1 3 16,-2 8 1-16,-3 0 19 15,-4 0-17-15,-6 0-3 16,0 0 25-16,-2 0-25 0,-3 6 2 16,3-6 4-16,2 0-5 15,4 0 2-15,5 0-6 16,5 0 0-16,-6-8 0 15,5 2 0-15,-3 2 0 16,-6 2-1-16,3 2 5 16,-7 0 2-16,0 0-6 15,-2 0 0-15,2 0 7 16,2-2-7-16,2-2 0 16,-2-2 3-16,5 0 2 15,-5 5-5-15,0 1 0 16,-4 0 0-16,0 0 5 15,0 0-5-15,-6 0 0 0,6 3 0 16,-2 3 1-16,0-1 6 16,-4 2-7-16,6-3 0 15,-2-2 8-15,-5 0-8 16,2 0 0-16,-2 2-1 16,5 0 4-16,-5 1-7 15,4-2 4-15,1 3 0 16,-1-2 2-16,1 1-2 15,4-4 0-15,-2 3-1 16,-1-4 5-16,1 2-4 0,-5-2 0 16,3 0 0-16,-8 0-2 15,4 0 2-15,-8 2 0 16,-6-2-2-16,2 0 6 16,-5 0-9-16,-2 0 5 15,0 0-17-15,3 0 10 16,-5 0-36-16,0 0-49 15,-18-12-228-15</inkml:trace>
  <inkml:trace contextRef="#ctx0" brushRef="#br0" timeOffset="80838.25">6512 7120 1283 0,'0'0'98'16,"0"0"-92"-16,0 0 24 16,0 0 58-16,0 0-28 15,0 0-28-15,0 0-32 16,0 0 0-16,0 0-3 15,0 0 3-15,9 0-6 0,16 0 4 16,8 0 4-16,5 0-3 16,8-3 1-16,2-5 0 15,-2 3-3-15,-1 1 3 16,-12 3-9-16,-6 1 8 16,-12 0 2-16,-10 0-5 15,-5 0 2-15,0 0 2 16,0 4-1-16,0 11 6 0,-3 5-5 15,-7 2 19 1,-3 9-15-16,-3 3 9 0,-3 6-13 16,-4 6 0-16,-2 2 9 15,-2 2-6-15,-2 2-1 16,4-2 9-16,-4-9-10 16,12-7 8-16,-1-13-9 15,5-2 3-15,3-7 2 16,6-4-5-16,0-2 0 15,-1-1-1-15,5 4 5 16,0-3-4-16,0 0 0 16,0-2 0-16,0-2-4 15,0-2 4-15,0 0-3 16,0 0 1-16,19 2 3 16,10-2-2-16,8 0 1 15,5 0 0-15,3 0-4 16,6-2 4-16,-6-2 0 0,-3 0-2 15,-9 0-23-15,1-2-49 16,-10-4-66-16,-10-8-136 16</inkml:trace>
  <inkml:trace contextRef="#ctx0" brushRef="#br0" timeOffset="81283.77">6530 7357 1250 0,'0'0'68'15,"0"0"-65"-15,0 0 28 16,0 0 58-16,0 0-36 16,0 0-45-16,-9-2-3 15,9 2-5-15,0 0-1 16,13 0-1-16,12 0 4 15,4 0 11-15,4 0-10 0,5 0 6 16,3 0 10-16,3 0-17 16,2 0 1-16,-1 0 8 15,-3-4-11 1,-6 0 11-16,-9 2-11 0,-9-1 0 16,-7 3-3-16,-7 0 3 15,-4 0-62-15,0 0-167 16</inkml:trace>
  <inkml:trace contextRef="#ctx0" brushRef="#br0" timeOffset="82856.73">7236 7307 1289 0,'0'0'24'0,"0"0"-16"16,0 0 43-16,0 0 46 16,0 0-77-16,0 0-16 0,0 0 0 15,0 0-3-15,0 0 26 16,0 0-16-16,0 0 1 16,0 0 18-16,0 4-13 15,0 16-5-15,0 10-1 16,0 10 7-16,0-2 13 15,0-3-31-15,0-12 0 16,7-3 6-16,-1 1-6 0,2-2-4 16,-4 6-35-16,-4-7-91 15,0-8-257-15</inkml:trace>
  <inkml:trace contextRef="#ctx0" brushRef="#br0" timeOffset="84223.06">5877 11816 1318 0,'0'0'17'16,"0"0"8"-16,0 0 20 0,0 0 5 16,0 0-7-16,0 0-42 15,5-23 2-15,13 11-3 16,1-2 0-16,10-2 21 16,0-1-21-16,9 4 0 15,-5 3 2-15,6 2-2 16,-6 3-1-16,-8 3-1 15,-8 2 2-15,-6 0-3 16,-6 0 3-16,-5 0 0 16,0 0 0-16,0 0 3 0,0 0 7 15,0 0-5-15,0 7 7 16,0 16 14-16,-11 13-26 16,-7 11 0-16,-6 8 3 15,-3 6 2-15,0 1-5 16,-2-2 0-16,4-7 2 15,4-9-2-15,0-10 0 16,8-9 0-16,-1-6-1 16,12-7 1-16,-2-2 0 15,4-1 0-15,0 0 1 16,0-3-3-16,0 0 2 0,0-4 0 16,0-2-4-1,2 0 5-15,9 0-2 0,7 0 1 16,7-4 0-16,6-12 4 15,4-4-4-15,3-2-11 16,0-2-12-16,-2 3-49 16,-5 4-81-16,-7 5-122 15</inkml:trace>
  <inkml:trace contextRef="#ctx0" brushRef="#br0" timeOffset="84513.74">5855 11979 324 0,'0'0'936'15,"0"0"-936"-15,0 0 4 16,0 0 9-16,0 0 31 15,0 0-6-15,100-13 2 16,-57 9-13-16,5-5-5 16,-3-1-20-16,-1-2 5 15,-3 3-14-15,-10 2-17 16,-11-3-222-16</inkml:trace>
  <inkml:trace contextRef="#ctx0" brushRef="#br0" timeOffset="85715.69">6403 11887 1097 0,'0'0'137'0,"0"0"-137"0,0 0 0 16,0 0 19-1,0 0 8-15,0 0-26 0,-11-12-2 16,11 12 2-16,0 0 14 16,0 0 37-16,0 0-32 15,0 0-5-15,0 0 6 16,5-4-21-16,5-1 1 15,3 0-1-15,8-3 0 16,-3 2-1-16,-3 0 1 16,-5 2 0-16,-4 4 0 15,-4 0 0-15,-2 0 0 16,0 0-2-16,0 0 6 16,0 0 13-16,0 0-16 0,0 0 0 15,0 0 16-15,0 0-14 16,0 0-1-16,0 0-2 15,0 0 0-15,5 0-1 16,-5 0 1-16,2 0 0 16,-2 0 6-16,0 0-3 15,2 0 5-15,-2 0-8 16,0 0 1-16,2 0 3 16,0 0-4-16,0 0 0 15,1 0 4-15,-3 0-3 16,0 0 4-16,0 0-1 15,0 0 2-15,0 0 27 0,0 0-27 16,0 0 0 0,0 0 5-16,0 0-9 0,0 0 2 15,0 0-4-15,0 0 0 16,0 8-6-16,0 19 6 16,-3 9 0-16,-12 1-1 15,4-1 2-15,-7-8-2 16,4-2-1-16,4-5 2 15,3-12-4-15,3-3 4 16,4-6-3-16,0 0 2 16,0 0-7-16,0 0 6 15,0 0-6-15,0 0 8 16,0 0-2-16,11 0 2 0,5 0 0 16,1 0-1-1,12-3 4-15,4-13-2 0,10-7-1 16,1-5 0-16,6-2-2 15,-10 2 2-15,-5 4-3 16,-8 8-19-16,-7 2-92 16,-13 3-153-16</inkml:trace>
  <inkml:trace contextRef="#ctx0" brushRef="#br0" timeOffset="86790.15">7018 7836 1277 0,'0'0'0'0,"0"0"-7"15,0 0 1-15,0 0-1 16,0 0 7-16,0 0-175 16</inkml:trace>
  <inkml:trace contextRef="#ctx0" brushRef="#br0" timeOffset="87556.46">6370 12616 1508 0,'0'0'8'16,"0"0"-8"-16,0 0 0 15,0 0 19-15,0 0-19 16,0 0-6-16,-12 5-31 16,24-5-12-16,-4 0-33 15,1 0-138-15</inkml:trace>
  <inkml:trace contextRef="#ctx0" brushRef="#br0" timeOffset="96277.19">5792 16287 847 0,'0'0'55'0,"0"0"-45"0,0 0 21 16,0 0 79-16,0 0-28 15,0 0-74-15,0 0 34 16,-44 19-34-16,39-14 14 16,1 5 7-16,-1-7-11 15,1 2 2-15,2 4-11 16,-2 0-4-16,-1 5 6 16,-2 4-11-16,-4 7 0 0,-2 4 15 15,-1 3-7-15,-1 2 2 16,1-4 13-16,3-5-12 15,3-8 19-15,0-5-20 16,4-3-9-16,2-8 12 16,2-1-13-16,0 0 1 15,0 0-2-15,0 0 4 16,0 3-14-16,0 0 11 16,14 2 0-16,3-4-2 15,6 7 5-15,3-2-3 16,6-2 0-16,3 0 0 15,3 0 0-15,-1-4 2 0,0 0-2 16,-6 0 5-16,-9-8-1 16,-6 4 4-16,-8 3-8 15,-1-2 0-15,-5 1 7 16,1 2-6-16,1 0-1 16,-4-2 7-16,3 2-6 15,-1-2 3-15,-2-2-4 16,0 3 2-16,0-2 14 15,0 0-5-15,0-3 11 16,0-7 16-16,0-3-10 16,-9-4-19-16,-9 0-9 15,0 2 3-15,0-2 2 16,-2 2-5-16,3 0 0 16,-4 4 1-16,1 0 1 0,-2-1-4 15,6 0 0-15,1 3 2 16,3-2 4-16,2 4-4 15,5 2 0-15,0 8 3 16,3-2-2-16,2 2-2 16,0 0-2-16,0 0 3 15,0 0-1-15,0 0 1 16,0 0-1-16,0 0-3 16,0-2-7-16,0-4-41 15,0-2-114-15</inkml:trace>
  <inkml:trace contextRef="#ctx0" brushRef="#br0" timeOffset="97875.29">2488 16473 105 0,'0'0'1245'0,"0"0"-1245"16,0 0 0 0,0 0 25-16,0 0-1 0,0 0-2 15,-13-6-22-15,13 6-10 16,0 0 6-16,9 14-4 16,11 17 8-16,2 12 2 15,-2 6 2-15,-4-7 10 16,0-2-14-16,-3-13 1 15,-5-10 3-15,2-10-4 16,-8-7 0-16,4 0-4 16,7-15 2-16,6-31 0 0,3-12 2 15,5-12-8 1,2 7 1-16,2 11 2 0,0 6 5 16,-3 10 5-16,-1 12-5 15,-2 3 12-15,-9 12-8 16,-5 5-2-16,-5-1 15 15,-3 5-17-15,-3 0 9 16,0 0 10-16,2 0-12 16,3 17 5-16,6 12-8 15,2 11 10-15,5 4 18 16,-3-1-28-16,-1-11-3 16,-3-8 0-16,1-8 1 0,-6-7-1 15,-2-5-1 1,1-2 0-16,-3 1 1 0,2 0-1 15,0-2-1-15,6-1-1 16,-3 0 4-16,1 0-1 16,2 0-1-16,-2 0 0 15,5-9 9-15,1-12-9 16,-1 1 9-16,-2-2-2 16,-4 1-7-16,0 4 4 15,-3 5-4-15,1 2 0 16,-1 4 3-16,0-2-3 15,-1 8 0-15,-1-3-6 16,-2 3 12-16,0 0-7 0,0 0 1 16,0 0-8-16,0 0-6 15,0-1-41-15,0 1-111 16,0 0-606-16</inkml:trace>
  <inkml:trace contextRef="#ctx0" brushRef="#br0" timeOffset="99116.59">2542 17579 1322 0,'0'0'52'0,"0"0"-52"16,0 0 0-16,0 0 26 15,0 0 0-15,0 0-25 16,0 0 0-16,-5 0-1 16,21 17 0-16,4 13 0 15,4 11 14-15,5 4 20 16,2 13-21-16,3 5 2 15,4 9 24-15,-2 2-22 16,-3 2 0-16,-4-9 1 16,-9-12-13-16,-2-6 9 0,-5-13-14 15,-2-11 0-15,0-6-2 16,-4-5 4-16,0-10-2 16,-5 2 0-16,-2-6 2 15,0 0-4-15,0 0 2 16,0 0 0-16,0 0-5 15,0 0 5-15,0 0-23 16,0 0-33-16,0 0-55 16,0-16-118-16</inkml:trace>
  <inkml:trace contextRef="#ctx0" brushRef="#br0" timeOffset="99718.52">2983 17673 1275 0,'0'0'58'15,"0"0"-46"-15,0 0 0 16,0 0 66-16,0 0-47 16,0 0-13-16,-27 0 4 15,21 0-9-15,-4 0 9 16,-7 3-6-16,-4 11-13 0,-5 4 17 16,-3 8 0-16,-9 10-8 15,0 5 4-15,-4 9-12 16,4-2 4-1,2 2 2-15,5-3-9 0,0 1 21 16,2-7-21-16,0 3-1 16,2-3 10-16,7-8-9 15,2-3 4-15,3-7-5 16,3-6 0-16,6-4-2 16,2-7 2-16,1 2 0 15,3-4 0-15,0-4 0 16,0 2 0-16,0-2-4 15,0 0-24-15,0 0 11 16,-2 0-59-16,2 0-55 16,0-10-172-16</inkml:trace>
  <inkml:trace contextRef="#ctx0" brushRef="#br0" timeOffset="100947.52">3128 18073 499 0,'0'0'626'15,"0"0"-625"-15,0 0 22 16,0 0 41-16,0 0-15 15,0 0-14-15,-27 0-12 16,27 0-15-16,0 2 28 16,0-2-13-16,0 6 1 15,0 8 2-15,0 8-17 0,0 15 1 16,0 4-3-16,0 0-4 16,0 2 11-16,0-8-14 15,0-7 0-15,0-10-1 16,0-8 1-16,0-10-12 15,0 0-65-15,0-18-117 16,2-14-648-16</inkml:trace>
  <inkml:trace contextRef="#ctx0" brushRef="#br0" timeOffset="101345.55">3268 18043 1292 0,'0'0'0'0,"0"0"-6"15,0 0 6-15,0 0 27 16,0 0-7-16,0 0-7 16,-83 96-13-16,66-77 0 15,-1 3 26-15,0 0-6 16,-4-2 3-16,9-3-13 15,1 0-4-15,6-11 27 16,4-2-31-16,2 0-2 16,-3-4 3-16,3 0 2 0,0 0-10 15,0 0 2-15,0 0 3 16,11 2 1-16,7 0-1 16,9 0 0-16,2 2 6 15,-1 3 4-15,1 4 9 16,0-3-19-16,-4 6 5 15,0-5-4-15,-7-7-1 16,-5 0 0-16,-7-2-24 16,-3-9-94-16,-3-28-140 15</inkml:trace>
  <inkml:trace contextRef="#ctx0" brushRef="#br0" timeOffset="101974.7">2528 17556 1280 0,'0'0'6'15,"0"0"11"-15,0 0 15 16,0 0 8-16,0 0 8 16,0 0-48-16,-15-6 5 0,15-7 3 15,0-4-8 1,0-10 0-16,0-4 4 0,7-9 0 16,12-5-4-16,1 1 0 15,7 9 0-15,-4 4-2 16,-2 12 2-16,-2 6 0 15,-6 11-3-15,-2 0 7 16,-6 2-6-16,-5 0 2 16,0 0 0-16,0 0 15 15,0 0-5-15,0 0 2 16,4 0-6-16,7 12-2 16,7 12 5-16,5 10-4 15,3 2-4-15,3 4 10 16,-3 0-9-16,-1-3-2 15,-2-5 0-15,-8-12 3 0,-1-6-4 16,-6-8 1-16,-3-6-56 16,-5 0-92-16,0 0-458 15</inkml:trace>
  <inkml:trace contextRef="#ctx0" brushRef="#br0" timeOffset="102531.81">3274 17626 1299 0,'0'0'5'15,"0"0"5"-15,0 0 33 0,0 0 23 16,0 0-66 0,0 0 5-16,-6 0-9 0,6 0 4 15,0 0-8-15,4 0 7 16,15 0 2-16,3 0 19 15,2 0-15-15,7 0-2 16,2 0 5-16,2 0-8 16,-4 0 0-16,-7 0-3 15,-4 0 6-15,-9 0-9 16,-6 0-23-16,-5 0-63 16,0 0-32-16,-3 5-686 15</inkml:trace>
  <inkml:trace contextRef="#ctx0" brushRef="#br0" timeOffset="102992.62">3355 17492 1134 0,'0'0'40'16,"0"0"-13"-16,0 0 21 0,0 0 15 15,0 0-15-15,0 0-25 16,-2 0-11-16,2 0 21 16,0 1-29-16,0 22 21 15,0 4-23-15,0 4 7 16,0 5 20-16,0-4-10 16,0-1 1-16,0 0-1 15,0-5-16-15,0-4 17 16,0-4-20-16,0-1 0 0,0-12 12 15,0 4-12-15,0-8 1 16,0-1-1-16,0 0-6 16,0 0 0-16,0 0-76 15,0-10-133-15,0-12-1067 16</inkml:trace>
  <inkml:trace contextRef="#ctx0" brushRef="#br0" timeOffset="115736">6202 16592 679 0,'0'0'25'0,"0"0"-16"16,0 0-7-16,0 0 22 15,0 0-24-15,0 0 7 16,0 0-18-16,0 0 11 16,-4 7-40-16,4-7-6 15,0 0 1-15,0 0-91 16</inkml:trace>
  <inkml:trace contextRef="#ctx0" brushRef="#br0" timeOffset="120572.02">24259 2933 1398 0,'0'0'0'15,"0"0"0"-15,0 0 49 16,0 0-30-16,0 0-1 16,0 0-18-16,0 0 0 15,-31 0-1-15,31 0 1 0,0 0 0 16,-4 0 7-16,-10 12 5 15,-9 10-5-15,-6 9 2 16,-2-3 0-16,0-2 7 16,5-5-16-16,8-6 3 15,7-5-3-15,3-6 0 16,8 0-3-16,0 0 1 16,0-1 2-16,19 0-2 15,-1 1 2-15,10-3 0 16,-1 1-1-16,4-2 1 15,0 0 0-15,6 0-4 0,-6 0 9 16,0 0-11 0,-5 0 6-16,-4 0 0 0,-1 0 3 15,-8 0-3-15,-7 0 0 16,4-4 6-16,-10-11-3 16,0-3 12-16,0-6-15 15,0-2 0-15,-14 4 0 16,-8 4 0-16,-2 4-13 15,-1 8-2-15,-4 3-50 16,6 3-164-16</inkml:trace>
  <inkml:trace contextRef="#ctx0" brushRef="#br0" timeOffset="126780.06">22044 3595 1231 0,'0'0'0'0,"0"0"0"16,0 0 33-16,0 0-2 15,0 0-2-15,134 81 5 0,-99-73-14 16,6-7-5-16,3-1 17 15,12-8-20-15,6-21 5 16,16-10-17-16,9 3 0 16,4 4 3-16,5 12-2 15,-11 12 44-15,-7 8-45 16,-13 0 0 0,-17 2 10-16,-5 17 2 15,-5 2 18-15,-9-3 1 0,0 1-10 16,-4-2-1-16,-6 1-7 0,6-2-8 15,-7 3 17-15,1-5-16 16,4-1-4 0,2 0 1-16,8-8 0 0,13-5 0 15,19 0-3-15,9-22 2 16,13-10-7-16,9 0 5 16,-5 7-4-16,-4 13 2 15,-12 3 3-15,-8 9-2 16,-11 0 1-16,-2 0 0 15,-10 0 8-15,1 4 0 16,1 1 7-16,4-1 0 16,-4-4-9-16,3 0 3 15,3 0-9-15,-4 0 4 0,4-11-5 16,-4-1 2-16,4-1-1 16,4 2 0-16,2-3 1 15,6 0-1-15,7-4 0 16,8 0 1-16,3-2 0 15,-4 0-1-15,-7 4 0 16,-9 6-2-16,-10 8 6 16,-12 2-7-16,-7 0 3 15,-6 2 0-15,0 10 26 16,-5 2-10-16,7-3-4 0,7 2 4 16,6-3-3-1,7-2-2-15,5-2-11 0,3-3 0 16,-3-3 3-16,-3 0-3 15,0 0 0-15,-2 0-3 16,1-9 6-16,-2 3-5 16,4 2 2-16,-8 0 0 15,1 2-2-15,1 0 2 16,4 2 0-16,-2-2-1 16,4 2 4-16,4-2-3 15,-7 2 0-15,6 0 0 16,1 0 6-16,0 0-3 15,0 0-1-15,-6 0-1 16,2 0 1-16,-9 0 3 16,-1 0-5-16,2 0 0 0,-1 0 3 15,1 0-1-15,10-5-2 16,-1-15 0-16,10-1 0 16,-1-1-2-16,-4 7-9 15,-7 8 3-15,-8 7 5 16,-10 0-2-16,-9 0 1 15,-2 6 3-15,-1 3 2 16,1 0 1-16,4 1-2 16,5-4 0-16,6-4 11 15,5-2-9-15,2 0-1 16,10 0-1-16,4-14 6 16,2-7-7-16,9-2 1 15,3-1-2-15,-1 4-2 0,-7 5 3 16,-8 10-4-1,-12 2 3-15,-8 3 2 0,-5 0-1 16,2 0 1-16,4 8 0 16,0 1 3-16,10-3 1 15,-2-3 0-15,11 0-4 16,-4-3 4-16,4 1 1 16,-2 1-5-16,-6 1 2 15,0 1 9-15,-6 0-8 16,-6-3 0-16,2 2 3 15,-3-3-4-15,3 0 7 16,5 0-9-16,-1 0 0 16,-2-3 0-16,-5-1 0 15,-6 3 0-15,-11-2-1 0,-7 3 3 16,-9 0-5-16,3 0 3 16,-5 0-18-16,0 0-26 15,-26-7-175-15</inkml:trace>
  <inkml:trace contextRef="#ctx0" brushRef="#br0" timeOffset="129805.46">24960 5199 1395 0,'0'0'35'16,"0"0"-13"-16,0 0 5 16,0 0 43-16,0 0-19 15,0 0-19-15,0 0-20 16,-11-32 6-16,11 32 0 15,9 0-10-15,22 0 20 16,19 0-5-16,14 0-5 16,21 0 11-16,15-6-23 0,14-8-2 15,2 2 8 1,-1 3-12-16,-7 0 4 0,-21 9-4 16,-23 0 0-16,-24 0-2 15,-17 0 2-15,-17 0-7 16,-6-2-28-16,-4-12-39 15,-34-6-235-15</inkml:trace>
  <inkml:trace contextRef="#ctx0" brushRef="#br0" timeOffset="131544.04">26565 5147 1286 0,'0'0'82'16,"0"0"-66"-16,0 0-16 0,0 0 88 15,0 0-32-15,0 0-32 16,-9 0-18-16,9 0 14 16,0 0-8-16,0 0-5 15,0 0 7-15,0 0-6 16,0 0 8-16,6 2 2 16,8 4-8-16,9 0 22 15,0-1-24-15,12-4-1 16,-2 1 12-16,7 1-8 0,4-3-4 15,1 0 6-15,1 0-5 16,4 0 11-16,-4 0-14 16,8 0 0-16,-5 0 4 15,2 0-5-15,-4 0 6 16,-5 0-8-16,1 0 0 16,-3 0 2-16,-7 0-4 15,5 0 0-15,-3 0 9 16,4 0-8-16,-4 0 3 15,1 0-4-15,-1 0 1 16,1 0 3-16,-1 0-4 0,2 0 0 16,-6 0 4-1,-2 0-1-15,-5 0-3 0,-4 0 0 16,5 0 0-16,-6 0 5 16,4 0-5-16,6 0 0 15,2-5 2-15,2 1-1 16,3 0 2-16,-7 0-3 15,0 2 0-15,-4 0 2 16,-7 0-2-16,-3 2 0 16,1-2 1-16,-1 0 1 15,3 0-1-15,2 0-1 16,11-3 0-16,16-3 3 16,18-1-1-16,6-3 11 15,-7 6-12-15,-8 2 0 0,-13 2-2 16,-12 2 1-1,-2 0 0-15,-7 0 0 0,-2 0 0 16,1 0 0 0,-6 0 1-16,3 0-1 0,-3 0 0 15,1 0 0-15,-5 0 0 16,0 0 1-16,-4-3-1 16,2 3 0-16,-5 0 0 15,5 0 1-15,0 0-2 16,4 0 0-16,8 0 1 15,-4 0 0-15,3 0 0 16,1-1 0-16,0-1 0 16,2-1 2-16,-1 2-3 15,-2 1 1-15,-2 0 0 0,-2 0 3 16,1 0-3-16,2 0-3 16,-9 0 3-16,1 0 1 15,1 0-1-15,-3 0-2 16,-5 0 2-16,2 0 0 15,2 0 0-15,-4 0 0 16,3 0 0-16,-5 0 0 16,-2 0 0-16,0 0 0 15,0 0 0-15,0 0 2 16,0 0-2-16,0 0-2 16,0 0-1-16,0 0-4 0,0 0-21 15,0 0-32-15,-7-7-88 16,-15-4-625-16</inkml:trace>
  <inkml:trace contextRef="#ctx0" brushRef="#br0" timeOffset="132611.87">27831 4965 1312 0,'0'0'0'16,"0"0"0"-16,0 0 40 0,0 0 16 15,0 0-39-15,0 0-13 16,-29 10 9-16,15 6 8 16,-6-2 0-16,2 0 5 15,-2 1-6-15,0-1 8 16,0 1-17-16,5-5-11 16,5-2 13-16,4-4-12 15,6-4-1-15,0 0 1 16,0 0-1-16,0 0-4 15,0 0 4-15,0 4-8 16,0-2 5-16,6 2 3 16,17 0 0-16,4 0-3 15,-3 0 6-15,3 0-3 0,-3-2 0 16,1 0 0 0,-5-2 0-16,-5 0 0 0,-3 0 0 15,-10 0 15-15,0 0 7 16,-2 0 10-16,0-8 6 15,0-14-32-15,0-6 0 16,0-4-6-16,-4 2-4 16,2 2-9-16,0 6-28 15,-6 8-40-15,4 4-142 16</inkml:trace>
  <inkml:trace contextRef="#ctx0" brushRef="#br0" timeOffset="134921.87">27220 5157 424 0,'0'0'829'0,"0"0"-825"16,0 0 16-16,0 0 75 15,0 0-30-15,0 0-31 16,0 0-8-16,0 0-13 16,0 0 32-16,0 0-10 15,0 0-21-15,0 0 4 16,0 0-4-16,0 0 0 16,0 0 1-16,0 0 2 15,0 0 2-15,0 0-15 0,0 0-2 16,0 0 2-16,0 0-4 15,0 0 0-15,0 0-12 16,0 0-35-16,0 0 12 16,2 0-27-16,7 0-14 15,-5 0 33-15,6 0 1 16,-4 0 1-16,1 0 5 16,-3 0 31-16,-2 2 4 15,-2-2 1-15,0 2 0 16,0-2 9-16,0 0 34 15,0 0-2-15,0 0-4 16,0 0-8-16,0 0 12 16,0 0-13-16,0 0 2 15,0 0-4-15,0 0-19 16,0 0 12-16,0 0-11 0,0 0-7 16,0 0 10-16,0 0-10 15,0 0 0-15,0 0 11 16,0 0-8-16,0 0 12 15,0 0-6-15,0 0-7 16,0 0 16-16,0 0-13 16,0 0-2-16,0 0 9 15,0 0-9-15,0 0 1 16,0 0-5-16,0 0 2 0,0 0-6 16,0 0-1-1,0 0-36-15,0 0-29 0,0 0-105 16,-15 0-420-16</inkml:trace>
  <inkml:trace contextRef="#ctx0" brushRef="#br0" timeOffset="142676.2">19696 8019 1171 0,'0'0'11'0,"0"0"0"16,0 0 60-16,0 0-46 15,0 0-11-15,0 0-6 16,0 0-3-16,2 0 44 16,7 0-23-16,-3 10 1 0,3 6 11 15,1 8 5-15,-4 4-4 16,3 4-8-16,-3 0-6 16,6-7-5-16,-3-8-19 15,1-4 1-15,4-5-2 16,7-7 3-16,-2-1-1 15,8 0-1-15,2-6-1 16,2-14 5-16,9-4-5 16,3-2 0-16,-1 3-2 15,12 4 4-15,-6 3-2 16,8 6 0-16,0 4 0 0,-2 5 3 16,-8 1-3-16,-1 0 0 15,-5 1 1-15,-9 10 2 16,0 4 6-16,-4 2-4 15,-2 0-2-15,-4 1 13 16,4 1-13-16,-2 0 3 16,-3-3 1-16,-1-1-5 15,4-6 4-15,4-5-6 16,4-4 0-16,11 0 6 16,5-10-6-16,11-18 1 0,7-1-4 15,-7 2 6 1,-8 8-2-16,0 6-1 0,-10 9 0 15,-7 4-3-15,-2 0 3 16,0 0 0-16,3 2 14 16,-3 9-14-16,0-4 10 15,10 0-1-15,1 0-3 16,2-3 13-16,1 0-18 16,1 0 0-16,-5 0 7 15,-5 2-6-15,-7-2 1 16,-5 3-3-16,-2-5 0 15,7-2 1-15,0 0 1 16,14 0-2-16,1-17 4 0,14-1-3 16,11 1 2-1,0 2-3-15,3 7 0 0,-10 4 8 16,-6 4-8-16,-14 0-3 16,-7 0 1-16,-8 6 4 15,-2 4 4-15,-6 3-3 16,6-2-2-16,2 1 12 15,2 2-5-15,2-1-5 16,0-4 6-16,5-1-9 16,-3-4 8-16,6 0-8 15,3-4 0-15,2 0 0 16,1 0 0-16,9-2 0 16,-8-9 0-16,6 4 3 15,-6 0-4-15,8 3 1 0,-5 1 0 16,4 3-1-16,-2 0 1 15,1 0-1-15,1 0-1 16,-4 0 4-16,5 0-1 16,-8 0-1-16,8 0 0 15,-10 4 0-15,-1 1 0 16,-10 2 0-16,1 1 1 16,-5 2 3-16,-7-2-3 15,2-2-1-15,5-1 0 16,-2-5 1-16,2 0-1 15,2 0 0-15,7 0 0 16,0 0 3-16,11-5-3 16,-4-1 0-16,10 0 0 0,-4 0-1 15,3 2 1-15,2-1-1 16,-3 2-2-16,-4 1 6 16,5 2-4-16,-6 0 1 15,4 0 0-15,-8 0 1 16,-3 4 0-16,-6 8-1 15,1 0 6-15,-3 1-3 16,5 0 9-16,-2-1-11 16,6 3 0-16,10-8 8 15,3-2-3-15,5-5-3 16,4 0-3-16,2-6 2 16,-2-9-2-16,-9 4 0 0,-1 2 0 15,-7 5 1 1,-7 4-1-16,0 0 0 0,3 0-3 15,-3 2 7-15,-3 9-4 16,13 3 0-16,-6-2 0 16,10-2 0-16,-1 1 0 15,0 0 0-15,1-1 0 16,-5-1 0-16,0 1-2 16,-4-1 2-16,-8-1 0 15,1-4-2-15,3 0 3 16,3-2-2-16,0-2 1 15,12 0-3-15,0 0-1 16,4-6-6-16,-4-1-1 16,-10 7 10-16,-7 0-2 15,-10 0 1-15,-3 4 1 0,1 9 1 16,-7 1 1-16,5-2-1 16,2 3 0-16,2 0 7 15,4-1-1-15,7 0 5 16,2-2-11-16,3-5 0 15,-1 2 5-15,10-1-5 16,-5-6 0-16,10 0 0 16,5-2 1-16,-7 0 1 15,-1 0-2-15,-7 0 0 16,-3 0-1-16,4 0 1 0,-2 4 0 16,4 7 0-1,-1-4 1-15,7 1-1 0,5-2 0 16,-3 0 0-16,2 0-2 15,1-1 2-15,-5-2 0 16,-1 1 0-16,8 2 0 16,0 0 6-16,4 2-6 15,-3 0 0-15,1 2 2 16,-7-1-2-16,-4-1 0 16,-4-1 0-16,-8-3 1 15,1 3 1-15,1-2-2 16,6-1 0-16,-4 2 2 15,4 0-2-15,4-3 0 16,2-3 1-16,0 0 0 16,2 0-1-16,-1 0 0 15,-3-9 0-15,-2 3 3 16,-10 0-3-16,3 4 0 0,-3 1 0 16,6 1 1-16,1 0-1 15,2 0 0-15,3 0 0 16,-2 0-1-16,-1 0 1 15,-2 0 0-15,3-4-2 16,-7-1 4-16,4 1-1 16,-2-1-1-16,-3 0 1 15,4 4 3-15,-8 1-4 16,-4-2 0-16,-4 2 2 16,-3-4-1-16,-2-1 1 0,-2 1-2 15,-8-4 0 1,-1 4 5-16,2-4-5 0,-4 4 0 15,4 0 7-15,2 1-6 16,0 3-1-16,3-3 0 16,0 2 0-16,-6 1-1 15,4-5 1-15,-8 4 0 16,3-2 2-16,0 1-1 16,4 0 0-16,3-4-1 15,-1 2 0-15,10 0 2 16,-5 0-2-16,2 2 0 15,2-2 4-15,-2-1 5 16,3 1-5-16,-5-3-4 0,0-1 0 16,-2 2 8-1,-7-2-8-15,2 3 0 0,-11 2 5 16,2 3-5-16,-4-3 1 16,-2 3-1-16,0 0 0 15,-3 0 3-15,3 0-3 16,4 0-1-16,2 0-1 15,-2 0 4-15,1 0-2 16,-6 0 0-16,-1 0 0 16,-3 0 1-16,-2 0-1 15,0 0 0-15,0 0 3 16,0 0-2-16,0 0 1 16,0 0-2-16,0 0 0 15,0-1 3-15,0 1-3 0,0 0 0 16,0 0 0-16,0-2 2 15,2 2-2-15,0 0-2 16,8-4 2-16,3 3-1 16,-7-2 1-16,4-1 0 15,1 2-2-15,-9 0 4 16,4 0-2-16,-4 2 0 16,3 0 0-16,-3 0 1 15,-2-2-1-15,3 2 0 16,-1 0 0-16,0-2 1 15,3 2 3-15,-5-4-4 16,0 2 0-16,0 0 2 16,2 0-2-16,2 0 0 0,0 0 0 15,1 2 0 1,-3 0 0-16,0-2 0 0,1 2 0 16,-3-3-9-16,2 2 4 15,-2-1-27-15,0-4-13 16,0-2-49-16,0 6-257 15</inkml:trace>
  <inkml:trace contextRef="#ctx0" brushRef="#br0" timeOffset="146777.85">24546 7772 1201 0,'0'0'44'0,"0"0"-35"16,0 0 22-16,0 0 46 15,0 0-22-15,0 0-36 16,0 0-9-16,0-6-8 16,0 6 21-16,0 0-11 15,0 0-3-15,0 0 10 16,0 0-1-16,0 0 6 0,-18 6-2 16,-4 8-14-16,0 3 11 15,-7-4-14-15,8-2 2 16,11-4 3-16,-3 0-6 15,1-1-4-15,3 1 0 16,3 2 0-16,-8-4 4 16,5 4-4-16,1-4 0 15,-4 1 1-15,5 0 0 16,1 0-1-16,6-3 0 16,0-3 0-16,0 0-2 0,0 0 2 15,0 0 0 1,0 0 0-16,4 1 0 0,17 2 0 15,-4 0 0-15,10 0 0 16,-9 1-3-16,9 1 3 16,-3 0 0-16,0-1 0 15,12-3 1-15,-5 2-1 16,8-3 0-16,-8 0 0 16,-4 0 0-16,-8 0 0 15,-3 0 0-15,-7 0 0 16,-5 0 2-16,-4 0-1 15,0 0 4-15,0 0 12 0,0-10 11 16,0-8-18 0,0-7-10-16,-2-7 0 15,0 0-11-15,2 0-19 0,0 2-17 16,0 8-111-16,0 6-373 16</inkml:trace>
  <inkml:trace contextRef="#ctx0" brushRef="#br0" timeOffset="166552.43">25139 15490 1276 0,'0'0'99'0,"0"0"-93"0,0 0 21 15,0 0 32-15,0 0-21 16,0 0-17-16,0 0-17 16,0 0 12-16,-27-10 4 15,16 10-6-15,-4 18 3 16,-10 11-14-16,-6 5-3 15,0-2 5-15,4-2-2 16,11-10-3-16,5-8-3 0,9-8 3 16,0-4 1-1,2 0-1-15,0 0-9 0,0 0 9 16,0 0-16-16,15 0 14 16,3 6 1-16,9 0 1 15,2 0-1-15,2 4 1 16,7-2 0-16,-3 1-1 15,5-4 3-15,1-3-4 16,-8-1 2-16,-4-1 0 16,-9 0 2-16,-13 0-2 15,-5 0 0-15,-2 0 18 16,0 0 17-16,-7-17 4 0,-19-13-39 16,-5-12 1-1,2-7-7-15,0-1-6 16,6 5-22-16,12 2-30 0,11 5-137 15</inkml:trace>
  <inkml:trace contextRef="#ctx0" brushRef="#br0" timeOffset="167560.25">27459 15480 1368 0,'0'0'0'15,"0"0"-4"-15,0 0 4 0,0 0 33 16,-114 64-15 0,91-47-16-16,8-1 0 0,1-5-2 15,8 2 0-15,-3-5 11 16,5-1-6-16,2 1 13 16,-4 1-3-16,4-5-10 15,2 4 0-15,0-2-5 16,0 2 0-16,14-1-1 15,11 0 1-15,1-3 0 0,3 0-4 16,0-2 9 0,2-2-7-16,-2 0 2 0,-4 0 0 15,-9 0 3-15,-1-8-2 16,-11-5-1-16,-2-6 13 16,-2-8-13-16,0-2 3 15,-8-6-3-15,-17 1-12 16,-2 0-11-16,-2 4-77 15,0 6-248-15</inkml:trace>
  <inkml:trace contextRef="#ctx0" brushRef="#br0" timeOffset="174854.77">26262 7724 377 0,'0'0'260'0,"0"0"-257"16,0 0 8-1,0 0 86-15,0 0 49 0,0 0-34 16,0 0-36-16,0 0 7 15,0 0-47-15,0 0-24 16,0 0-12-16,0 0 2 16,0 0 4-16,0 0-6 15,0 0 0-15,0 0 29 16,0 0 9-16,0 0-4 16,-2 0 9-16,0 0-14 15,2-2 2-15,-2 2-20 0,-4-2 4 16,6 2-2-16,-2 0-4 15,2 0-3-15,0 0-6 16,0 0 3-16,0 0-8 16,0 12 5-16,0 10 0 15,0 2 7-15,0-2-7 16,0-2 1-16,0-6-2 16,0-5 4-16,0-3-2 15,0-6-1-15,10 0 0 16,7-8 0-16,12-25 0 15,9-7-6-15,0 0-23 16,-2 4-1-16,-7 10-5 0,-2 6 21 16,-10 7 14-16,-6 6 0 15,-2 3 0-15,-4 4 0 16,-5 0 8-16,0 0-1 16,0 0 25-16,0 18-9 15,0 2 6-15,0 2-1 16,0 0-13-16,0-4-1 15,0-2-14-15,0-1 3 16,2-4-3-16,11-3 0 16,-4-2 0-16,2-2 1 15,2-2 2-15,1-2-3 16,1 0 0-16,8 0 1 0,-3-14 3 16,7-9-3-16,2-6-1 15,0-1 1-15,-3 3-1 16,-1 6-1-16,-14 7 0 15,-4 7 2-15,-5 6-3 16,-2 1 2-16,0 0 0 16,0 0 0-16,-14 0-26 15,-19 1-182-15</inkml:trace>
  <inkml:trace contextRef="#ctx0" brushRef="#br0" timeOffset="175554.23">25635 7950 984 0,'0'0'72'0,"0"0"-49"15,0 0 81-15,0 0-64 16,0 0-20-16,0 0 26 0,52 13-25 15,-38-5-11 1,-8-4 4-16,5 0 13 0,-2-1-12 16,-4-3-15-16,6 0 3 15,6 0 9-15,8-10-10 16,4-12-2-16,2-7 0 16,2-1 6-16,3 3-7 15,-5 4 1-15,-2 4 0 16,-2 8 4-16,-7 4 2 15,-5 6 11-15,-5 1 4 16,1 0-15-16,-7 0 12 16,8 0-4-16,-6 7 10 15,5 1-5-15,5-4-14 16,8-4-3-16,7 0 6 0,12 0-7 16,3-16 10-16,2-6-11 15,-11 2-5-15,-8 5-7 16,-18 4-68-16,-11 5-101 15</inkml:trace>
  <inkml:trace contextRef="#ctx0" brushRef="#br0" timeOffset="177933.6">26073 7941 1452 0,'0'0'0'16,"0"0"4"-16,0 0 2 16,0 0 35-16,0 0-8 0,115-59-25 15,-53 37 1-15,3 6-7 16,-3 6 3-16,-2 4-5 16,-6 6-7-16,-7 0 6 15,-7 0-36-15,-9 0-35 16,-10 0-43-16,-15 2-193 15</inkml:trace>
  <inkml:trace contextRef="#ctx0" brushRef="#br0" timeOffset="178138.67">26115 7954 1129 0,'0'0'288'15,"0"0"-285"-15,0 0 25 0,0 0 28 16,0 0-11-16,0 0-22 16,118-51 8-16,-36 18-13 15,-4 6-18-15,-7 0 0 16,-8 5-10-16,-18 2-82 16,-16-4-202-16</inkml:trace>
  <inkml:trace contextRef="#ctx0" brushRef="#br0" timeOffset="179662.81">27910 7670 1190 0,'0'0'28'0,"0"0"3"15,0 0 34-15,0 0-13 16,0 0-10-16,0 0-25 16,50 2-5-16,-37 12 6 15,-9 6-5-15,6 4 22 16,-8 2-26-16,-2 0 2 0,2-4 3 15,0-6-4 1,2-6-6-16,1-2-4 0,-3-2 1 16,5-1-4-16,2-4 3 15,2 2 0-15,5-3 1 16,3 0 1-16,10-4 5 16,7-23-3-16,2-5-1 15,9-4 6-15,-2-2-9 16,-3 8 0-16,-5 5 2 15,-3 13-1-15,-7 3-2 16,-9 5 2-16,-5 4-1 16,-9 0 9-16,6 0-7 0,-8 14 8 15,2 8 6-15,3 5-12 16,-5-2 10-16,-2 0-14 16,2-8 1-16,0-3 9 15,2-6-10-15,2-3 0 16,7-4 0-16,3-1 0 15,10 0 3-15,7-4-3 16,8-14 2-16,3-5 0 16,-3-2-2-16,-4 4 0 15,-3 2-1-15,-5 3 3 16,-5 4-3-16,-4 0 1 0,-4 6 0 16,-5 4 6-16,-11 2-6 15,2 0 0-15,0 0 3 16,2 0 0-16,4 4-3 15,0 8 0-15,3-1 0 16,7-4 3-16,5-5-3 16,3-2 0-16,7-4 3 15,4-22-2-15,0-5 2 16,1-1-3-16,-5 3 0 16,-10 7-4-16,-8 5-6 15,-3 5-33-15,-10 2-66 16,-2 2-133-16</inkml:trace>
  <inkml:trace contextRef="#ctx0" brushRef="#br0" timeOffset="181621.1">28049 7808 1239 0,'0'0'44'0,"0"0"-36"15,0 0-6-15,0 0 22 16,0 0 23-16,0 0-32 16,69-11 18-16,-11 4-11 15,15-3-4-15,10-4 2 0,10 1-8 16,5-2-12-16,0 3 5 15,-2-1-4-15,-18 6-1 16,-13-3 0-16,-20 4-6 16,-26 4 6-16,-12 2-30 15,-7 0-14-15,-29 0-37 16,-24 0-132-16</inkml:trace>
  <inkml:trace contextRef="#ctx0" brushRef="#br0" timeOffset="181824.27">28037 7914 1126 0,'0'0'46'0,"0"0"-22"0,0 0 11 16,0 0-4-16,0 0 19 15,187-7-33-15,-100-1-16 16,-2 2 2-16,-6 1-3 15,-17 5-4-15,-16 0-73 16,-21 0-345-16</inkml:trace>
  <inkml:trace contextRef="#ctx0" brushRef="#br0" timeOffset="197207.49">22926 10624 1144 0,'0'0'0'0,"0"0"-70"16,0 0 70-16,0 0 54 0,0 0-26 15,0 0-14 1,0 0 7-16,0 0 19 0,47 48-7 16,-36-21 7-16,3 0-8 15,-3 3-14-15,-5-4 16 16,6-2-26-16,1-4 2 16,1-7 9-16,1-8-18 15,5-5-1-15,14 0 0 16,-1-26 0-16,9-10-1 15,1-2 1-15,-1 6-17 0,-7 10 16 16,-6 12-6 0,-2 6 6-16,-4 4-1 0,-8 0 4 15,-1 6 1-15,-3 13 8 16,-5 6 0-16,4-2 14 16,-8 0-13-16,4-5-2 15,1-2 4-15,6-2-9 16,1-6 6-16,-1-2-11 15,5-6 0-15,11 0 0 16,0 0 0-16,11-16 0 16,2 2 0-16,5 3 1 15,-1 5 5-15,4-1-2 16,-5 7 0-16,-8 0 22 16,-1 0-18-16,-11 0-1 15,-8 0 2-15,-13 0-2 0,6 0-1 16,-8 0-6-16,2 0 0 15,5 0-4-15,5 0-8 16,5-10-91-16,6-16-414 16</inkml:trace>
  <inkml:trace contextRef="#ctx0" brushRef="#br0" timeOffset="198459.72">25355 10703 1285 0,'0'0'0'15,"0"0"-1"-15,0 0 1 16,0 0 23-16,31 119 13 16,-17-95-7-16,-1-2-19 15,1-3 32-15,-6-6-20 16,1-1-6-16,3-3-2 15,-8-5-6-15,5-4 2 16,4 0-10-16,5 0 0 0,11-25 3 16,11-9-3-16,5-8 0 15,5 2-2-15,0 7 4 16,-10 14-6-16,-9 7 4 16,-4 12 0-16,-9 0 0 15,1 0 3-15,-3 18-2 16,2 1 20-16,-2 2-15 15,-3 0 16-15,-4-4-14 16,2-1-6-16,0-4 7 16,-4 0-9-16,2-2 0 15,4-2-1-15,-1-1 3 16,-2-6-1-16,11-1-1 16,0 0 0-16,16-10 8 0,7-18-8 15,12-9-1 1,2 6-4-16,0 4-5 0,-5 8 6 15,-8 13-1-15,-14 6 5 16,-4 0-1-16,-8 0 1 16,2 6 0-16,-6 7 11 15,5-3-5-15,3 1 16 16,6-7-8-16,0-4 0 16,4 0-1-16,9 0-6 15,-2-8-1-15,3-8 1 16,-8 4-7-16,-8 0 5 15,-4 5-5-15,-10 3-9 16,-9 2-19-16,-4 2-117 0,0 0-616 16</inkml:trace>
  <inkml:trace contextRef="#ctx0" brushRef="#br0" timeOffset="208235.11">8701 9039 1276 0</inkml:trace>
  <inkml:trace contextRef="#ctx0" brushRef="#br0" timeOffset="209283.83">8701 9039 1276 0,'86'11'13'0,"-86"-11"-5"0,0 0 42 0,0 0 26 0,0 0-59 0,0 0-12 16,0 0-5-16,0 0 0 15,0 0 23-15,-9 7-13 16,-4 7-8-16,-9 5 17 15,-5 4-13-15,-4 4 2 16,-3 1-2-16,3-2-6 16,2-7 16-16,9-2-16 15,7-7 0-15,6-6 5 16,3-2-3-16,1 1-2 16,3-3 0-16,0 0 0 15,0 0-3-15,0 0 3 16,0 0-2-16,0 0 1 0,0 0 1 15,0 0-2-15,0 0-2 16,7 2 4-16,13 1-1 16,4-1 1-16,3-1 0 15,2-1 5-15,0 0-3 16,5 3-4-16,-5 1 2 16,-5-2 0-16,5 2 0 15,-7 0 0-15,-4-2 0 16,-3 0 1-16,1 0 1 15,-3-2-2-15,-3 0 0 16,-4 0 4-16,-1 0 7 16,-3 0-8-16,0 0 3 15,0 0 4-15,-2 0-1 16,0 0-1-16,0 0 3 0,0 0-10 16,0 0 21-16,0 0-21 15,0-8 2-15,0 0 2 16,0-2-3-16,0 0-3 15,0 6 1-15,-4 0 0 16,-3 0 3-16,3 4-3 16,0-2 0-16,-4 0-5 15,8 0 5-15,-2 2-7 16,2-2-19-16,0 0-32 16,-2 2 27-16,2-2-23 15,-2 0-7-15,2 2 39 0,-7-5 5 16,7 4 17-16,-4-4-4 15,-2-2 4-15,-2-1 45 16,-3-2-21-16,-2-4-16 16,2 2 21-16,-2-2-23 15,-1 4 0-15,1 2 10 16,4 2 6-16,-3 1 6 16,8 2-22-16,0 0 3 15,2 3 11-15,2 0-7 16,0 0 0-16,0 0-11 15,-5-1 0-15,5 1 8 0,0 0-10 16,0 0 0 0,0 0 2-16,0 0-1 0,0 0 3 15,-2 0 6-15,0-2-4 16,-3 2 17-16,0-3-19 16,1 2 8-16,0 1 5 15,2 0-13-15,-3 0-2 16,5 0-2-16,0 0 7 15,-2 0-7-15,-2 0 0 16,-4 0 0-16,2 0 0 16,-3 7 1-16,1 4-2 15,-6 1-2-15,1 4 3 0,-8 4 2 16,6 2-2 0,1-3 0-16,4 2-1 0,3-9 1 15,2-2 0-15,-2-6 0 16,7-2 0-16,0-2 0 15,0 1 0-15,0-1 0 16,0 0-2-16,0 0 3 16,0 0-2-16,0 0 0 15,0 0 1-15,0 0-9 16,0 0 8-16,0 0-30 16,0 0-8-16,0-21-84 15,0-11-349-15</inkml:trace>
  <inkml:trace contextRef="#ctx0" brushRef="#br0" timeOffset="211054.61">9050 13830 1331 0,'0'0'170'0,"0"0"-170"16,0 0 0-16,0 0 18 15,0 0 14-15,0 0-20 16,-71 38-3-16,57-28-9 16,-1 3 0-16,-5 4 6 15,-1 3 1-15,2 0 3 16,-4-2-8-16,3-1 0 16,3-6 20-16,5 2-20 15,3-5 2-15,5-2 3 0,2 0-7 16,2-5 0-16,0 1-2 15,0 1 4-15,0-2-3 16,0-1 1-16,0 0-1 16,0 0-5-16,0 0 6 15,0 0-2-15,6 0 2 16,17 0 0-16,2 0-2 16,-2 0 2-16,11 0 0 15,0 0-3-15,-3 0 7 16,0 0-7-16,-3 0 3 15,1 0 0-15,-2 0-1 0,0 0 1 16,-2-1 0 0,-3-5-1-16,2 1 6 0,-6 2-8 15,1-1 3-15,-9 1 0 16,3 2 1-16,-3-3-1 16,-6 1 0-16,-4 1 2 15,0-2-1-15,0-1 7 16,0-5 4-16,0-9-3 15,0-1 3-15,0-2-12 16,0 0 0-16,0 0 2 16,-2 2 1-16,-10 6 2 15,6 0-5-15,-3 4 0 0,-5 0 9 16,8 4-9 0,-5-2 5-16,-3 2 7 0,1-1-9 15,-2 0 2-15,1-1-5 16,3 4 0-16,5 0 0 15,-4 0 0-15,10 4 0 16,-2 0 1-16,2-3-1 16,0 3 7-16,-2 0-7 15,2-1 0-15,0 1 1 16,0 0-1-16,0 0 0 16,0 0-5-16,0 0 11 15,0 0-7-15,0 0 1 16,0 0 0-16,0 0-2 0,0 0 2 15,0 0 0 1,0 0 0-16,0 0 2 0,0 0 3 16,0 0-5-16,0 0 1 15,0 0 5-15,0 0-6 16,0 0 0-16,-2 0-1 16,2 0 4-16,0 0 2 15,0 0-5-15,0 0 2 16,-2 0 10-16,-3 0-12 15,1 1 0-15,-8 12-2 16,-1 1 8-16,-1 2-8 16,6 0 2-16,-3-4 0 15,1-2-3-15,6-3 3 16,0-4-6-16,-1-1 2 16,5-2-12-16,-2 0 6 15,2 0-20-15,-8 0-51 0,-4 0-95 16,-5 0-882-1</inkml:trace>
  <inkml:trace contextRef="#ctx0" brushRef="#br0" timeOffset="-211533.08">7751 13619 590 0,'0'0'1088'0,"0"0"-1088"16,0 0 0-16,0 0 9 0,0 0 9 15,0 0-2 1,0 0-16-16,-9 14 0 0,9-14-3 15,0 0 3-15,0 0 0 16,0 0-4-16,0 0 8 16,0 0-4-16,0 0 0 15,0 0 0-15,0 0-4 16,0 0 4-16,0 0-5 0,0 0 2 16,0 0 1-16,0 0 1 15,0 0-4-15,0 0 5 16,0-1-8-16,0 1 8 15,0 0 0-15,0 0-2 16,0 0 4-16,0 0-4 16,0 0 2-16,0-3 0 15,0 3 1-15,0 0-1 16,0 0-1-16,0 0-2 16,0 0 2-16,0 0-5 15,0 0-11-15,0 0-6 16,0 0 17-16,0 0-34 15,0-6-26-15,0-12 4 0,0-4-62 16,0-3-304 0</inkml:trace>
  <inkml:trace contextRef="#ctx0" brushRef="#br0" timeOffset="-209556.47">7394 5997 1437 0,'0'0'17'0,"0"0"-17"16,0 0 0-16,0 0 49 0,0 0-15 16,0 0-26-16,-8 0-8 15,8 9 0-15,19 19 1 16,6 11 0-16,0 7-1 15,-3 2 9-15,-2-6-7 16,-2-11 3-16,-2-10-5 16,-1-8 0-16,3-11-3 15,2-2 3-15,4-10-2 16,3-26-3-16,4-12 2 16,1-6-4-16,-8 8 4 0,3 14 3 15,-12 11-6-15,1 14 6 16,-7 5 0-16,-5 2 4 15,-4 0-1-15,7 0 11 16,2 5-2-16,2 12-6 16,0 2 21-16,3 6-23 15,-1-1-1-15,1 0 3 16,1 2-3-16,1-4-2 16,-1-1-1-16,3-10 2 15,-3-8-3-15,10-3 1 16,4-6-1-16,7-27-3 15,3-9 3-15,4-2-2 16,-7 8 3-16,-7 9 0 0,-2 14-2 16,-6 7 2-16,0 6 0 15,-7 0 0-15,-4 0 4 16,1 0-4-16,1 12 0 16,-1-2 0-16,4-3 13 15,3-4-13-15,0-3 0 16,11 0-5-16,7-22-39 15,-5-9-94-15,-4-1-549 16</inkml:trace>
  <inkml:trace contextRef="#ctx0" brushRef="#br0" timeOffset="-202144.55">3282 15597 971 0,'0'0'574'0,"0"0"-574"15,0 0 1-15,0 0 7 16,0 0-6-16,0 0 8 16,0 0-1-16,0-2-9 15,0 2 3-15,2 0 21 16,-2 0-13-16,0 0 18 16,2 0-26-16,-2 0 5 15,0-2 2-15,0 0-9 16,0-1-2-16,0 3-1 15,2-1-13-15,3-3 6 16,1-2-52-16,5-10-32 0,1-1-46 16,-4 2-455-16</inkml:trace>
  <inkml:trace contextRef="#ctx0" brushRef="#br0" timeOffset="-198119.64">9281 13826 1473 0,'0'0'0'16,"0"0"-7"-16,0 0 7 0,0 0 12 16,0 0-1-16,0 0-7 15,0 2-2-15,0-2-2 16,0 0 0-16,0 0-1 15,0 0 7-15,0 0-2 16,0 0-3-16,0 0 0 16,0 0 11-16,0 0-12 15,0 0 0-15,0 0-2 16,0 0 5-16,0 0 2 16,0 0-5-16,0 0 0 0,0 0 9 15,0 0-9-15,0 0 0 16,0 0 4-16,0 0-3 15,0 0 6-15,0 0-7 16,0 0 1-16,0 0-4 16,0 0 3-16,0 0-8 15,0 0-30-15,0 0-76 16,0-8-208-16</inkml:trace>
  <inkml:trace contextRef="#ctx0" brushRef="#br0" timeOffset="-193725.07">7486 9019 1131 0,'0'0'18'16,"0"0"-18"-16,0 0 44 16,0 0 15-16,0 0-36 15,0 0-8-15,-2-18-15 16,2 18 0-16,0 0 0 0,0 0 0 15,0 0 0-15,4 5-1 16,16 14 1-16,7 7 0 16,0 13 1-16,4-1-1 15,5-4 21-15,1-6-11 16,-1-8-5-16,-1-12-5 16,3-8 0-16,-4 0 3 15,6-12-3-15,-4-14 0 16,-1-4 5-16,-4-2-3 15,-2 2-3-15,-2 5 1 16,-4 8 0-16,-4 4 7 16,-3 9-7-16,-1 3 0 15,-3 1 1-15,-1 0 3 0,0 0 13 16,-2 0-12-16,2 0-2 16,0 0 16-16,1 0-18 15,-4 0 2-15,8 0 20 16,-3 1-15-16,3 3 2 15,2 1-10-15,-2-1 1 16,1-3 6-16,-3 3-7 16,1-4 0-16,3 3 4 15,-3-3-4-15,4 0 5 16,-2 0-5-16,3 0 0 16,1 0 1-16,-4 0-1 15,3 0 0-15,-5 0 0 16,4 0 1-16,-3 0-1 15,-3 0 0-15,-5 0 0 0,2 0 0 16,-6 0 0-16,3 0 0 16,1 0 1-16,6-7 0 15,-3 2-2-15,2-4 0 16,-1 5 1-16,-4 3 2 16,1 1-2-16,1 0 0 15,-4 0 0-15,-2 0 0 16,1 0 0-16,-3 0-1 15,0 0 1-15,0 0 0 16,-2 0 0-16,2 0-1 16,-2 0 1-16,0 0 2 15,8 0-2-15,-4 0 0 16,0 0 0-16,9 5-5 0,-1 5-42 16,-3-2-104-16,-3-5-814 15</inkml:trace>
  <inkml:trace contextRef="#ctx0" brushRef="#br0" timeOffset="-187566.84">13252 4659 1466 0,'0'0'0'0,"0"0"-19"0,0 0 17 16,0 0 2-16,0 0 31 15,0 0 5-15,0 0-24 16,-24-11-12-16,24 13-5 15,11 21 5-15,14 18 9 16,-2 6 6-16,4 8-3 16,-4-4-11-16,-5-8 18 15,-1-11-19-15,-1-7 0 16,9-13-1-16,1-12 2 0,5 0 3 16,10-14-4-16,3-24 0 15,8-8 4-15,-2-1-4 16,0 7 0-16,-5 14 1 15,-10 12 0-15,1 8 0 16,-12 6-1-16,0 0 0 16,-8 0 4-16,-3 0-2 15,5 9-2-15,5-2 17 16,1 5-16-16,5 0 4 16,7 3-5-16,4 2 6 0,2 5 5 15,-1 0-11 1,-6 0 1-16,-4-1 0 0,3-5 1 15,-7-4-2-15,2-6 0 16,2-2 0-16,2-4 0 16,5 0 0-16,4 0 0 15,-4-9 2-15,4 0 2 16,-2 0-6-16,-9 5 2 16,-4 0 0-16,-2 3 3 15,-8-1-3-15,-3-1 0 16,1 0 8-16,1-7-4 15,11-4 8-15,2-9-12 16,0-3 5-16,2-1-3 16,3-4-2-16,-13 5 0 15,6-1 3-15,-9 4-1 0,1-1-4 16,-11 0 2-16,1-5 0 16,-9 2 4-16,0-6-4 15,0-2 0-15,0-3-2 16,-13-5 5-16,-10 5-4 15,5-2 1-15,-11 2 0 16,3 2-2-16,-5 0 2 16,0 0 0-16,-8 1 2 15,2 4-2-15,-5 1 5 16,-1 1-5-16,-4 5 0 16,0 2 5-16,1 4-5 15,-8 4 0-15,7 1 3 0,-6 2-1 16,-1 3 6-1,-6-3-8-15,2 4 1 0,-4-3 2 16,-1 0-3-16,12 2 0 16,0 4 5-16,6 0-1 15,5 4-3-15,3 0-1 16,-1 0 0-16,-3 0-2 16,4 4 2-16,1 6 0 15,1 1-1-15,-1 2 4 16,0 1-4-16,-2 2 1 15,-2 1 0-15,5 0 0 16,-3 4 0-16,-3 2 0 16,6 1-2-16,-3 2 6 15,3 1-6-15,-4-1 2 16,6-2 0-16,4-2-2 0,3-3 2 16,3 0-1-16,7 1-2 15,-1 0 5-15,-1 4-4 16,-3 2 2-16,8 1 0 15,-2 0-1-15,1 0 1 16,6 2 0-16,-1 2-3 16,4 0 5-16,-2 2-4 15,7-5 2-15,0-3 0 16,0-6-2-16,0-5 2 16,0-3-2-16,0-4 0 15,0 0 2-15,14 2-3 16,-3 5-47-16,4 3-64 0,-1 0-94 15</inkml:trace>
  <inkml:trace contextRef="#ctx0" brushRef="#br0" timeOffset="-179395.06">3322 17458 1207 0,'0'0'19'0,"0"0"-19"0,0 0 0 15,0 0 2-15,0 0 33 16,0 0-14-16,0 0-20 16,0 0 10-16,10 0 24 15,-10 0-3-15,0 0-14 16,3 0 8-16,-3 0-25 16,0 0 16-16,2 0-9 15,-2 0-6-15,0 0 4 16,0 0-6-16,0 0-4 15,0 0 4-15,0 0-5 16,0 0-6-16,0 0-47 0,0-6-27 16,0-10-182-16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3:00:49.1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16372 1654 1284 0,'0'0'78'0,"0"0"-66"0,0 0 30 16,0 0 31-16,0 0-13 16,0 0-42-16,-9 0 7 15,9 0-20-15,0 0 5 16,0 0 9-16,0 0-15 15,0 0-2-15,0 0-2 16,0 0 3-16,10 0-4 16,8 0 1-16,5 0 0 0,4 2-2 15,0-1 2 1,2-1-3-16,-5 0 0 0,-4 0 3 16,-2 0-10-16,-5 0 10 15,-4 0 0-15,-5 0-1 16,-4 0 1-16,0 0-3 15,0 0-1-15,0 5 4 16,0 4 1-16,-7 5-1 16,-5 3 0-16,-4 1 7 15,-1 2-7-15,-3 0 2 16,-5 1-2-16,-4 2 3 16,2-2 1-16,1 0-4 15,1-2 0-15,4-2 1 16,4-2-1-16,6-1 0 15,0 0 0-15,4-5 2 0,0-2-2 16,4-2 0-16,1-3 0 16,0-1 1-16,2 1-1 15,0-2-1-15,0 0 1 16,0 0 0-16,2 2-2 16,9 1 2-16,1 0 0 15,5 0 0-15,7-2 0 16,-1 2 3-16,3-3-3 15,-1 0 3-15,-1 0-6 16,-3 0 3-16,-2 0-6 16,-5 0 5-16,0 0-32 15,-7 0-44-15,-5-4-57 0,-2-2-284 16</inkml:trace>
  <inkml:trace contextRef="#ctx0" brushRef="#br0" timeOffset="401.31">16351 1735 1249 0,'0'0'44'0,"0"0"-32"16,0 0-10-16,0 0 41 15,0 0 4-15,0 0-35 16,4 8-6-16,7-4 61 15,4 3-31-15,3 1-11 16,6 0 1-16,-1 2-7 16,-1-1-7-16,2 0-12 15,-2-2 9-15,-3 2-8 16,-2-4-1-16,-1 1-3 0,-4-1-2 16,-5 0-61-16,-2-1-107 15</inkml:trace>
  <inkml:trace contextRef="#ctx0" brushRef="#br0" timeOffset="811.66">16809 1853 1273 0,'0'0'88'16,"0"0"-85"-16,0 0 75 15,0 0 2-15,0 0-42 16,0 0-26-16,6 9-12 16,-6 2 0-16,0 9 20 15,0 6-7-15,0 2-2 0,-7 2 3 16,1 0-11-16,1-5 2 16,0-4-5-16,4-5 0 15,0-4-2-15,1-2 2 16,-1-4-37-16,-3-6-41 15,0 0-120-15</inkml:trace>
  <inkml:trace contextRef="#ctx0" brushRef="#br0" timeOffset="56124.87">17267 1685 1477 0,'0'0'85'0,"0"0"-85"15,0 0 47-15,0 0 26 16,0 0-59-16,0 0-12 16,0 0 2-16,0 0 7 15,0 0 15-15,0 0-25 16,0 0 3-16,75 0 3 15,-59 0-7-15,1 3 0 16,0-2 0-16,2 1 3 16,3-1-4-16,-4-1 1 15,0 0-33-15,-2 0 3 16,-4 0-57-16,-11 0-74 16,-1 0-235-16</inkml:trace>
  <inkml:trace contextRef="#ctx0" brushRef="#br0" timeOffset="56379.61">17273 1824 1428 0,'0'0'67'0,"0"0"-52"16,0 0-15-16,0 0 37 15,0 0 3-15,0 0-11 16,74 3-24-16,-52-1 21 16,3-1-26-16,-2 0 5 15,2 1 0-15,-2-2-5 0,-5 0-2 16,-1 0-9-16,-6 0-75 16,-3 0-113-16</inkml:trace>
  <inkml:trace contextRef="#ctx0" brushRef="#br0" timeOffset="56985.65">17960 1554 1493 0,'0'0'8'15,"0"0"40"-15,0 0 26 16,0 0-38-16,0 0-13 15,0 0-19-15,0 23 4 16,-10 0-6-16,0 5 0 16,-6 7 27-16,-1 4-26 0,-4 3 1 15,3 1 9-15,2-2-13 16,5-3 4-16,3-2-4 16,2-4 0-16,6-4-2 15,0-4 2-15,0-8-1 16,8-4-1-16,6-5 4 15,2-5-5-15,3-2-4 16,3 0-3-16,-2-7 0 16,4-8 6-16,-6-6-3 15,-1 0 6-15,-5 2-1 16,-7 0 0-16,-5 5-2 16,0 1 4-16,-2 0 9 15,-15 0-5-15,-8 5-4 0,-5 2 2 16,0 6-1-1,-1 0 5-15,8 2-6 0,7 4 0 16,10-3 5-16,3-1-5 16,3 3-24-16,5 2-44 15,11-1-27-15,1-2-105 16</inkml:trace>
  <inkml:trace contextRef="#ctx0" brushRef="#br0" timeOffset="57236.72">18086 1931 1485 0,'0'0'88'0,"0"0"-82"16,0 0 14-16,0 0 25 15,0 0-22-15,0 0 6 16,42 25-29-16,-36-19 0 16,3-1 0-16,-3 2 0 15,0-1-53-15,-3-3-126 16,0-3-1033-16</inkml:trace>
  <inkml:trace contextRef="#ctx0" brushRef="#br0" timeOffset="57685.82">18306 1651 1481 0,'0'0'62'0,"0"0"-50"16,0 0 45-16,0 0-11 0,0 0-43 15,0 0 5-15,0 48 10 16,0-23-13-16,3-2 2 16,-1 2 16-16,5-1-11 15,2-1-1-15,3 2-11 16,-1 1 0-16,0 0 3 15,0-1-3-15,-1-2 0 16,-3-1 1-16,-3-4 0 16,0-2-1-16,-2-4 0 15,-2-3 0-15,0-4 4 16,-2 1-4-16,-10-1 0 16,-1 0 7-16,-6 0-6 15,0 1 0-15,1 0-1 16,1-1-10-16,1-1 8 15,2-3-72-15,3-1-31 0,1 0-154 16</inkml:trace>
  <inkml:trace contextRef="#ctx0" brushRef="#br0" timeOffset="57954.87">18301 1639 1479 0,'0'0'193'0,"0"0"-186"0,0 0-1 16,0 0 37-16,0 0-26 16,0 0-1-16,73-19-16 15,-46 14 2-15,-1 2 3 16,0 1-5-16,-3 2-5 15,-2 0-4-15,-7 0-25 16,-5 0-30-16,-3 2-101 16,-6-2-861-16</inkml:trace>
  <inkml:trace contextRef="#ctx0" brushRef="#br0" timeOffset="59101.53">16304 2724 1278 0,'0'0'53'16,"0"0"-49"-16,0 0 84 16,0 0-21-16,0 0-40 15,0 0 5-15,72 0-19 16,-36 0 6-16,2 0-15 0,2 0-3 15,-3 0 13 1,-5 0-14-16,-7 0 0 0,-10 3 2 16,-6 1-1-16,-8-1 2 15,-1 2-2-15,0 9 3 16,-14 4 36-16,-13 8-40 16,-4 6 0-16,-7 3 9 15,-3 2-6-15,-1 1-1 16,0 0-2-16,9-5 0 15,5-6 5-15,6-5-2 16,12-7-3-16,3-6 11 16,6-1-11-16,1-3 1 0,0 3-1 15,0-4 0-15,0 3-4 16,10 2 4-16,6-2 0 16,6-2 0-16,8-3 1 15,8-2 3-15,6 0-4 16,4-1 0-16,-2-10-1 15,0 0 1-15,-7 1-4 16,-9 2 0-16,-7 2-35 16,-7 3-16-16,-9 0-23 15,-7 1-121-15,0-3-348 16</inkml:trace>
  <inkml:trace contextRef="#ctx0" brushRef="#br0" timeOffset="59348.1">16331 2879 1483 0,'0'0'16'0,"0"0"-15"15,0 0 29-15,0 0 15 16,68 1 20-16,-33 8-49 15,6-1-1-15,-1 0 3 16,1-1-14-16,2-1-4 16,1-2 0-16,2-2-21 15,-3-2-39-15,-9 0-175 0</inkml:trace>
  <inkml:trace contextRef="#ctx0" brushRef="#br0" timeOffset="59836.16">16929 2952 1453 0,'0'0'21'0,"0"0"65"16,0 0-3-16,0 0-70 16,0 0-7-16,0 0-6 15,14 14 0-15,2-5 2 16,1-2 1-16,-2 3-1 16,0-3-2-16,-5-1 0 15,-4-1 1-15,-4 1-1 16,-2 2 0-16,0 5 2 15,-16 2-1-15,-4 0 1 16,-4 1-2-16,1-2 0 16,6-3 2-16,6-4-2 0,5-3 0 15,4-1 17 1,2-3-6-16,0 0 1 0,0 0-12 16,2 0 2-16,9 0 1 15,5 0-2-15,4 0-1 16,-1 0 6-16,2 0-5 15,2-1-2-15,6-3-7 16,0-1-35-16,2 1-23 16,-2-2-88-16,7-1-121 15</inkml:trace>
  <inkml:trace contextRef="#ctx0" brushRef="#br0" timeOffset="60151.93">17316 2924 299 0,'0'0'1060'0,"0"0"-1006"16,0 0 29-16,0 0 33 15,0 0-53-15,0 0-42 16,33-6 16-16,-15 5-33 0,4-1-4 16,5 2 14-1,-1 0-11-15,0 0-4 0,4 0 1 16,-6 0-19-16,-6 0 3 16,-7 0-45-16,-4 0-42 15,-7 0-71-15,0 3-768 16</inkml:trace>
  <inkml:trace contextRef="#ctx0" brushRef="#br0" timeOffset="60376.13">17393 3046 1659 0,'0'0'0'0,"0"0"0"15,0 0 13-15,0 0 14 16,0 0-5-16,79-6-9 16,-50 3-13-16,-2 0 0 15,1 0 0-15,-9 3-25 16,-2 0-3-16,-3 0-95 16,-6 0-143-16</inkml:trace>
  <inkml:trace contextRef="#ctx0" brushRef="#br0" timeOffset="62333.84">17925 2722 1445 0,'0'0'91'0,"0"0"-88"16,0 0 11-16,0 0 71 15,0 0-71-15,0 0-8 16,0 0 4-16,77 12-8 16,-46-10-2-16,-4 0 0 15,4 0 2-15,-7 1 1 16,-5 1-3-16,-3-2 0 16,-7 0 0-16,-3 0 0 15,-5-1 0-15,-1 2-4 16,0 1 9-16,-1 9 3 0,-14 4-8 15,-2 9 2-15,0 7 15 16,-2 8-12 0,-3 6-2-16,0 6 6 0,0 2-4 15,0-3 11-15,3-4-16 16,3-3 1-16,2-9 8 16,5-7-9-16,2-6 0 15,5-9 0-15,0-6 5 16,2-5-8-16,0-3 3 15,0 0-17-15,0 0-1 16,0-7-54-16,2-11-21 16,5-6-146-16</inkml:trace>
  <inkml:trace contextRef="#ctx0" brushRef="#br0" timeOffset="62568.65">18175 3059 1563 0,'0'0'24'0,"0"0"-10"16,0 0 17-16,0 0-2 16,0 0-10-16,0 0-8 15,44 49-9-15,-35-40 1 16,-2-2-3-16,0-1-6 0,-4-1 1 15,1-5-91-15,-4 0-101 16,0-5-1150-16</inkml:trace>
  <inkml:trace contextRef="#ctx0" brushRef="#br0" timeOffset="63265.48">18452 2787 1602 0,'0'0'0'16,"0"0"-6"-16,0 0 6 16,0 0 17-16,0 0-11 15,0 0-6-15,50 5 0 16,-29 3 12-16,-3 0-12 0,-3 2 0 15,-4-1 12-15,-6 1-5 16,-3 0 7-16,-2 3-9 16,-5 3-1-16,-13 4 17 15,-7 1-21-15,0-1 0 16,-1-2 0-16,3-5 2 16,7-2-3-16,5-3 1 15,6-6 0-15,5 1 1 16,0-3-1-16,0 1-7 15,0 1 7-15,8 4-1 16,6-1-3-16,4 3-3 16,6 2 7-16,1 3-3 15,2 0 3-15,-1 2-1 0,-4-1-2 16,-7 1 6-16,-7-1 3 16,-8 3-5-16,0 1 6 15,-8 5 27-15,-16 2-23 16,-7 0 0-16,-4-4 4 15,1-4-5-15,1-5 12 16,5-6-22-16,3-3 1 16,5-3 22-16,9 0-23 15,2 0 0-15,4-1-3 16,4-4-11-16,1-2-17 16,0-1-84-16,0-1-389 15</inkml:trace>
  <inkml:trace contextRef="#ctx0" brushRef="#br0" timeOffset="67930.02">19995 1467 1487 0,'0'0'10'16,"0"0"-8"-16,0 0 26 16,0 0 13-16,0 0 25 15,0 0-66-15,0 0 1 16,5-5-5-16,12 13 4 16,1 1 0-16,5 1-1 15,-1-1 5-15,-1-1-8 16,-4 0 4-16,-3 1 0 15,-4-3 1-15,-7 0-1 16,-2-1-1-16,-1 0 0 16,0 4 2-16,-10 3 3 15,-9 5-4-15,-6 5 0 0,-6 2 0 16,0 4 2-16,0 4-2 16,-5 4 2-16,5 2 0 15,0 3 6-15,5 1-8 16,3-1 0-16,7-3 5 15,6-4-5-15,2-5 0 16,1-6 0-16,6-4 4 16,1-6-4-16,0-4 0 15,8-1 0-15,8-3-2 16,1-2 2-16,7-2 0 0,1-1-1 16,1 0 5-1,-1-1-5-15,1-7 1 16,-3 3 0-16,-5 0 0 0,-6-1 0 15,-5 0 0-15,-1-1 0 16,-5-3 4-16,0-4 1 16,-1-7-5-16,0-6 0 15,0-2-4-15,0 1 4 16,-4 4-3-16,-3 9 3 16,-1 5 0-16,-1 3-1 15,-6 6 1-15,0 1-13 16,-5 0-9-16,-3 0-100 15,4 0-282-15</inkml:trace>
  <inkml:trace contextRef="#ctx0" brushRef="#br0" timeOffset="68580.5">20357 1874 1508 0,'0'0'41'0,"0"0"-37"15,0 0 0-15,0 0 27 16,0 0 17-16,0 0-44 16,-5 67 3-16,2-38 17 15,0-2-22-15,2-3 2 0,0-1 0 16,0-7 0-16,1-3-4 15,0-5 0-15,0-3-20 16,0-2-17-16,0-3-79 16,0 0-142-16</inkml:trace>
  <inkml:trace contextRef="#ctx0" brushRef="#br0" timeOffset="68927.2">20597 1755 1462 0,'0'0'107'15,"0"0"-91"-15,0 0-16 16,0 0 53-16,0 0-16 16,0 0-30-16,25-2-5 15,-3 2 18-15,3 0-8 16,0 0-9-16,-1 0 8 16,-3 1-11-16,0 0 0 0,-4 0-3 15,-2 1-6 1,-4-1-5-16,-4 0-31 0,-4-1-51 15,-3 0-102-15</inkml:trace>
  <inkml:trace contextRef="#ctx0" brushRef="#br0" timeOffset="69211.85">20605 1944 1638 0,'0'0'0'15,"0"0"13"-15,0 0-7 0,0 0 46 16,0 0-31-16,82-10-11 16,-58 10-4-16,-5 0-4 15,1 0 8-15,-7 0-10 16,2 0 0-16,-5 0 2 15,-1 0-2-15,-2 3-13 16,-1 0-23-16,-6-1-61 16,0-2-209-16</inkml:trace>
  <inkml:trace contextRef="#ctx0" brushRef="#br0" timeOffset="71461.25">21304 1693 1258 0,'0'0'107'0,"0"0"-87"16,0 0-8-16,0 0 84 15,0 0-24-15,0 0-46 16,-7 0-9-16,6 0-6 0,-2 7-10 16,-7 7 11-16,-5 5-12 15,-7 6 0-15,3 4 0 16,2 1 2-16,7 0-2 16,3 0 0-16,7-5 3 15,0-2-7-15,9-4 4 16,8-8-3-16,3-7 1 15,8-4 2-15,0-4-2 16,5-14-1-16,-1-6-12 16,-5-4 12-16,-3-1-30 15,-8 0 4-15,-6 4 24 16,-10 4 5-16,0 3 1 16,-12 4 26-16,-11 1-6 15,-8 4 29-15,2 2-37 16,0 4 2-16,4 1-4 0,7 2-10 15,9 0-2-15,8 0-29 16,1 0-68-16,0-5-225 16</inkml:trace>
  <inkml:trace contextRef="#ctx0" brushRef="#br0" timeOffset="71700.22">21512 1923 1481 0,'0'0'80'0,"0"0"-80"16,0 0-5-16,0 0 5 16,0 0 26-16,0 0-26 15,25 42 0-15,-19-35 1 16,-1 0-1-16,-1-2-14 15,-1-1-98-15,-3-4-400 16</inkml:trace>
  <inkml:trace contextRef="#ctx0" brushRef="#br0" timeOffset="72183.2">21729 1686 1345 0,'0'0'264'0,"0"0"-264"15,0 0 0-15,0 0 1 16,0 0 9-16,0 0-7 0,68 28 6 15,-44-14-3-15,-2-2-6 16,-5-1 0-16,-1-3-1 16,-7 0 2-16,-6-2-2 15,-3 4 0-15,0 2 1 16,-6 5 11-16,-13 4-8 16,-4 6 8-16,-3 5 10 15,0-1-11-15,2 4 5 16,6-6-3-16,6-8-3 15,7-6 11-15,5-7-20 16,0-1 0-16,0-1 1 16,7-1 2-16,3-1 1 15,4-3-4-15,3-1 0 0,2 0 2 16,6 0-2 0,1-4-4-16,0-3 1 0,-2 3-31 15,-6 1-7 1,-4 1-26-16,-6 2-57 0,-7 0-77 15</inkml:trace>
  <inkml:trace contextRef="#ctx0" brushRef="#br0" timeOffset="73095.47">20050 2605 1471 0,'0'0'41'16,"0"0"-35"-16,0 0-5 0,0 0 28 16,0 0-18-16,0 0-11 15,7 25-2-15,11-14 2 16,0-1 1-16,-2 0 2 16,-3-4-3-16,-6 0 0 15,-2-3 0-15,-5 6 0 16,0 4 0-16,-14 6 9 15,-10 11-6-15,-4 8 4 16,-5 9-7-16,-1 7 0 16,0 4 23-16,2 0-12 15,6-6-2-15,2-5 10 16,7-8-10-16,3-5 3 0,10-7-12 16,-1-4 2-16,5-7 2 15,0-3-4-15,6-4 0 16,5-2-2-16,6-6 4 15,5-1-4-15,4-1 2 16,6-16 0-16,-3-7 6 16,1-1-6-16,-7-3-2 15,-6 3 2-15,-7 1 4 16,-10 3-3-16,0 2-1 16,-1 2 0-16,-16 0 8 15,-7 2-8-15,-1 5-2 16,2 3-1-16,4 3 4 15,3 4-2-15,5 0-6 0,5 0-25 16,2 0-6-16,4 0-97 16,0 0-283-16</inkml:trace>
  <inkml:trace contextRef="#ctx0" brushRef="#br0" timeOffset="73544.19">20233 3068 123 0,'0'0'1265'16,"0"0"-1259"-16,0 0-5 15,0 0 21-15,0 0 48 16,64 27-43-16,-50-20 0 16,1 1-7-16,-5-3 3 15,-1 3 6-15,-2-2-12 16,-2-2-15-16,-5 3 18 16,0 3-16-16,-5 3 3 15,-13 3 7-15,-6 4-13 16,0-2 1-16,0 2-2 0,5-4 1 15,5-4 0 1,5-5 3-16,7-4-4 0,2-2 13 16,0-1-10-16,0 0-2 15,4 0-1-15,10 0 1 16,8 0 11-16,3-6-12 16,8-6 0-16,3 1-3 15,6 1-15-15,-1 1-47 16,-2 0-68-16,-3-1-156 15</inkml:trace>
  <inkml:trace contextRef="#ctx0" brushRef="#br0" timeOffset="73849.14">20805 2896 1504 0,'0'0'136'0,"0"0"-126"16,0 0-5-16,0 0 26 15,0 0-20-15,0 0-11 0,38 1 3 16,-15 0 0-16,5-1-3 15,-1 0-5-15,3 0-5 16,-4 2-66-16,-14-2-102 16,-8 2-711-16</inkml:trace>
  <inkml:trace contextRef="#ctx0" brushRef="#br0" timeOffset="74028.33">20814 3067 1688 0,'0'0'0'0,"0"0"0"15,0 0 6-15,0 0-6 16,70-7 4-16,-36 4-9 16,1 2-3-16,0 0-66 15,-4-2-178-15</inkml:trace>
  <inkml:trace contextRef="#ctx0" brushRef="#br0" timeOffset="74418.78">21309 2944 1663 0,'0'0'0'0,"0"0"0"15,0 0 22-15,0 0-22 16,0 0 6-16,-32 87-6 0,22-56 4 16,2-2-1-16,1-3-3 15,6-5 0-15,1-5 5 16,0-4-5-16,9-6-1 16,9-6-3-16,7 0 8 15,6-14-5-15,4-11 1 16,1-4 0-16,1-5-6 15,-9 1 3-15,-5 4-1 16,-13-1 2-16,-8 3 2 16,-2 1 6-16,-4 5-6 15,-19 6 0-15,-3 8 14 16,-6 7-12-16,-1 0-1 16,6 5-1-16,2 5 1 0,9 2-8 15,9 1-31-15,6 0-69 16,1-1-95-16</inkml:trace>
  <inkml:trace contextRef="#ctx0" brushRef="#br0" timeOffset="74668.75">21547 3167 1515 0,'0'0'79'0,"0"0"-77"15,0 0 2 1,0 0 0-16,0 0-4 0,0 0-3 16,39 62-30-16,-30-57-99 15,-2-5-412-15</inkml:trace>
  <inkml:trace contextRef="#ctx0" brushRef="#br0" timeOffset="75095.35">21863 2826 1540 0,'0'0'96'0,"0"0"-86"16,0 0-7-16,0 0 44 0,0 0-34 15,-18 75 4-15,13-40-17 16,3-1 0-16,-1 0 9 16,3-3-8-16,0-3 3 15,0-5-4-15,0-4 4 16,11-3-1-16,5-4-3 16,3-6 0-16,6-4 8 15,7-2-8-15,7-1 1 16,1-13-1-16,-2-2-7 15,0-1-10-15,-9 2-34 16,-3-1-27-16,-5 2 38 16,-8 0-238-16,-5 0-407 15</inkml:trace>
  <inkml:trace contextRef="#ctx0" brushRef="#br0" timeOffset="75361.74">22119 2858 406 0,'0'0'1231'0,"0"0"-1213"16,0 0-4-16,0 0 40 16,0 0-11-16,0 0-38 15,-32 97 10-15,21-54 8 16,-5 3-18-16,-3 1 11 15,0 1-16-15,3-1 0 0,0-2-7 16,4-6-7-16,2-2-33 16,-2-8-36-16,0-10-141 15</inkml:trace>
  <inkml:trace contextRef="#ctx0" brushRef="#br0" timeOffset="84813.99">16467 4234 986 0,'0'0'27'16,"0"0"91"-16,0 0-10 15,0 0-25-15,0 0-48 16,0 0 18-16,0 0-29 16,-3-10 5-16,3 10 3 0,0 0-14 15,0 0 3-15,0 0-16 16,0 0 2-16,0 8-10 15,11 12 3-15,3 9 0 16,-1 3 19-16,1 2-11 16,0-1 12-16,-3-3-17 15,-2-5 3-15,-1-4 4 16,-3-6-10-16,-2-6 0 16,-1-4 0-16,1-3 0 15,-2-2-14-15,0 0-29 16,0-13-32-16,1-12-79 15</inkml:trace>
  <inkml:trace contextRef="#ctx0" brushRef="#br0" timeOffset="85166.83">16531 4269 1285 0,'0'0'14'0,"0"0"-10"0,0 0-4 16,0 0 33-16,0 0-21 15,0 0 6-15,61-20-18 16,-34 20 0-16,-3 0 3 16,4 0-2-16,-2 0-1 15,-5-1-1-15,0 1 1 16,-4 0 1-16,-6 0-1 15,-4 0 0-15,-7 1 1 0,0 14 28 16,0 6 16 0,-15 7-16-16,-3 2-13 0,-5-1 23 15,3 3-18-15,-3-5-8 16,2-7 8-16,7-6-13 16,4-9-6-16,4-5-2 15,4 0-47-15,-2-9-90 16,2-7-407-16</inkml:trace>
  <inkml:trace contextRef="#ctx0" brushRef="#br0" timeOffset="85372.69">16595 4379 1332 0,'0'0'6'15,"0"0"17"-15,0 0 18 16,0 0-7-16,0 0-9 15,0 0-25-15,46-22 0 16,-24 16 0-16,-3 0-14 16,-1 1-7-16,-2 1-34 15,-5 4-23-15,-7 0-109 16,-4 0-580-16</inkml:trace>
  <inkml:trace contextRef="#ctx0" brushRef="#br0" timeOffset="85587.39">16573 4486 1342 0,'0'0'4'16,"0"0"-4"-16,0 0 11 0,0 0 41 15,0 0-40-15,0 0-12 16,77-16 8-16,-63 14-8 15,-3 1-3-15,-4 1-6 16,-7 0-83-16,0 0-123 16</inkml:trace>
  <inkml:trace contextRef="#ctx0" brushRef="#br0" timeOffset="85922.23">16346 4621 1182 0,'0'0'100'0,"0"0"-100"16,0 0 33-16,0 0 10 16,0 0 7-16,0 0-50 15,4 4 2-15,17-4 25 16,5-6-8-16,7-4-3 15,9-2 1-15,9-1-4 0,4 1 12 16,0 1-24 0,-3 4-1-16,-4 2 12 0,-5 3-12 15,-3 1-1-15,-9 1-1 16,-7 0 4-16,-12 0-2 16,-3 0 0-16,-9 0-28 15,0 0-16-15,-11 0-54 16,-13 0-830-16</inkml:trace>
  <inkml:trace contextRef="#ctx0" brushRef="#br0" timeOffset="86153.73">16493 4651 1260 0,'0'0'14'0,"0"0"-13"16,0 0 45-16,-11 77 31 16,5-54-60-16,1-1-10 15,-3 1-7-15,-1-3 5 16,2-5-7-16,1-5 2 16,4-5-57-16,-3-5-86 0</inkml:trace>
  <inkml:trace contextRef="#ctx0" brushRef="#br0" timeOffset="86470.36">16527 4639 1267 0,'0'0'41'0,"0"0"-41"16,0 0 0-16,0 0 74 15,0 61-26-15,0-33-18 16,0 3-1-16,0 4 2 16,0 0 9-16,-3 6-10 15,-6 2-17-15,-2 2 17 0,-3 2-21 16,-1-4-8-16,-1 0 12 16,3-7-13-16,0-4 0 15,3-9 0-15,2-8 3 16,2-8-11-16,5-6 1 15,1-1-35-15,0-5-9 16,0-16-48-16,0-5-183 16</inkml:trace>
  <inkml:trace contextRef="#ctx0" brushRef="#br0" timeOffset="86687.55">16388 4860 1342 0,'0'0'7'0,"0"0"10"0,0 0-17 15,0 0 11-15,0 0 5 16,77-32-3-16,-52 32-13 16,-1-2-1-16,-5 0-4 15,-6-2-87-15,-9 2-375 16</inkml:trace>
  <inkml:trace contextRef="#ctx0" brushRef="#br0" timeOffset="86870.05">16373 4916 533 0,'0'0'826'0,"0"0"-826"16,0 0-5-16,0 0 5 0,0 0 7 15,91-32-7-15,-65 23-4 16,-1 5-15-16,-7 1-26 16,-8 3-25-16,-4 0-243 15</inkml:trace>
  <inkml:trace contextRef="#ctx0" brushRef="#br0" timeOffset="87450.25">16359 4984 1382 0,'0'0'23'0,"0"0"-11"16,0 0-10-16,0 0 45 16,74-30-23-16,-47 14-8 15,5 0-16-15,-3 1-2 16,0 1-3-16,-5 0-14 15,-1 0-11-15,-5 1-1 16,-3 1 26-16,-2 1-1 16,1 2 6-16,-6 3 0 15,3-1 18-15,2-1 8 0,-3 3-7 16,6-1-9-16,0 2-6 16,2 0 12-16,-1 4-16 15,-3 0 10-15,-2 0 19 16,-3 0-25-16,-3 10 6 15,-6 3 8-15,0 4 10 16,-5 6 6-16,-13 1-32 16,-6 2-1-16,-3 2 8 15,-2 0-9-15,0-6 0 16,2-4-1-16,8-10 5 16,5-8-9-16,5 0 5 15,4-15-40-15,5-8-18 16,4-2-26-16,13 3-43 15,2 3-3-15,-1 6 15 0,-2 4 115 16,-6 4 2-16,1 4 73 16,-8 1 12-16,4 0 3 15,-3 0-17-15,2 1 0 16,2 7-16-16,3 2 3 16,4 2-37-16,1-1-18 15,2 2 10-15,0 1-15 16,-1-1 0-16,-3 1 0 15,-4-3-10-15,-2-3-7 16,-2-2-57-16,-5-6-67 16,-1-3-292-16</inkml:trace>
  <inkml:trace contextRef="#ctx0" brushRef="#br0" timeOffset="87856.88">17007 4671 1442 0,'0'0'31'0,"0"0"-31"15,0 0 0-15,0 0 20 16,0 0 20-16,0 0-33 16,1 39-5-16,-12-21-2 15,-4-1-5-15,4-3-15 16,-1-2-27-16,4-3-70 0,7-3 6 15,1-2 27-15,0 0 55 16,0 1 29-16,8 0 87 16,0 0-6-16,-2 1-11 15,-2-2-3-15,2 2 11 16,-4 2-24-16,-2 0 4 16,0 3-7-16,0 2-27 15,0 4-8-15,-3 1 4 16,-7 4-18-16,-3-1 8 15,1-3-10-15,4-7-7 16,3-5-4-16,4-6-32 16,1 0-22-16,0-15-39 0,3-7-124 15,10-3-757 1</inkml:trace>
  <inkml:trace contextRef="#ctx0" brushRef="#br0" timeOffset="88039.9">17007 4817 1469 0,'0'0'30'15,"0"0"-7"-15,0 0 52 16,0 0-34-16,0 0-20 16,68-27 7-16,-33 12-22 15,4-1-1-15,-4 1-5 16,-2 0-10-16,-3 6-11 16,-10 1-30-16,-10 1-49 15,-10 2-44-15,0 1-257 16</inkml:trace>
  <inkml:trace contextRef="#ctx0" brushRef="#br0" timeOffset="88278.04">17146 4647 1197 0,'0'0'300'15,"0"0"-285"-15,0 0 14 16,0 0 17-16,0 0 17 15,0 74-16-15,0-39-34 16,-5 3 5-16,-7-3-6 16,-2 1-10-16,-2-6 3 15,1-4-5-15,4-9-9 0,4-8-13 16,4-9-53-16,0 0-83 16,3-18-499-16</inkml:trace>
  <inkml:trace contextRef="#ctx0" brushRef="#br0" timeOffset="88519.46">17166 4784 1414 0,'0'0'48'15,"0"0"-48"-15,0 0 95 16,0 0-22-16,-6 80-37 16,4-56-8-16,2 1-23 15,0-4 9-15,0-3-14 16,0-2 0-16,0-5 1 15,8-4-1-15,0-2-1 16,0-4 0-16,7-1 2 0,2 0 5 16,2-13-6-16,6-5 0 15,0-5-5-15,0 0-4 16,-2-2-41-16,-5 2-62 16,-8 0-109-16,-5 1-782 15</inkml:trace>
  <inkml:trace contextRef="#ctx0" brushRef="#br0" timeOffset="88696.16">17310 4572 1243 0,'0'0'271'0,"0"0"-243"0,0 0 25 16,0 0 25-16,0 0-30 15,0 0-42-15,33 15 4 16,-17-5-10-16,1 3-5 15,-1 2-41-15,-6-1-166 16</inkml:trace>
  <inkml:trace contextRef="#ctx0" brushRef="#br0" timeOffset="89330.99">17700 4520 1292 0,'0'0'86'0,"0"0"-62"16,0 0 26-16,0 0 25 16,0 0-40-16,0 0-22 15,-77 60-4-15,64-49-7 16,3-4-4-16,8-4-4 16,2 0-36-16,0 0-16 15,0-1-61-15,0 1 19 16,4 2 74-16,4 3 26 0,-2 3 10 15,0 3 46 1,-2 3 6-16,2 3 34 0,-3 5-29 16,3 0-4-1,-3 3 0-15,-3 4-26 0,0 0 13 16,-3 4-41-16,-11 0-7 16,-3 1 12-16,0-4-13 15,5-5-1-15,3-10 0 16,5-9-10-16,4-7 0 15,0-2-39-15,9-13-17 16,12-16 28-16,0-10-125 16,0-6-533-16</inkml:trace>
  <inkml:trace contextRef="#ctx0" brushRef="#br0" timeOffset="89524.78">17723 4669 1512 0,'0'0'15'0,"0"0"-2"15,0 0 22-15,0 0 30 16,76-27-44-16,-33 16-15 16,5-1-5-16,-3 1 2 15,-3 2-6-15,-5 3-21 16,-10 0-26-16,-9 4-10 16,-10 1-46-16,-8 1-11 15,0 0-27-15</inkml:trace>
  <inkml:trace contextRef="#ctx0" brushRef="#br0" timeOffset="89980.99">17931 4498 1185 0,'0'0'67'0,"0"0"27"16,0 0 37-16,0 0-68 16,0 0-30-16,0 0 34 15,0 49-40-15,-5-18 4 16,1 8-18-16,-3 4 2 15,0 2 12-15,0 1-24 16,0-4-1-16,5-7-2 16,-4-3 5-16,5-8-3 0,0-7-2 15,1-6 0-15,0-7-9 16,0-3 9-16,0-1-5 16,-1 0 1-16,-1-12-5 15,2-7 1-15,0-2-9 16,0 0-5-16,13 2 12 15,4 4-13-15,4 4 20 16,-2 3 2-16,2 6 2 16,-1 2-3-16,-6 0 2 15,-4 1 0-15,-1 9 0 16,-9 5 4-16,0 2-4 16,-1 5 22-16,-14 2-9 0,-8 0 8 15,1 0-11 1,-2-6-6-16,0-4 8 0,6-8-12 15,3-6 0 1,6 0-5-16,7-13-31 0,2-9-20 16,4-6-102-1,12-3-299-15</inkml:trace>
  <inkml:trace contextRef="#ctx0" brushRef="#br0" timeOffset="90201.74">18253 4536 1249 0,'0'0'278'16,"0"0"-275"-16,0 0 36 0,0 0 6 16,0 0-8-16,0 0-11 15,45 11-25-15,-32-7 7 16,2-3-8-16,-5 2-1 15,-3 1-39-15,-7 2-97 16,0-1-273-16</inkml:trace>
  <inkml:trace contextRef="#ctx0" brushRef="#br0" timeOffset="90505.08">18223 4710 1455 0,'0'0'7'0,"0"0"3"15,0 0 9-15,0 0-9 0,0 0 20 16,0 0-26-16,51 8 4 16,-40 0-6-16,-4 8-2 15,-7 3 0-15,0 4-1 16,0 3 5-16,-15 1 6 16,2-3 4-16,0-1 4 15,2-2 29-15,2-6-19 16,3-2 3-16,4-6 0 15,2-5-23-15,0-2-1 16,2 0-7-16,15-12 0 16,8-11 6-16,6-7-6 15,4-6-45-15,-1-1-29 16,-1-2-110-16,-6 4-371 0</inkml:trace>
  <inkml:trace contextRef="#ctx0" brushRef="#br0" timeOffset="90707.32">18450 4651 1335 0,'0'0'58'0,"0"0"-7"16,0 0 35-16,0 0-8 16,0 0-56-16,0 0-14 15,23 5 19-15,10-5-19 16,9-5 0-16,-1-1-8 16,-2-1 0-16,-2 3-7 15,-10 0 0-15,-9 2-26 16,-5 0-32-16,-10 1-22 0,-3-1-12 15,-3-2 4-15,-14-2-696 16</inkml:trace>
  <inkml:trace contextRef="#ctx0" brushRef="#br0" timeOffset="90923.78">18583 4554 1231 0,'0'0'142'15,"0"0"-60"-15,0 0 17 16,0 0-30-16,0 0-42 15,0 0-18-15,-4 47 10 16,4-13 16-16,0 8-10 16,0 6-8-16,-7 7 3 15,-6 0-8-15,2 2 8 0,-4 0-20 16,1-5 2-16,4-5-2 16,0-10 0-16,4-10-2 15,4-13-3-15,2-9-23 16,0-5-4-16,0-7-87 15,0-17-281-15</inkml:trace>
  <inkml:trace contextRef="#ctx0" brushRef="#br0" timeOffset="91853.68">19044 4431 1457 0,'0'0'50'0,"0"0"-45"16,0 0 11-16,0 0 57 0,0 0-38 15,0 0-35-15,-57 82 0 16,35-59-1-16,-2-1-13 16,7-8-17-16,4-4-9 15,10-7 0-15,3-1 35 16,0-2-27-16,1 0-12 15,9 0 42-15,5 0 2 16,2 0 19-16,-1 0 4 16,1 6-12-16,-1 8 38 15,-5 5-23-15,-3 9 11 16,-2 7 11-16,-6 2-16 16,0 2 3-16,-8-2-16 15,-7-1-15-15,3-3 19 16,-4-4-23-16,3-6 0 15,4-8 0-15,6-9 0 0,3-6-1 16,0-3-42-16,4-21-36 16,12-11-62-16,0-11-491 15</inkml:trace>
  <inkml:trace contextRef="#ctx0" brushRef="#br0" timeOffset="92044.52">19141 4489 1533 0,'0'0'15'16,"0"0"-14"-16,68-11 35 15,-32 1-9-15,5 0-17 16,0 1-10-16,0 0-6 16,-8 6-47-16,-8 3-12 15,-8 0-59-15,-15 0-202 16</inkml:trace>
  <inkml:trace contextRef="#ctx0" brushRef="#br0" timeOffset="92460.63">19313 4372 1138 0,'0'0'302'15,"0"0"-279"1,0 0 7-16,0 0 22 0,0 0-14 15,0 0-38-15,-36 71 4 16,10-40-4-16,3-5 0 16,4-4-30-16,2-6-23 15,9-6-31-15,6-7-33 16,2 0-109-16,0-3-83 16,1 0 309-16,8 1 60 15,0 2 142-15,-1 0-12 16,1 4-86-16,-1 2-16 15,-6 8-14-15,2 7 2 16,-4 8 8-16,0 5-41 16,0 6-7-16,-7 0-13 15,-3 1-15-15,2-4 7 16,-5-4-14-16,6-7 4 0,4-8-3 16,1-8-2-16,2-7-9 15,0-6-7-15,0-4-17 16,2-17-9-16,8-11-50 15,5-8-67-15,1-3-93 16</inkml:trace>
  <inkml:trace contextRef="#ctx0" brushRef="#br0" timeOffset="92702.16">19278 4628 1358 0,'0'0'90'16,"0"0"-61"-16,0 0 4 15,0 0 9-15,0 0-26 16,0 0-16-16,39-41-1 15,-20 37 1-15,2 4-4 16,-4 0 4-16,-7 4-1 0,-2 10 1 16,-7 10 12-16,-1 4 41 15,0 5-26-15,0 2-9 16,-7 1 15-16,0 0-22 16,-2-3-1-16,1-5 3 15,3-4-12-15,0-7 1 16,4-5-2-16,1-6-1 15,0-4-5-15,0-2-26 16,0 0-33-16,-6-12-34 16,1-7-348-16</inkml:trace>
  <inkml:trace contextRef="#ctx0" brushRef="#br0" timeOffset="92903.06">19235 4776 1468 0,'0'0'5'0,"0"0"83"0,0 0-25 16,0 0-47-16,0 0-16 15,68-36 4-15,-37 27-12 16,-4 4 5-16,-4 2-26 16,-7 3-40-16,-8 0-79 15,-8 0-251-15</inkml:trace>
  <inkml:trace contextRef="#ctx0" brushRef="#br0" timeOffset="93102.43">19261 4784 1327 0,'0'0'151'0,"0"0"-143"0,0 0-6 15,0 0 6-15,0 0 9 16,0 0 1-16,62-7-18 15,-44 6 0-15,-2 1-1 16,-5 0-3-16,-5 0-34 16,-6 0-72-16,0 6-100 15,-6 0-629-15</inkml:trace>
  <inkml:trace contextRef="#ctx0" brushRef="#br0" timeOffset="93294.83">19248 4888 1326 0,'0'0'9'0,"0"0"14"16,0 0 30-16,0 0-13 16,0 0-27-16,0 0 6 15,13 6-19-15,1-6-7 16,-5 0 4-16,-1 0-44 16,0 0-39-16,-8-1-191 15</inkml:trace>
  <inkml:trace contextRef="#ctx0" brushRef="#br0" timeOffset="93768.48">19071 5001 1216 0,'0'0'208'16,"0"0"-202"-16,0 0 33 16,0 0 49-16,0 0-45 15,0 0-13-15,31-5-13 16,-6 0-3-16,7-2 12 16,3 0-10-16,4-1-12 15,3 0 22-15,-4 2-22 16,0 1 1-16,-6 2 7 15,-6 1-10-15,-7 1 7 0,-4 1-9 16,-5 0 0-16,-3 0 6 16,0 0-6-16,-4 0 0 15,2 0 1-15,-3 0 1 16,-1 0 0-16,0 0-2 16,-1 0 0-16,0 0-4 15,0 0 4-15,0 0-9 16,0 0 4-16,0 0-13 0,0 0 3 15,0 0-4-15,0 0-6 16,0 0 20-16,0 0-12 16,0 0 0-16,-1 0 2 15,1 0-6-15,-1 0 0 16,-1 0-14-16,-5 0-42 16,1 0-93-16</inkml:trace>
  <inkml:trace contextRef="#ctx0" brushRef="#br0" timeOffset="94870.48">20128 4536 1543 0,'0'0'45'0,"0"0"-45"16,0 0 0-16,83 0 4 15,-44-3-4-15,-2 0 4 16,2 3-3-16,-6 0-1 15,-8 0 0-15,-7 0 0 16,-4 0 3-16,-11 3-6 16,-3 2 6-16,0 5-3 0,0 1 46 15,-9 5-26 1,-6 2 1-16,-3 0-5 0,-2 5 1 16,-5 1-7-16,-2 2-7 15,-2 0-1-15,0 1 9 16,0 1-11-16,-1 1 0 15,4 1 4-15,3-3-1 16,4-3 0-16,8-5-3 16,3-4 0-16,6-4 2 15,2-4-2-15,0-4-4 16,2 1 4-16,14-4 0 16,5 0 8-16,7 0-7 15,2 0 1-15,7-8 11 16,-2-1-13-16,-2 4 0 15,0-1 3-15,-7 1-2 16,-7 2-2-16,-4 0-5 0,-7 2-13 16,-2-3 3-16,-5-2-37 15,-1-3-31-15,0 0-138 16</inkml:trace>
  <inkml:trace contextRef="#ctx0" brushRef="#br0" timeOffset="95216.19">20105 4686 1595 0,'0'0'0'15,"0"0"-23"-15,0 0 23 16,0 0 17-16,0 0 42 16,0 0-27-16,80 20-11 15,-47-13 10-15,1 0-11 16,-1 1 0-16,-1-2-14 16,-3 0 2-16,2-2 13 15,-3-4-20-15,-3 0-1 16,-5 0 4-16,-10 0-4 15,-4 0 0-15,-4 0-31 16,-2-3-27-16,0-8-49 0,-18-1-826 16</inkml:trace>
  <inkml:trace contextRef="#ctx0" brushRef="#br0" timeOffset="96081.32">20180 4361 1233 0,'0'0'96'0,"0"0"-87"16,0 0 51-16,0 0 62 0,0 0-55 16,0 0-24-1,0 0-19-15,0 0 3 0,0 0 12 16,0 0-32-16,5-7-5 16,5-6 2-16,4-5 0 15,4 0-6-15,5-2 2 16,-2 0-3-16,2 3-3 15,0 3 6-15,-6 2-1 16,-6 4-3-16,-3 2 8 16,-2 5-4-16,-5 1 0 15,-1 0 0-15,0 0 9 16,0 0-8-16,0 0-1 16,0 0 7-16,0 0-7 15,0 0 0-15,6 0-2 16,2 9 2-16,2 5 9 0,6 1-7 15,-4 3 0-15,2 0 12 16,-5-3-5-16,0 2 4 16,-1-3-11-16,-1-1-1 15,-4-4 13-15,3 1-14 16,-4-4 0-16,2 1 3 16,-1 0-2-16,0-3-1 15,2-1 0-15,-4-2 0 16,1 0-4-16,1-1 4 15,-3 0-21-15,0 0-6 16,0 0-59-16,-5-6-176 16</inkml:trace>
  <inkml:trace contextRef="#ctx0" brushRef="#br0" timeOffset="102509.63">20936 4722 1158 0,'0'0'336'15,"0"0"-332"-15,0 0-4 16,0 0 58-16,0 0 20 16,0 0-70-16,0 0-2 15,27-4 17-15,-2 2-17 16,6 2 5-16,2-1-5 15,-1 0-3-15,1 1-1 16,-3-1-2-16,0 1 0 16,-4 0-12-16,-4 0-4 15,-10 0-21-15,-6 0-22 0,-6 0-75 16,-6 2-114-16</inkml:trace>
  <inkml:trace contextRef="#ctx0" brushRef="#br0" timeOffset="102766.27">20977 4903 1464 0,'0'0'71'0,"0"0"-57"15,0 0-8-15,82-5 42 0,-57 2-19 16,2 3 7-16,-2 0-36 16,2 0 0-1,-4 0 0-15,1 0 0 0,-3 1-30 16,-4-1-84-16,-4 0-328 16</inkml:trace>
  <inkml:trace contextRef="#ctx0" brushRef="#br0" timeOffset="103330.2">21676 4568 1485 0,'0'0'29'16,"0"0"-16"-16,0 0 6 16,0 0 26-16,9-62-3 15,2 49-42-15,6 1 0 16,8 3-1-16,1 3 1 15,4 5-6-15,-4 1 6 16,-1 0-5-16,-6 10 5 0,-3 4-2 16,-2 2 0-1,-5 0 2-15,-7 1 0 0,-2-1 22 16,0 4-22-16,0 1 7 16,-7 5 10-16,-5 2-9 15,-5 0 10-15,1-3-11 16,3-2-5-16,3-6 5 15,8-4-7-15,2-5-9 16,0-1-31-16,1-2-60 16,5-2-128-16</inkml:trace>
  <inkml:trace contextRef="#ctx0" brushRef="#br0" timeOffset="103730.13">21768 5084 1558 0,'0'0'39'0,"0"0"-33"16,0 0 30-16,0 0 19 15,0 0-55-15,0 0 7 16,-8 33-5-16,10-24-2 15,4-4 0-15,-5-2 1 16,1 0 2-16,-1-3-4 16,3 0 1-16,-2 0 0 0,5-9-4 15,1-6 4 1,-5-2-8-16,2 1 5 0,-5 3-7 16,0 4 4-16,0 5 2 15,0 3 4-15,0 1 28 16,-1 0-25-16,-5 1 2 15,-2 6 0-15,1 1-4 16,5-3-2-16,2-2-6 16,1-3-79-16,14-1-134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18:28.2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 7351 1306 0,'0'0'22'15,"0"0"-20"-15,0 0 18 16,0 0 38-16,0 0-47 15,0 0-10-15,0 0 5 16,11 0-5-16,-7 0 8 16,3 4 12-16,2 0-11 15,2-2 5-15,3 2-9 16,3-2 1-16,6-2-3 0,6 0-2 16,2 0 2-1,2-14-4-15,-1-4 0 16,-1-6 4-16,-2-2-4 15,0-2 0-15,-5 2-2 0,-4 4 5 16,-4-1-6-16,-10 4 2 16,-1-1 1-16,-5 1-1 15,0 1 1-15,0 5 0 16,0-4-1-16,-9 5 5 16,-3 0-8-16,2 0 4 15,-6 2 0-15,0 2-2 16,-1 0 2-16,-3 4-4 0,-1 1 3 15,2 2 1 1,-4 1-4-16,-1 0 4 0,-1 0 0 16,0 0-5-1,-4 8 5-15,6 8-1 0,-2 3 0 16,2 5 2-16,1 2-4 16,4 6 3-16,0 4 0 15,3 4-3-15,3 6 3 16,4 0 0-16,1 0-6 15,5 0 13-15,2-5-11 16,0 2 4-16,0-3 0 16,2-2 2-16,13-3-2 15,6-3 0-15,1-6 0 16,5-6 1-16,2-4 7 16,2-6-8-16,3-6 0 15,1-4 13-15,3 0-12 16,2-8-1-16,-4-12 2 15,0-2 2-15,-5-2-8 0,-2 2-7 16,-2-3-51-16,-8 7-81 16,-7 4-789-16</inkml:trace>
  <inkml:trace contextRef="#ctx0" brushRef="#br0" timeOffset="591.73">2539 7355 1032 0,'0'0'16'0,"0"0"26"16,0 0 23-16,0 0 13 15,-19 102-31-15,14-60-14 16,1 5 20-16,-3-3-16 15,-2-4 4-15,2-4-7 16,3-3-24-16,-3-8-9 16,2-2 2-16,3-10-2 15,-2-5-2-15,4-8-27 16,0 0-132-16,0-11-391 16</inkml:trace>
  <inkml:trace contextRef="#ctx0" brushRef="#br0" timeOffset="941.28">2662 7499 1144 0,'0'0'38'0,"0"0"-33"15,0 0 32-15,0 0 43 16,0 0-58-16,0 0-14 15,-7 7 8-15,-10 11-15 16,-6 0-1-16,-1 1 1 0,-3-1 8 16,5 0-3-16,0-4-6 15,-1-1 0-15,10-7 9 16,6-3-8-16,2-3 0 16,5 0-1-16,0 0 0 15,0 0-3-15,0 5 6 16,16 1-2-16,2-1 26 15,0 0-18-15,2-2 2 16,0 6 4-16,0-3-4 16,3-2 2-16,0 0-13 0,0-2 0 15,2-2 3-15,-3 2-3 16,-2 0 0-16,-4 0-1 16,-1 0-5-16,-6-2-21 15,-2 0-82-15,-7 0-680 16</inkml:trace>
  <inkml:trace contextRef="#ctx0" brushRef="#br0" timeOffset="1472.85">3172 7103 1276 0,'0'0'78'0,"0"0"-78"15,0 0 0-15,0 0 30 16,0 0-8-16,0 0 7 16,71 0 7-16,-40 0-25 15,-2 0 0-15,-2 0-7 16,-2 0 5-16,-2 0 0 16,-2 0-9-16,0-4 0 0,-9-1 0 15,2 3 0 1,-7 1-11-16,-5 1-67 0,-2 0-109 15,0 0-833-15</inkml:trace>
  <inkml:trace contextRef="#ctx0" brushRef="#br0" timeOffset="1776.83">3216 7342 1317 0,'0'0'46'0,"0"0"-44"15,0 0 24-15,0 0 44 16,0 0-58-16,0 0-9 16,23 0 4-16,-1 0 0 15,1 0 8-15,3 0-14 16,1 0 5-16,2 0-2 15,0 0-4-15,-4-1 0 16,-3-5 3-16,-7 3-3 16,-3 2-21-16,-10 1-58 15,-2 0-166-15</inkml:trace>
  <inkml:trace contextRef="#ctx0" brushRef="#br0" timeOffset="4991">4086 6986 1150 0,'0'0'14'0,"0"0"-10"16,0 0 4-16,0 0 18 15,0 0 15-15,0 0 7 16,0 0-4-16,96 128 16 16,-69-70-16-16,-4 5-21 15,0-6 11-15,-5-7-22 16,-1-3-2-16,0-11 3 16,-7-6-12-16,2-6 1 15,-5-4-2-15,-1-6 0 16,-2-5-3-16,3-3 3 15,-3-5-12-15,-1-1-10 16,-3 0-35-16,0 0-20 0,0-12-68 16</inkml:trace>
  <inkml:trace contextRef="#ctx0" brushRef="#br0" timeOffset="5397.87">4444 6866 1223 0,'0'0'24'0,"0"0"47"16,0 0-25-16,0 0 18 16,0 0-35-16,0 0-24 15,-29 26 2-15,10 4-6 16,-8 8 0-16,-4 8 27 16,-7 8-19-16,-5 4 5 15,-3 5 13-15,-6-2-22 16,3-2 4-16,3-5-6 15,4-6 4-15,5-8-10 0,8-8 3 16,10-4-2-16,3-6 2 16,5-8-25-16,4-3-20 15,7-5-39-15,-2-5-118 16</inkml:trace>
  <inkml:trace contextRef="#ctx0" brushRef="#br0" timeOffset="5854.24">4554 7258 1186 0,'0'0'67'15,"0"0"-65"-15,0 0 2 16,0 0 62-16,0 0-3 0,0 0-11 16,0 117-17-16,0-77-24 15,0 4 31-15,-9-1-24 16,-3-7-5-16,4-5 3 16,-1-7-15-16,2-6-1 15,2-5 0-15,3-7-9 16,2-4-3-16,0-2-54 15,0 0-63-15,0 0-60 16,2-2-411-16</inkml:trace>
  <inkml:trace contextRef="#ctx0" brushRef="#br0" timeOffset="6281.48">4714 7345 1084 0,'0'0'114'16,"0"0"-105"-16,0 0 31 16,0 0 26-16,0 0 8 15,0 0-38-15,2-3-27 16,-2 3 9-16,0 0-11 16,0 3 14-16,-15 15-21 15,-5 4 2-15,-5 6-8 16,-2-2 6-16,6 1-4 15,0-8 1-15,8-2 3 0,4-8 4 16,4-4-4-16,5-5 1 16,0 0-4-16,0 0 3 15,0 0 0-15,0 0 9 16,0 0-9-16,2 0 11 16,7 1 1-16,3 4-9 15,3 1 23-15,3-1-14 16,-1 1-11-16,4-2 9 15,1 0-7-15,-2 1 0 16,-2-1-3-16,-2-3 0 16,-3 2-1-16,-4-2 1 15,-2-1-2-15,-5 0-8 16,-2 0-78-16,0-9-184 0</inkml:trace>
  <inkml:trace contextRef="#ctx0" brushRef="#br0" timeOffset="7489.41">5001 7233 1336 0,'0'0'77'15,"0"0"-77"-15,0 0 3 16,0 0 2-16,0 0 54 16,114-4-49-16,-69-3 6 0,-1 2-16 15,-2 1 1-15,-5 0 10 16,-6 4-11-16,-7-2 0 15,-6 2-2-15,-12 0 2 16,1-4-11-16,-7-5-160 16</inkml:trace>
  <inkml:trace contextRef="#ctx0" brushRef="#br0" timeOffset="8028.79">5826 6823 1417 0,'0'0'17'0,"0"0"-17"16,0 0 19-16,0 0 16 16,0 0-32-16,0 0-1 15,51 49 21-15,-15-5-11 16,-7 12 24-16,-2 2-19 16,-8 3-1-16,-1-3 10 15,3-7-25-15,-2 0 6 16,-1-5 7-16,3-7-11 0,-4-1-3 15,-1-11 0 1,-1-6 0-16,-1-8-11 0,-3-5 4 16,-2-6-27-1,-7-2-17-15,0 0-5 0,-2-21-48 16,0-10-183-16</inkml:trace>
  <inkml:trace contextRef="#ctx0" brushRef="#br0" timeOffset="8378.37">6262 6778 1313 0,'0'0'80'0,"0"0"-45"0,0 0 8 15,0 0 13-15,0 0 4 16,0 0-36-16,6 0-14 16,-6 14-8-16,-25 17 1 15,-8 15 4-15,-13 17 0 16,-7 11-1-16,-10 6 14 16,-1 5-13-16,-1-7-4 15,3-6-3-15,11-8 6 16,8-13-8-16,12-9 2 15,14-17-15-15,7-15 11 0,10-7-29 16,0-3-51-16,7 0-136 16,11-23-521-16</inkml:trace>
  <inkml:trace contextRef="#ctx0" brushRef="#br0" timeOffset="8845.9">6463 7131 1324 0,'0'0'7'0,"0"0"9"15,0 0-2-15,0 0 66 16,0 0-44-16,0 138-7 0,0-90 11 16,0 0-19-16,0 0 8 15,0-6 2-15,0 0-18 16,0-7 2-16,0-6-12 16,-2-7-2-16,2-8-2 15,0-7-1-15,0-7-27 16,0 0-29-16,0-2-27 15,2-25-96-15,16-6-633 16</inkml:trace>
  <inkml:trace contextRef="#ctx0" brushRef="#br0" timeOffset="9303.2">6793 7200 995 0,'0'0'40'15,"0"0"71"-15,0 0-12 16,0 0 2-16,0 0-24 16,0 0-27-16,0-1-23 15,-5 9 9-15,-19 10-7 16,-5 8-27-16,-9 4-2 15,-9 2 1-15,5-3 1 0,-3-2-4 16,10-5-1-16,6-8-1 16,14-4-2-16,7-6 6 15,8-4-3-15,0 0 3 16,0 3-5-16,0-1 4 16,10 2 1-16,1-1 0 15,4 1 14-15,3 2-14 16,2 2 9-16,9 2 3 15,0 0-8-15,-3-1 16 16,3 1-16-16,0-5 2 16,0 1 0-16,-6-2-6 15,-3 0 1-15,-9-4-2 16,-2 3 4-16,-7-3-6 0,-2 0-16 16,0 0-88-1,-22 0-498-15</inkml:trace>
  <inkml:trace contextRef="#ctx0" brushRef="#br0" timeOffset="25670.1">5996 6631 543 0,'0'0'192'16,"0"0"-97"-16,0 0 79 15,0 0-61-15,0 0-56 16,0 0-19-16,15 0 3 16,-13 0-3-16,-2 0 15 15,0 0-19-15,0 0 21 16,0 0-22-16,0 0-11 16,0 0 2-16,0 0-11 0,0 0 5 15,2 0-13-15,0-8 1 16,0-4-4-16,8 0-2 15,-4-1 0-15,-1 2-7 16,1 1 12-16,4-2-5 16,-4 0 0-16,3-1 1 15,-3-6-5-15,6 1 4 16,-1-2-2-16,-5 2-1 16,2 4-4-16</inkml:trace>
  <inkml:trace contextRef="#ctx0" brushRef="#br0" timeOffset="38622.19">6171 6427 526 0,'0'0'258'16,"0"0"-237"-16,0 0 50 0,0 0 9 15,0 0-25-15,0 0 16 16,7 0-40-16,-7-2 3 16,5-1-1-16,-5 2-28 15,0 1 10-15,0 0 9 16,0 0-8-16,0 0 27 16,0 0-42-16,0 0 15 15,0 0 1-15,0 0-8 16,0 0 6-16,0 0-15 15,0 0 3-15,0 0 25 16,0 0-27-16,0 0 10 16,0 0 12-16,0 0-11 15,0 0 11-15,0 0-19 0,0 0-1 16,0 0 3 0,4 4-6-16,5 7-2 0,5 7 2 15,3 3 3-15,1-2 0 16,-1 0-3-16,-1-3 0 15,5-3-2-15,-4 0 2 0,-3-3 0 16,-1-4 5 0,-7 2-3-16,6-3-4 0,-5-3 2 15,-3 3 0-15,0-4 0 16,-4-1 0-16,0 0 0 16,0 0 0-16,0 0 2 15,0 0 0-15,0 0-2 16,2 0 0-16,-2 0 1 15,0 0-1-15,0 0-7 16,0 0-14-16,0 0-52 16,0 0-97-16</inkml:trace>
  <inkml:trace contextRef="#ctx0" brushRef="#br0" timeOffset="110852.21">1283 9264 739 0,'0'0'330'0,"0"0"-322"15,0 0 20-15,0 0 39 16,0 0-21-16,0 0-15 15,0 0-28-15,0 0-2 16,0 0 43-16,0 0-18 16,0 0-6-16,0 0-1 0,0 0-8 15,0 0 0 1,0 0-11-16,0 0 0 0,0 16-1 16,0 10 1-16,0 14 0 15,0 14 1-15,0 13 0 16,0 10 9-16,0 11-10 15,0 4 0-15,2-6 6 16,1-9-6-16,1-7 0 16,0-9 0-1,0-7 0-15,-1-8 2 0,-3-10-2 16,0-9 0-16,0-9-2 16,0-10 2-16,0-3 0 15,0-5-2-15,0 0-23 16,0-8-85-16,0-25-512 15</inkml:trace>
  <inkml:trace contextRef="#ctx0" brushRef="#br0" timeOffset="111322.35">1406 9337 1185 0,'0'0'0'15,"0"0"-11"1,0 0 11-16,0 0 5 0,0 0 41 15,0 0-45-15,27-80 1 16,-19 73 5-16,3-3-4 16,3 2 14-1,-1-2-9-15,5 0-6 0,2 4 15 16,4 6-17-16,3 0 0 16,2 0 11-16,0 22-4 15,-4 6 34-15,-8 9-37 16,-5 4-3-16,-10 3 39 15,-2 3-7 1,0 0-1-16,-25 0-3 0,-6-5-8 16,-2-8 7-16,-6-4-8 15,4-10-14-15,1-8 16 0,1-1-20 16,4-5-2 0,4-6 6-16,10 1-6 15,7-1 0-15,2 0-56 0,6 0-87 16,-2 0-379-16</inkml:trace>
  <inkml:trace contextRef="#ctx0" brushRef="#br0" timeOffset="111910.03">1967 9349 1322 0,'0'0'2'0,"0"0"9"16,0 0 45-16,0 0-22 15,0 0-20-15,0 0-5 0,-18 77-6 16,13-31 12 0,1 8 10-16,0 5-2 0,2 1 15 15,2 4-24-15,0 1-12 16,0-6 12-16,0-5-12 15,4-7 1-15,7-9-3 16,1-6 0-16,0-6-9 16,2-5-18-16,1-4-37 15,-2-9-35-15,1-6-77 16,-7-2-732-16</inkml:trace>
  <inkml:trace contextRef="#ctx0" brushRef="#br0" timeOffset="112811.97">2179 9689 1128 0,'0'0'130'0,"0"0"-121"16,0 0-7-16,0 0-2 0,0 0 42 16,0 0-39-16,0 2 0 15,13-2-3 1,7 0 5-16,3 0 5 0,5 0-10 16,4-6 0-16,10-8 12 15,0-6-12 1,-5 0 2-16,-2 0-2 0,-11 0 0 15,-8 3-2-15,-3-2 2 16,-4 2 0-16,-9 0 9 16,0-3 4-16,0 4-1 15,0-4-12-15,-9 5 4 16,0 5 2-16,-2 2-6 16,2 4 0-16,-4 2 13 15,-4 2-4-15,0 0-9 16,-12 0 0-16,2 0 0 0,-2 2-3 15,-2 13 3-15,4 5 0 16,3 4 0-16,0 8 3 16,3 0-4-16,9 4 1 15,0 3 0-15,7 0 20 16,3 1-13-16,2-3 0 16,0-4 7-16,0 2-6 15,7-5 1-15,13-5-1 16,7-3-2-16,2-3 8 15,9-7-14-15,6-2 0 16,5-8 7-16,3-2-4 16,1 0-1-16,-6 0-2 0,-3-12-12 15,-1-6 12 1,-8-4-65-16,-10 0-79 16,-12 2-621-16</inkml:trace>
  <inkml:trace contextRef="#ctx0" brushRef="#br0" timeOffset="113191.21">2827 9659 1253 0,'0'0'4'15,"0"0"7"-15,0 0-9 16,0 0 42-16,0 0 1 16,0 0-8-16,0 116 19 15,0-79-36-15,-2 1-3 16,-6-5 6-16,4-3-23 0,2-1 5 16,0-9-5-1,2-2-35-15,0-10-50 0,0-8-151 16</inkml:trace>
  <inkml:trace contextRef="#ctx0" brushRef="#br0" timeOffset="113583.81">2994 9729 1320 0,'0'0'53'0,"0"0"-53"15,0 0 0-15,0 0 31 16,0 0-10-16,0 0-9 16,-5 2-12-16,-17 14 0 15,-5 6 0-15,-4 2 0 16,0-5-3-16,9-3 3 16,4-4 0-16,9-6 0 15,7-1 0-15,2 1-3 16,0 2 3-16,15 3 6 0,8-1 18 15,1-2-7 1,3-2-5-16,7 0 37 0,-1-3-48 16,-2 1 0-1,0-1 1-15,-2-3-2 0,-2 0-24 16,-5 0-37-16,-4 0-100 16,-9 0-287-16</inkml:trace>
  <inkml:trace contextRef="#ctx0" brushRef="#br0" timeOffset="113985.43">3270 9290 1197 0,'0'0'45'0,"0"0"-45"16,0 0-3-16,0 0 3 15,0 0 29-15,0 0-12 16,134 109-9-16,-112-77 2 15,-6 2 8-15,-5 2 34 16,-7 1-9-16,-4 6-5 16,0 2-3-16,0 4-14 15,-19 2 5-15,-4 6-23 16,-4-3 2-16,-2-1-3 16,7-9-2-16,2-6-15 15,6-9-7-15,6-8-61 16,6-11-96-16,0-10-1013 15</inkml:trace>
  <inkml:trace contextRef="#ctx0" brushRef="#br0" timeOffset="114641.74">3808 9695 1158 0,'0'0'91'15,"0"0"-51"-15,0 0 33 0,0 0 26 16,0 0-59 0,0 0-11-16,-8-8-28 15,8-8 7-15,2-2-11 16,17-4 3-16,-1 0 0 16,6 1-2-16,2 2 2 0,6-3-1 15,1 4-1-15,-2 4-17 16,-2 7 15-16,-2 7 0 15,-4 0 1-15,-3 3-5 16,-3 12 7-16,-1 8 1 16,-5 3 2-1,-2 4 1-15,0 2 8 0,0 0-11 16,2-2 0-16,-2-3 7 16,6-6-6-16,2-5-1 15,0-4 0-15,1-6 1 16,4-4 22-16,0-2-20 15,5 0-1-15,2-12 14 0,4-10-9 16,1-2-4 0,-1 0-3-16,-4-1 1 15,-4 4-1 1,-3 3 0-16,-4 2 0 16,-2 6 3-16,-8 6 2 15,-6 2-3-15,3 0-2 16,4-4-7-16,4-6-37 15,-2-8-326-15</inkml:trace>
  <inkml:trace contextRef="#ctx0" brushRef="#br0" timeOffset="115197.21">5378 9201 1290 0,'0'0'57'0,"0"0"-53"16,0 0 5-16,0 0 20 15,-67 129 33-15,47-69-32 16,4 11 1-16,3 3-21 16,3 4 10-16,0 2 18 15,6-5-24-15,4-10-6 16,0-6-8-16,0-13-2 0,10-6-6 16,17-14-76-1,0-12-138-15</inkml:trace>
  <inkml:trace contextRef="#ctx0" brushRef="#br0" timeOffset="115641.09">5748 9519 72 0,'0'0'1383'0,"0"0"-1374"0,0 0-14 16,0 0 10-16,0 0-2 15,0 0 13 1,-27 92-14-16,25-54 18 0,2 0 0 16,0 0 10-16,0-3 12 15,0-6-35-15,5-3-2 16,5-8-5-16,9-5 6 15,3-8-9-15,2-5 3 16,9 0 0-16,6-4-3 16,3-22 1-16,-7-8-23 15,3-6 3-15,-9-2-15 16,-11 0 30-16,-5 3-13 16,-11 0 12-16,-2 7 8 15,0 8 1-15,-6 10 35 16,-17 6 8-16,2 8-8 15,-4 0-10-15,0 0-26 0,-4 4 0 16,5 9 3-16,2 0-3 16,-3-1-22-16,11-4-67 15,6-8-165-15</inkml:trace>
  <inkml:trace contextRef="#ctx0" brushRef="#br0" timeOffset="115983.77">6563 9659 1415 0,'0'0'90'0,"0"0"-90"16,0 0 0-16,0 0 35 16,0 0-3-16,0 0-12 15,-20 97-17-15,-4-66 4 0,-5 3-6 16,2-4-1-16,7-7-48 15,9-15-51 1,7-8-713-16</inkml:trace>
  <inkml:trace contextRef="#ctx0" brushRef="#br0" timeOffset="118583.43">7386 9110 1191 0,'0'0'53'0,"0"0"-49"15,0 0-2-15,0 0 49 16,0 0-20-16,0 0 0 16,0-4-31-16,0 4 0 15,0 0 22-15,0 0-11 16,0 20-3-16,0 14-7 16,0 13 2-16,0 14 38 15,-7 9-41-15,5 6 0 16,-5 9 8-1,0-3-3-15,-1-1 3 0,-4-4-8 16,1-3 2 0,-2-7 4-16,-1-7-6 15,3-4 0-15,5-8-1 16,-4-4 2-16,8-4-2 0,0-10-9 16,0-6-33-16,2-7 11 15,0-8-74-15,0-9-57 16,0 0-536-16</inkml:trace>
  <inkml:trace contextRef="#ctx0" brushRef="#br0" timeOffset="119118.16">7444 9132 866 0,'0'0'394'0,"0"0"-394"0,0 0-3 0,0 0 3 16,0 0 7-16,0 0-7 15,77-116 1-15,-52 103-1 16,-5 5 0-16,7 6 0 16,-3 2 2-16,1 0 11 15,2 4 12-15,-3 12-14 16,1 3-3-16,-6 0 33 16,4 5-38-16,-5 1 5 15,-7 1 14-15,-7-1-17 16,-4 4 26-16,0 3-13 15,-2 0-13-15,-25 4 33 16,-6 0-36 0,-7-1 5-16,-3 1 3 15,1-5-4-15,2-3-3 0,7-6-3 16,0-3 0-16,4-5-9 16,0-3-1-16,4 1-30 15,9-10-60-15,5-2-154 16</inkml:trace>
  <inkml:trace contextRef="#ctx0" brushRef="#br0" timeOffset="119682.24">7849 9774 973 0,'0'0'319'0,"0"0"-316"16,0 0 8-16,0 0 29 15,-31 102 22-15,22-82 1 16,4 2-61-16,-6-2 3 15,7-1 15-15,0 0-10 16,-3-2-4-16,4-9-6 16,3 1-15-16,0-3 0 15,0-2-97-15,0-2-48 16,0-2-462-16</inkml:trace>
  <inkml:trace contextRef="#ctx0" brushRef="#br0" timeOffset="120056.55">8028 9810 1386 0,'0'0'0'0,"0"0"6"0,0 0 16 0,0 0 51 15,0 0-60 1,0 0-8-16,-41 47-2 0,19-28 1 15,-7-1-1-15,-2 0-3 16,2-2 0-16,2-4 0 16,9-3 0-16,9-4-3 15,5-3 3-15,4-1 1 16,0 1-1-16,0-2-1 16,0 3 1-16,0 1 6 15,4 2-5-15,19 2 4 16,2 0 8-16,-2 0-7 15,6 2 5-15,0-2-11 16,-2 0 0-16,-2-2 4 16,-6 0-4-16,4 0 0 15,-7-2-2-15,-5-2 4 0,-5-2-4 16,2 0-17-16,-6 0-61 16,-2 0-43-16,0-12-642 15</inkml:trace>
  <inkml:trace contextRef="#ctx0" brushRef="#br0" timeOffset="120745.24">8637 8919 1216 0,'0'0'28'0,"0"0"-28"16,0 0 0-16,0 0 6 15,0 0-2-15,114 69-1 16,-85-33-3-16,0 9 2 15,-2 5 9-15,-2 5-4 16,-6 1 20-16,-3 2 22 0,-5 3-23 16,-9-2 9-16,-2 1 8 15,0 4-24-15,0 1 18 16,0 3-23-16,-17 0-7 16,-8 0 15-16,1-4-19 15,-3-3 1-15,-2-5-4 16,0-6 2-16,3-2-4 15,1-4 2-15,5-6-5 16,-1-1-13 0,6-7-60-16,-3-6-111 0</inkml:trace>
  <inkml:trace contextRef="#ctx0" brushRef="#br0" timeOffset="124121.36">1566 11508 1189 0,'0'0'36'0,"0"0"-35"16,0 0 12-16,0 0 61 16,0 0-52-16,0 0-21 15,0 0 6-15,0 0-7 16,0 0 0-16,0 0-1 15,0 0 5-15,0 12 19 16,0 18-19-16,0 17 14 16,0 23-2-16,-2 21-4 0,0 15 5 15,0 9-17 1,-1 3 3-16,0-3 9 16,-1-11-12-16,4-12 0 15,-2-16 0-15,2-13 1 0,0-17 1 16,0-12-2-16,0-14-19 15,0-12-15-15,0-8-57 16,0 0-26-16,0-6-178 16,0-22-209-16</inkml:trace>
  <inkml:trace contextRef="#ctx0" brushRef="#br0" timeOffset="124645.53">1646 11551 1161 0,'0'0'35'0,"0"0"-29"15,0 0 12-15,0 0 40 16,0 0-37-16,0 0-16 16,-3-39-5-16,6 21 2 15,13-4 12-15,6-3-14 16,5 0 3-16,4 3-3 16,3 5 0-16,-1 7 0 15,2 9 0-15,-1 1 3 16,-5 0 0-16,-4 20 2 15,-8 7-5-15,-8 5 19 16,-2 11-1-16,-7 3 17 16,0 1-16-16,0 5-15 15,-10-1 24-15,-11 2-25 16,-11 2 4-16,-5 0 27 16,-6-5-12-16,-1-6-1 0,3-12 4 15,5-8-24-15,12-12 30 16,9-6-31-16,8-6 0 15,7 0-7-15,0 0-50 16,2-5-130-16,16-16-426 16</inkml:trace>
  <inkml:trace contextRef="#ctx0" brushRef="#br0" timeOffset="125153.78">1978 12252 179 0,'0'0'997'16,"0"0"-997"-16,0 0 0 15,0 0 50-15,0 0 1 16,0 0-21-16,0 0-2 16,0 0-16-16,0 12 20 15,0 18-21-15,-5 13 15 16,1 3 20-16,4-5-36 0,-4-1 0 15,4-6-7 1,0-4 1-16,-2-5-1 0,2-9-3 16,0-4-5-16,0-6 2 15,0-4-62-15,0-2-46 16,0-2-136-16</inkml:trace>
  <inkml:trace contextRef="#ctx0" brushRef="#br0" timeOffset="125565.21">2223 12266 1258 0,'0'0'65'0,"0"0"-50"0,0 0-13 16,0 0 17-16,0 0 5 15,0 0-2-15,-29 23-22 16,0-2 0-16,-2 6 0 15,-3-4 3-15,5 0 8 16,5-8 0-16,4-1-7 16,8-5 21-16,6-3-25 15,4-5 0-15,2 2-2 16,0-3 5-16,0 0-1 16,0 0-2-16,0 0 0 15,0 3-4-15,0 3 4 16,0 4 0-16,16 1-4 15,5 0 10-15,8-2-3 16,7-1-3-16,0-4 0 16,2 1 4-16,-7 0-4 15,-8-1-1-15,-6 1-5 16,-8 2-41-16,-6 2-45 16,-3 0-192-16</inkml:trace>
  <inkml:trace contextRef="#ctx0" brushRef="#br0" timeOffset="125932.45">2887 12041 362 0,'0'0'1001'15,"0"0"-997"-15,0 0-3 16,0 0 38-16,0 0 22 0,0 0-58 15,20-6-2 1,2 4 31-16,5-2-20 0,2 3-1 16,0-2 3-16,0 1-12 15,0 2 5-15,-2-4-7 16,-5 1 0-16,-2 1-7 16,-7 2-66-16,-11 0-66 15,-2 0-190-15</inkml:trace>
  <inkml:trace contextRef="#ctx0" brushRef="#br0" timeOffset="126219.67">2850 12304 1413 0,'0'0'2'15,"0"0"-4"-15,0 0 7 16,0 0 31-16,0 0 9 16,0 0-13-16,100-4-23 15,-67-2-9-15,0 1 0 16,3 0 3-16,-1 1-3 16,1 0-4-16,-7 2-19 15,-4 2-37-15,-15 0-93 16,-10 0-788-16</inkml:trace>
  <inkml:trace contextRef="#ctx0" brushRef="#br0" timeOffset="128322.03">3954 11676 1226 0,'0'0'4'16,"0"0"-1"-16,0 0 2 15,0 0 70-15,0 0-48 16,0 0-26-16,0 0 16 16,0 2 7-16,0 24-7 15,0 23 1-15,0 20 11 16,-2 12-13-16,-3 5-16 0,-1-2 0 15,-3-5 5 1,5-5-5-16,-3-9 0 0,7-12 0 16,0-13 3-16,0-16-5 15,0-10 2-15,0-3 0 16,14-8 0 0,1-3 5-16,7 0-5 0,1 0 0 15,6 0 0 1,4-9 1-16,3-4-1 0,6 3 0 15,-2 0-1-15,9 0 3 16,-4 4-4-16,-5 0 0 16,-9 0-21-16,-6 2 19 15,-8 0-32-15,-11 2-10 16,-6-7 7-16,0-4-94 16,-13-11-891-16</inkml:trace>
  <inkml:trace contextRef="#ctx0" brushRef="#br0" timeOffset="128671.16">3985 11646 697 0,'0'0'571'0,"0"0"-555"15,0 0-18-15,0 0 5 16,0 0 25-16,0 0 6 16,37-6-6-16,-16 6 13 15,4 0-34-15,4 0 6 16,2 0 11-16,5 0-21 15,-1 0-3-15,-2 0 0 16,-4 0 3-16,-8 0-7 16,-13 0 4-16,-5 0-31 15,-3 0-66-15,-5 3-168 16</inkml:trace>
  <inkml:trace contextRef="#ctx0" brushRef="#br0" timeOffset="129149.72">3937 11949 1284 0,'0'0'44'0,"0"0"-37"0,0 0-2 0,0 0 19 15,0 0 39-15,137-33-27 16,-101 32-13-16,-2 0-20 16,2-2-2-16,-1 1 15 15,-4-2-16-15,-2 0 0 16,-2 0-1-16,-5 0 1 16,-4 2-25-1,-9 2-105-15,-9 0-308 16</inkml:trace>
  <inkml:trace contextRef="#ctx0" brushRef="#br0" timeOffset="129830.62">5042 11587 1275 0,'0'0'50'16,"0"0"-39"-16,0 0-11 16,0 0 33-16,0 0 5 15,0 0-24-15,-45 37-14 0,28 3 0 16,-4 17 26 0,-1 11-11-16,4 8 1 0,2 4 9 15,8-2-7-15,3-5 1 16,5-5-13-16,0-6-2 15,0-8 12 1,11-6-16-16,5-8 0 0,1-5 0 16,2-7 1-16,-2-9-2 15,1-3-19-15,0-5-37 16,0-7 25-16,-10-4-139 16,-8 0-613-16</inkml:trace>
  <inkml:trace contextRef="#ctx0" brushRef="#br0" timeOffset="130637.96">5233 12136 1238 0,'0'0'70'0,"0"0"-70"15,0 0 4-15,0 0 9 0,0 0 48 16,0 0-30-16,94 0-11 15,-59-7-6-15,5-4-8 16,3-5-2-16,-1-4-4 16,1-4 0-16,-5-5-1 15,-3-1 1-15,-6 0-1 16,-8 2 1-16,-8 3 0 16,-9 6 0-16,-4-2-2 15,0 2 2-15,0 1-3 16,-17 1 3-16,-2 6-2 0,-1 7 2 15,-2 2 0 1,0 2 9-16,-5 0-9 0,-2 0 1 16,0 6 22-16,0 9-21 15,0 4-2-15,0 2 17 16,2 6-14-16,3 1 4 16,0 4-7-16,3-4 0 15,8 0 8-15,-1-2-8 16,8 3 0-16,-1 0 9 15,5 0-6-15,2 1 6 16,0 0-9-16,0-3 0 16,0 3 13-16,2-3-13 15,11 1 0-15,3 0 9 0,4-4-8 16,2-2 3-16,5-1-4 16,7-7 0-16,3-5 5 15,4-3-5-15,3-6 0 16,3 0 0-16,-5 0 0 15,6-12 2-15,-4-4-2 16,-7-2-19-16,4 0 17 16,-10 4-64-16,-11 0-48 15,-12 6-167-15</inkml:trace>
  <inkml:trace contextRef="#ctx0" brushRef="#br0" timeOffset="132831.32">6011 11987 1229 0,'0'0'4'0,"0"0"7"16,0 0 78-16,0 0-16 15,0 0-18-15,0 0-48 16,-5-6-7-16,5 6 16 16,0 0-15-16,0 0-1 0,0 0 4 15,0 8-3 1,0 6-1-16,11 6 0 16,3-2-24-16,-3-1-37 15,-5-11-231-15</inkml:trace>
  <inkml:trace contextRef="#ctx0" brushRef="#br0" timeOffset="134904.74">5955 12250 569 0,'0'0'466'15,"0"0"-459"-15,0 0-1 16,0 0 71-16,0 0-23 16,0 0-17-16,0 0-37 15,0 8 0-15,0 12 47 0,0 4-20 16,-2 7 7-16,-3 0-11 15,-1 3-11-15,-1-1 29 16,3-2-41-16,-1-3 5 16,-2-2-3-16,5-5-2 15,0-3 0-15,0-8-1 16,2-4 2-16,0-6-5 16,0 0 4-16,0 0-25 15,0 0 10-15,0-16-37 16,22-12 37-16,3-6 0 15,1-2-41-15,3 1 25 16,-4 9-5-16,-3 2 33 16,-1 6-6-16,-8 4 10 0,-3 7-1 15,-2 0 31-15,-4 5-5 16,-4 2 22-16,0 0-36 16,0 0 4-16,0 0 19 15,0 0-26-15,0 0 13 16,0 0-7-16,0 2-11 15,-12 6 5-15,-3 2-9 16,-3 2 0-16,-1-2 0 16,0 2 0-16,3-1 0 15,8-6 0-15,1 1 1 16,7-3 0-16,0-2-1 16,0 3 0-16,0 2-4 15,0 2 4-15,2 1 0 16,11-4-2-16,1 2 7 0,-1-4-6 15,5 4 1 1,-5-3 0-16,10-3 2 0,-5 3-2 16,-1-2-7-16,-3 2-24 15,-3 0-37-15,-4 2-12 16,-7 0-375-16</inkml:trace>
  <inkml:trace contextRef="#ctx0" brushRef="#br0" timeOffset="136065.26">6592 12058 299 0,'0'0'979'0,"0"0"-979"16,0 0 0-16,0 0 26 0,0 0-2 16,0 0 17-16,0 0-15 15,83-44-22-15,-52 19 5 16,7-2-9-16,0-6 0 15,1-5 2-15,4 0-2 16,-5 0-2-16,-5 1-1 16,-4 10 6-16,-8 4-7 15,-13 9 4-15,-3 7 0 0,-5 0 10 16,0 0 12 0,0-3 4-16,0-1-20 0,-11 6-3 15,-1 2 13-15,1 1-8 16,-4 2-6-1,1 0 13-15,-5 0-15 0,-4 0 0 16,-6 0 3 0,0 16 1-16,0 4-4 0,2 3 0 15,-2 3 0-15,0 2 0 16,5 2 0-16,2 2 0 16,2 2 0-16,-1-2 3 15,8 0-3-15,0 4 0 16,4 1 0-16,2 2-3 15,5 3 3-15,2 2 0 16,0 1-3-16,0-5 7 0,0 2-2 16,15-6-2-1,1 1 0-15,7-8 3 0,2-1-3 16,-2-6 0 0,4-6 1-16,2-4 1 15,2-8-1-15,1-2-1 0,1-2 0 16,0 0 2-16,6-10-2 15,-4-14 0-15,3-5-3 16,-5-4 1-16,3-1-8 16,-7 4-16-16,-9 6-18 0,2 3 17 15,-6 4-27 1,-3 2 6-16,-1 3 36 0,-4-1-7 16,3-2 18-16,1 2-8 15,-1-2 9-15,-3 2-6 16,2-1 6-16,-4 2 0 15,-1 1 5-15,-3 3-2 16,-2 4 18-16,0 3 9 16,0 1 16-16,0 0 12 15,0 0-34-15,0 0-8 16,0 5-16-16,-7 9 1 16,3 4-3-16,-5 4 2 15,0 5 0-15,2-1 2 16,1 0-1-16,-1-2-1 15,0 2 9-15,-2-1-4 0,3 0-4 16,-3-4-1-16,4-11 0 16,3-5-2-16,2-5 2 15,0 0-26-15,0 0-20 16,9-5-43-16,15-12 58 16,3-5-18-16,4-2-81 15,0 0-217-15</inkml:trace>
  <inkml:trace contextRef="#ctx0" brushRef="#br0" timeOffset="136478.35">7421 12123 640 0,'0'0'376'0,"0"0"-334"15,0 0 55-15,0 0-41 0,0 0-23 16,0 0 13-16,15-17-45 16,-15 17 4-16,0 0 12 15,0 0-13-15,0 0-4 16,-15 6 0-16,-3 10 3 15,-6 2-7-15,-5 4 4 16,5-3 0-16,-1-3 0 16,2-1 6-16,10-7-6 15,9-4 18-15,2-2 1 16,2-2-4-16,0 0-15 16,0 0 0-16,0 0 14 15,2 0-13-15,11 2 17 16,3 0 5-16,1 2-13 15,8 2 4-15,0 1-14 16,-3 4 1-16,2-1 11 0,-1 0-12 16,-1-3 0-16,-5-1 1 15,4 1 1-15,-7-5 0 16,-1-2-2-16,-5 0-14 16,-1 0 0-16,-4 0-78 15,-3-12-101-15</inkml:trace>
  <inkml:trace contextRef="#ctx0" brushRef="#br0" timeOffset="137242.6">7494 11494 1379 0,'0'0'3'0,"0"0"1"15,0 0-8-15,0 0 1 16,0 0 3-16,0 0 1 15,94-4-1-15,-61 4-8 16,2 0 6-16,-4 0-11 16,-5 0 10-16,-8 4-34 15,-7-1 5-15,-9 0 28 16,-2-2-13-16,0-1-8 16,-7 0-3-16,-10 0-146 15,-3 0-54-15,-1 0 178 0,4 0 50 16,1 0 40-1,5 0 104-15,3 0-11 16,-2 5-44-16,1 1-29 0,3 0-5 16,-3-2-30-16,4 0-5 15,3 3 26-15,0-1-31 16,-3 1-7-16,5 7 6 16,0 2-5-16,-2 2 6 15,2 4-15-15,0-4 0 16,0 2 4-16,0-2-4 15,0-1-10-15,0-10-47 16,0-5-100-16</inkml:trace>
  <inkml:trace contextRef="#ctx0" brushRef="#br0" timeOffset="138055.25">8308 11419 1286 0,'0'0'85'15,"0"0"-85"-15,0 0 0 16,0 0 8-16,0 0 10 0,0 0 10 15,0 0-16 1,142 97-9-16,-113-73 38 0,0 2-35 16,-4 4 9-16,-5 2 5 15,-7 8-11-15,-1 6-4 16,-10 9 0-16,-2 10-2 16,0 6 18-16,-5 5-21 15,-17 1 0-15,2-3 1 16,-5 0 2-16,-4 0-6 15,0-4 3-15,0-4 0 16,3-10 7-16,4-13-7 16,1-14 0-16,13-8 4 15,-1-8-4-15,-3-4-2 16,4-3-38-16,-8-6-75 16,-4 0-362-16</inkml:trace>
  <inkml:trace contextRef="#ctx0" brushRef="#br0" timeOffset="139106.32">2840 14183 931 0,'0'0'90'16,"0"0"-1"-16,0 0 25 15,0 0-11-15,0 0-2 16,0 0-49-16,-6 0-7 15,6 0 12-15,-3 0-23 16,3 0-9-16,0 0-4 16,0 0-20-16,0 0 1 0,0 0-2 15,0 0-10 1,3 0 4-16,19 0-1 0,11 0 5 16,7 0-14-16,2 0-30 15,-1 0-6-15,-5 0-31 16,-10 0-90-16,-13 0-290 15</inkml:trace>
  <inkml:trace contextRef="#ctx0" brushRef="#br0" timeOffset="139469.18">2885 14453 1220 0,'0'0'43'0,"0"0"-41"16,0 0 32-16,0 0 19 15,0 0 24-15,0 0-46 16,102-1-18-16,-79-4 3 16,-4 4-16-16,-3-4 3 15,2 4-3-15,-4-2-15 16,-4 3-63-16,-10 0-177 15</inkml:trace>
  <inkml:trace contextRef="#ctx0" brushRef="#br0" timeOffset="148611.92">4074 13977 1299 0,'0'0'0'0,"0"0"2"16,0 0 0-16,0 0-2 15,0 0 0-15,0 0 5 16,0 0-3-16,0-3 3 16,0 9 23-16,0 22-3 15,0 12 43-15,0 9-42 16,-2 5-23-16,-4 4 5 0,-3 6-7 15,-3 4 4 1,2 3-5-16,-1-3 0 16,-1-5 2-16,3-4-2 0,3-11 0 15,2-2 0-15,-2-12 2 16,4-6-3 0,2-9 1-16,0-7 0 0,0-7 2 15,0-2-2-15,0-2-1 16,0-1 0-16,0 0 2 15,0 0-1-15,0 0 0 16,0 0 0-16,0 0 0 16,0 0 0-16,2 0-4 15,25 0 3-15,18 0 2 0,11 0-2 16,9 0 1-16,1-9 0 16,-1 0-6-16,-7 1 6 15,-14 4-17-15,-11 1 6 16,-6 0-3-16,-13 3-1 15,-5-4-9-15,-7 0-16 16,-2-6 1-16,0-5-121 16</inkml:trace>
  <inkml:trace contextRef="#ctx0" brushRef="#br0" timeOffset="149124.38">4108 14030 1344 0,'0'0'16'0,"0"0"-3"0,0 0 24 0,0 0 13 16,0 0-32-16,0 0-15 15,-7-9 2-15,7 7-5 16,2 2 0-16,25-4 6 16,15 1-5-16,12-1 5 15,6 4-2-15,5 0 1 16,-7 0-6-16,-5 0 1 16,-6 0 0-16,-9 0 5 15,-11 0-5 1,-12 0 0-16,-4 0-4 0,-9 0 4 15,-2 0-3-15,0 0-34 16,-2 0-79-16,-24 0-93 16</inkml:trace>
  <inkml:trace contextRef="#ctx0" brushRef="#br0" timeOffset="149484.57">4039 14383 1185 0,'0'0'86'0,"0"0"-86"15,0 0 0-15,0 0 24 16,0 0 24-16,0 0-16 16,116 0 0-16,-72 0-12 15,3-1 15-15,2-5-35 16,-2-1 0-16,-7 2 8 16,-5 2-6-16,-6 1-2 15,-6 1 0-15,-7 1-7 16,-7 0-13-16,-9 0-144 15,0-3-1060-15</inkml:trace>
  <inkml:trace contextRef="#ctx0" brushRef="#br0" timeOffset="150213.01">5354 13770 1259 0,'0'0'79'16,"0"0"-79"-16,0 0 0 0,0 0 36 15,0 0 5-15,0 0-19 16,-29 20-20-16,15 14 5 16,-6 14-1-16,4 8 0 15,1 14 6-15,-3 10 26 16,3 7-23-16,1 6 5 15,3-4-3-15,5-2-16 16,1-13 3-16,5-8-4 16,0-7 0-16,5-9 1 15,12-9-1-15,3-4 0 16,7-5 0-16,-4-4-11 16,-2-6 9-16,0-4-17 15,-4-2-5-15,-3-6 12 16,-3-2-60-16,-9-6-87 15,-2-2-1084-15</inkml:trace>
  <inkml:trace contextRef="#ctx0" brushRef="#br0" timeOffset="153361.35">5946 14052 1134 0,'0'0'3'16,"0"0"-2"-16,0 0 13 16,0 0 36-16,0 0 7 15,0 0-30-15,-22-4 15 0,11 4-29 16,-5 13-5-16,1 4 27 15,-4 6-27-15,2 7-3 16,-3 5-5-16,0 10 5 16,6 8-4-16,-1 2-1 15,8 9 0-15,3 2 9 16,4-1-6-16,0-3 1 16,0-4 3-16,11-3-4 15,7-5 0-15,0-9-3 16,3-6-14-16,2-7-6 15,4-6-32-15,-5-10-27 16,7-6-57-16,-11-6-676 0</inkml:trace>
  <inkml:trace contextRef="#ctx0" brushRef="#br0" timeOffset="153830.43">6283 14145 1171 0,'0'0'88'16,"0"0"-88"-16,0 0 0 16,0 0 37-16,0 0-5 15,0 0-25-15,16 19 6 16,-5 14-9-16,-1 9 35 15,11 8-7-15,-4 7-11 16,3 2 9-16,-1 2-21 16,-2-1 3-16,1-7-2 0,-3-8-10 15,1-5 0 1,2-4 0-16,-2-7-4 0,-3-6 2 16,-2-7-25-16,0-5 3 15,-4-6-13-15,-3-5-43 16,-4 0-53-16,0-1-437 15</inkml:trace>
  <inkml:trace contextRef="#ctx0" brushRef="#br0" timeOffset="154197.9">6617 14102 1301 0,'0'0'15'0,"0"0"-6"16,0 0-2-16,0 0 47 15,0 0-30-15,0 0-20 16,-43 63-3-16,19-20 14 15,-5 4 30-15,-4 9-32 16,-6 6-4-16,4 1 24 0,-1 0-32 16,5-2 7-16,2-5-8 15,7-10 0-15,4-8-1 16,10-9 1-16,0-10-31 16,8-2 12-16,0-8-48 15,0-3-36-15,0-6-48 16,0 0-642-16</inkml:trace>
  <inkml:trace contextRef="#ctx0" brushRef="#br0" timeOffset="154562.53">6777 14399 1275 0,'0'0'59'15,"0"0"-59"-15,0 0 0 16,0 0 34-16,0 0 11 15,-18 109-27-15,16-77 19 16,0 2-25-16,-3-4 13 0,3 0-3 16,0-4-19-16,-2-3 5 15,-3-4-8-15,7-5-7 16,-4-1 4-16,1-8-45 16,1-3-60-16,2-2-21 15,0 0-401-15</inkml:trace>
  <inkml:trace contextRef="#ctx0" brushRef="#br0" timeOffset="154941.57">6931 14464 1218 0,'0'0'34'0,"0"0"-34"16,0 0 0-16,0 0 31 15,0 0 6-15,0 0-11 16,0 16-26-16,-18 3 7 16,-4 6 0-16,-5-2-5 15,5-2 1-15,-3 0 39 16,6-6-36-16,5-3 14 16,5-4 1-16,5 1-19 15,2-8 8-15,2 1-10 16,0-2 0-16,0 3 0 15,0-1 0-15,4 3 0 16,11 3 2-16,3 0 2 0,5 2 4 16,-2-2-8-16,4 1 0 15,0-2 0-15,-3 1 0 16,0-1 0-16,-2-2-2 16,-1 0-22-16,-2-4-43 15,-10-1-118-15,2 0-998 16</inkml:trace>
  <inkml:trace contextRef="#ctx0" brushRef="#br0" timeOffset="155265.84">7226 14387 1464 0,'0'0'0'0,"0"0"-13"15,0 0 13-15,0 0-9 16,0 0 15-16,0 0-6 15,52 0 8-15,-23 0-7 16,-2 0 3-16,0 0-4 16,-2 0 0-16,-3 0-8 0,-4 0-13 15,-8 0-169-15</inkml:trace>
  <inkml:trace contextRef="#ctx0" brushRef="#br0" timeOffset="155641.31">7749 14155 1431 0,'0'0'6'0,"0"0"-6"16,0 0-17-16,0 0 17 15,0 0 37-15,0 0-11 16,88 116 18-16,-55-73-24 16,-10 1-2-16,6 3 28 15,-2 1-43-15,-6-4-3 16,-2-2 3-16,-3-5-2 15,-3-7-2-15,3-3-1 16,-5-6-16-16,3-3 4 0,-8-7-42 16,5-11-26-1,-7 0-87-15,4-15-783 0</inkml:trace>
  <inkml:trace contextRef="#ctx0" brushRef="#br0" timeOffset="156008.34">8179 13980 1394 0,'0'0'43'15,"0"0"-26"-15,0 0-26 16,0 0 18-16,0 0-4 16,0 0 14-16,-29 94-5 15,2-40 28-15,-4 7-11 16,-10 3 5-16,-5 2 2 16,-8 6-37-16,-4-4-1 15,2-1 9-15,6-7-9 16,0-7 0-16,11-9-5 15,10-11-22-15,6-5-3 16,12-6-56-16,7-8-20 16,2-5-87-16,2-9-750 0</inkml:trace>
  <inkml:trace contextRef="#ctx0" brushRef="#br0" timeOffset="156374.13">8252 14486 1371 0,'0'0'0'15,"0"0"0"-15,0 0 3 16,0 0 4-16,0 0 37 16,5 105-8-16,-5-63-19 15,0-7 13-15,0 1-8 16,0-4-18-16,0-3 11 15,-7-5-15-15,5-4-3 16,0-7 3-16,0-6-45 0,2-7-48 16,0 0-213-1</inkml:trace>
  <inkml:trace contextRef="#ctx0" brushRef="#br0" timeOffset="156804.44">8524 14474 1371 0,'0'0'46'0,"0"0"-46"16,0 0 18-16,0 0 7 15,0 0-17-15,0 0-5 0,-45 96 4 16,24-66-7-16,-6-1 0 15,2-4-2-15,0-5 6 16,15-8-8-16,1-4 4 16,4-2 0-16,5-6 1 15,0 2-1-15,0-2 0 16,0 0 3-16,0 0 1 16,0 0 6-16,0 2-9 15,2 2 1-15,12 2 37 16,6 1-37-16,0 1-2 15,2-1 11-15,3 1-8 16,-4-1 2-16,6-1-5 16,-4-1 0-16,-3 1 3 0,-5-2-3 15,4-2 0-15,-9-2-2 16,-3 0-2-16,0 0-48 16,-7 0-68-16,0-13-302 15</inkml:trace>
  <inkml:trace contextRef="#ctx0" brushRef="#br0" timeOffset="160055.65">7789 13896 924 0,'0'0'173'15,"0"0"-157"-15,0 0 26 16,0 0 16-16,0 0-11 15,0 0-17-15,0 0-9 16,-2 0 18-16,2 0 0 16,0 0-24-16,0 0 26 0,0 0-40 15,0 0 5-15,0 0 4 16,0-6-9-16,6-7 1 16,7-4-2-16,3 1 0 15,-1 0 0-15,-1 2 0 16,-1 2-3-16,1 4 1 15,-5 0 4-15,-3 2-4 16,-1 2 2-16,2-2 0 16,-3 4-3-16,5-2 3 15,-5 2 0-15,1 0 1 16,-3 0 1-16,3 2-4 16,-1 0 2-16,-4 0 0 0,7 0-5 15,-3 0 5 1,3 2-4-16,2 8 4 0,0 3 1 15,2 0 5-15,-2 3-6 16,2-4 2-16,0-2 2 16,-5 0-4-16,6-4 0 15,-1 0-6-15,1-4-28 16,-4-2-90-16,1 0-560 16</inkml:trace>
  <inkml:trace contextRef="#ctx0" brushRef="#br0" timeOffset="160739.6">8863 14039 1249 0,'0'0'32'16,"0"0"-28"-16,0 0 2 0,0 0 2 15,0 0-2 1,0 0-4-16,40 18 29 0,-18 3-25 16,5 8-6-16,0 1 42 15,-3 5-20-15,-4 2-1 16,1 1-2-16,-6 0-19 15,-7 4 30-15,2 3-27 16,-6 1 1-16,-4 2 13 16,0 2-13-16,0-2 6 15,0 2-1-15,0-2-6 16,0-2 36-16,-8-3-36 16,-4-7 6-16,1-8 7 15,-1-6-16-15,10-10 0 16,-2-6 0-16,4-4-14 0,0 0-7 15,0-2-59-15,-2 0-114 16</inkml:trace>
  <inkml:trace contextRef="#ctx0" brushRef="#br0" timeOffset="163019.44">9522 14071 1066 0,'0'0'0'0,"0"0"23"16,0 0-20-16,0 0 102 15,0 0-60-15,0 0-14 16,0 0-7-16,-31 6-17 16,14 12 31-16,-4 9-37 15,3 9 1-15,-1 11 17 16,-2 12-17-16,8 9 6 16,-1 5 7-16,10 4-14 0,0-3 14 15,4-6-15-15,0-12 0 16,0-6 2-16,6-12-2 15,10-5 0-15,-1-5 0 16,8-10-1 0,-6-6-10-16,-1-5-23 0,-1-5-43 15,-1-2-6-15,-14 0-275 16</inkml:trace>
  <inkml:trace contextRef="#ctx0" brushRef="#br0" timeOffset="163469.12">9738 14216 1197 0,'0'0'63'16,"0"0"-63"-16,0 0 0 16,0 0 14-16,0 0 26 0,0 0-2 15,74 111 8-15,-40-62-14 16,-7 1 3-16,-4 1 0 15,6 2-30-15,-2 0 33 16,-2-6-38-16,0-3 0 16,-1-6-3-16,-4-7 6 15,2-9-6-15,-1-4-8 16,-4-8-34-16,-1-6 21 16,-5-4-109-16,-5-3-89 15</inkml:trace>
  <inkml:trace contextRef="#ctx0" brushRef="#br0" timeOffset="163783.18">10124 14114 1284 0,'0'0'31'0,"0"0"-31"0,0 0 0 16,0 0 19-16,0 0-2 16,0 0-5-16,-22 61 12 15,-5-14 13-15,-9 6 4 16,3 1-5-16,-5 3-20 15,0-2 20-15,0 3-35 16,0-5-1-16,9-5 2 0,5-8-2 16,4-9-9-16,6-8-19 15,8-6-30-15,-1-1-29 16,7-7-49-16,-4-6-266 16</inkml:trace>
  <inkml:trace contextRef="#ctx0" brushRef="#br0" timeOffset="164437.93">10345 14486 1025 0,'0'0'228'0,"0"0"-207"15,0 0-19-15,-7 103 47 16,7-74 8-16,0 3 6 0,0 8-19 16,0-3-24-16,0-3-8 15,0-6 19-15,0-5-31 16,0-6 0-16,0-1 1 15,0-9-1-15,0-2-4 16,0-3-48-16,2-2-50 16,7 0-2-16,-5 0-90 15,10-2-472-15</inkml:trace>
  <inkml:trace contextRef="#ctx0" brushRef="#br0" timeOffset="164851.38">10627 14528 1329 0,'0'0'15'0,"0"0"-12"15,0 0 7-15,0 0-4 16,0 0 52-16,0 0-38 15,-10 19-12-15,-13 4-8 16,-4-2 0-16,-4 6 11 16,-2-4-11-16,-1 2 0 15,10-5 4-15,1-2-2 16,8-6-4-16,4-1 2 16,4-8 0-16,2 3 6 0,3-2-5 15,2-1-1-15,0-2 5 16,0 3-1-16,0 0 5 15,0 5-9-15,2-2 4 16,17 2 14-16,-2-2-18 16,3 2 0-16,9 0 6 15,-2 1-2-15,2-1 3 16,-4-3-7-16,-1 1 0 16,-6-4 3-16,-3 1-3 15,-3 0 0-15,-6-2 2 0,1 0-1 16,-1 0-2-16,-3-2-64 15,-3 0-129-15,0 0-540 16</inkml:trace>
  <inkml:trace contextRef="#ctx0" brushRef="#br0" timeOffset="167266.31">10949 14293 1190 0,'0'0'1'15,"0"0"4"-15,0 0 14 16,0 0 35-16,0 0-24 16,0 0-30-16,0 0 0 15,-8 3 6-15,8-3-6 16,0 0 0-16,0 0 19 0,14 0 2 16,8 0 21-16,0 0-25 15,5-5-11-15,2 1 5 16,5 0-10-16,-5 2-1 15,-5 2 0-15,3 0 3 16,-5 0-6-16,-2 0-10 16,-4 0-39-16,-3 0 0 0,-2 0-92 15,-7 0-584-15</inkml:trace>
  <inkml:trace contextRef="#ctx0" brushRef="#br0" timeOffset="167681.57">11427 14116 1305 0,'0'0'59'15,"0"0"-53"-15,0 0-3 16,0 0-3-16,0 0 1 16,0 0 24-16,44 39-11 15,-17-1 21-15,2 6-1 0,0 6-9 16,5 2-4-16,-1 2-21 16,-2-1 1-16,-2-2 9 15,0-5-10-15,-2-3 0 16,0-7-2-16,-9-8 5 15,4-1-8 1,-6-14-3-16,-10-1-11 16,5-7 17-16,-9-5-58 0,-2 0-27 0,0-7-15 15,-6-14-639 1</inkml:trace>
  <inkml:trace contextRef="#ctx0" brushRef="#br0" timeOffset="168037.16">11899 14024 1300 0,'0'0'34'0,"0"0"-19"16,0 0-13-16,0 0 58 16,0 0-14-16,0 0-41 15,0 24 6-15,-15 21-10 16,-14 13 13-16,-6 7 29 16,-13 10-31-16,2 2 4 15,-3-4-4-15,-3 0-5 16,-1-7 5-16,8-7-12 15,8-12 0-15,3-6 0 16,5-14 0-16,9-4-3 16,3-6-13-16,3-2-24 15,5-3-5-15,3-4-64 0,1-8-56 16,3 0-700 0</inkml:trace>
  <inkml:trace contextRef="#ctx0" brushRef="#br0" timeOffset="168501.94">12100 14443 552 0,'0'0'784'16,"0"0"-776"-16,0 0-16 15,0 0 16-15,0 0 8 16,0 0 31-16,34 136-4 0,-34-95 19 16,0 1-30-16,0 0-13 15,-7-3 22-15,3-3-40 16,-6-6 2-16,8-10-3 16,2 0-1-16,0-8-6 15,0-8-42-15,0-4-37 16,2 0-54-16,14-6-181 15</inkml:trace>
  <inkml:trace contextRef="#ctx0" brushRef="#br0" timeOffset="168893.88">12383 14502 1361 0,'0'0'43'16,"0"0"-43"-16,0 0-13 16,0 0 13-16,0 0 31 15,0 0-25-15,-35 37-5 16,10-20-2-16,-4 6 7 16,-7-5-6-16,5 3 0 15,0 0 0-15,6-10 21 16,10 3-19-16,9-7 12 15,3-6-2-15,3 1-7 16,0 3 8-16,0 0-9 16,3 5 7-16,5-2 13 0,5 4-21 15,3-2 12 1,4 0 3-16,0 3-14 0,3-6 6 16,-4 1-10-16,8 1 0 15,-2-3 0-15,2-4 2 16,-5-2-4-16,-5 0 0 15,2 0-21-15,-11 0 15 16,-1 0-38-16,-7 0-40 16,0-13-111-16</inkml:trace>
  <inkml:trace contextRef="#ctx0" brushRef="#br0" timeOffset="169634.64">11450 13886 1066 0,'0'0'167'16,"0"0"-157"-16,0 0 48 16,0 0 21-16,0 0-11 15,0 0-24-15,-7-12-44 16,7 6 0-16,0-6 8 16,13-5-6-16,14-6-2 15,0-3-2-15,4 2 2 16,-2 5-5-16,-5 4 5 15,-6 7 0-15,-2 2-2 16,-5 2 4-16,-9 4-2 16,-2 0 0-16,0 0 0 15,0 0 2-15,0 0-2 16,2 0 0-16,-2 0 0 16,0 0 1-16,7 0-1 15,-1 4-5-15,8 14 5 0,-3 6-8 16,1 2 8-16,1 4 0 15,1-5-3-15,-6 2 3 16,5-5-20-16,10-6-42 16,-5-10-75-16,-3-6-792 15</inkml:trace>
  <inkml:trace contextRef="#ctx0" brushRef="#br0" timeOffset="170317.69">12599 13940 1235 0,'0'0'15'0,"0"0"-15"16,0 0-1-16,0 0-10 15,0 0 11-15,0 0 0 16,145 111 14-16,-107-71-8 16,-7 2 1-16,-2 2 32 15,-11 0-16-15,2 0 7 16,-4-1-17-16,-10-2 1 16,3 1 38-16,-7 4-40 15,-2 6 11-15,0-1 5 16,-2 5-13-16,-13-2 6 15,-8 0-15-15,3-6 1 16,-4-3 11 0,4-5-18-16,-3-5 0 0,8-3 1 15,1-5 0-15,-1-7-1 16,3-5 0-16,8-6-8 0,-2-3 5 16,1-6-40-16,3 0-18 15,0 0-74-15,0-20-342 16</inkml:trace>
  <inkml:trace contextRef="#ctx0" brushRef="#br0" timeOffset="170813.13">13100 13884 1208 0,'0'0'103'0,"0"0"-100"0,0 0 56 16,0 0 20-16,0 0-26 16,0 0-21-16,0-1-21 15,21 1 12-15,8 0-10 16,6-6-10-16,8-1 10 15,1-1-13-15,-4 2-4 16,-7 2-12-16,-6 4-22 16,-6 0-1-16,-13 0-25 15,-8 0-40-15,0 0 27 16,0 0-53-16,-8 0-528 16</inkml:trace>
  <inkml:trace contextRef="#ctx0" brushRef="#br0" timeOffset="171064.44">13326 13852 841 0,'0'0'401'16,"0"0"-390"-16,0 0 49 16,0 0 1-16,0 0-2 15,0 0-10-15,-25 0-49 16,25 0 2-16,-2 6 1 16,2 6-3-16,-2 9 10 15,0 12 9-15,-6 7-2 16,6 7 11-16,-4 1-18 15,-3-2-6-15,3-4 5 16,-2-8-9-16,8-10 5 0,0-7-5 16,0-4 0-16,0-5-6 15,0-4 6 1,0 1-31-16,0-2-17 0,0 1-44 16,-4-4-97-1</inkml:trace>
  <inkml:trace contextRef="#ctx0" brushRef="#br0" timeOffset="172080.85">13900 13600 1324 0,'0'0'83'0,"0"0"-83"16,0 0 0-16,0 0 54 16,0 0-22-16,0 0-17 15,8 5-15-15,0 17 1 16,1 6 37-16,5 3-25 16,-6 3-4-16,3-1 13 15,3 5-18-15,1 5-3 16,-1 1 5-16,-3 6-6 15,-5 2 17-15,1 2-14 0,-2-1-2 16,-5-3 12-16,2 0-12 16,3-4 0-16,-3 0 2 15,-2 0 0-15,0 2 8 16,0 1-11-16,0-1 0 16,0 2-1-16,0-4 1 15,-7-4 0-15,2-2 0 16,-4-5 0-16,7-4 1 15,-2-2-1-15,-5-4 0 16,7 0-3-16,-5-3 6 16,0 1-3-16,1 4 0 15,-3-5 0-15,5 4-7 16,-6-4 5-16,6 1 2 16,2-4-5-16,-5-1 5 15,5-5-1-15,2 2 1 0,-4-1 0 16,2 1-6-16,-6-2 5 15,6 4 0-15,0-6-6 16,-5 1 7-16,5 5-4 16,0-6 3-16,-2 2 2 15,-4-1-1-15,6-1 0 16,-2 0 0-16,-3-4-4 16,5-1 5-16,2-1-1 15,0-4 0-15,-2 2 0 16,0-1 0-16,2 2 0 0,-2-4 0 15,2 1-1 1,0-1 1-16,-2 0-1 0,2 0-1 16,0 0 4-16,-6 0 1 15,4 0-3-15,-9 0 0 16,-2 0 4-16,-7 0-4 16,-18 0 1-16,-11 7-1 15,-20 7-24-15,-14-1-60 16,-8 10-219-16</inkml:trace>
  <inkml:trace contextRef="#ctx0" brushRef="#br0" timeOffset="186744.34">5385 13676 653 0,'0'0'400'0,"0"0"-397"15,0 0 17-15,0 0 69 16,0 0-61-16,0 0-10 16,0 0-9-16,0 0-1 15,0 0 13-15,0 0 4 16,0 0-11-16,0 0 19 15,0 0-31-15,0 0 3 16,0 0 9-16,0 0-8 16,0 0 12-16,0 0-10 15,0 0 1-15,0 0 20 16,0 0-22-16,0 0-1 0,0 0 5 16,0 0-11-1,0 0 1-15,0 0-1 0,0 0-1 16,6 0-8-1,7 0 9-15,8-3 0 0,1 3 0 16,3-1 4-16,-3 1-4 16,-2 0 0-16,0 0 0 15,-5 0-1-15,-3 0 1 16,-5 0 0-16,-3 0 3 16,-2 0 0-16,-2 0-4 15,0 0 1-15,0 0 0 16,0 0 4-16,0 0-4 15,2 0-2-15,-2 0-2 16,9 0-8-16,-2 0-30 0,-2 0-150 16</inkml:trace>
  <inkml:trace contextRef="#ctx0" brushRef="#br0" timeOffset="188630.86">13686 13605 1204 0,'0'0'48'16,"0"0"13"-16,0 0-2 0,0 0 17 15,0 0-25 1,0 0-31-16,0 0 16 0,0 0-21 16,0 0-5-16,0 0 14 15,0 0-14-15,0 0-1 16,0 0-9-16,0 0 9 16,0 0-4-16,0 0-5 15,0 0-1-15,0 0-3 16,2 0 6-16,6 0-4 15,-2 0 1-15,7 0 1 16,-1 0-3-16,3 0 3 16,1 0 0-16,-3 0-1 15,3 0 2-15,-7 0-2 16,2 0 1-16,-2 0 0 16,0 3 1-16,-5-2-1 0,5 1 0 15,-2 1 0-15,2-2 2 16,-5 2-2-16,3-3 0 15,-3 0 0-15,-2 0-2 16,6 0 2-16,-6 0 0 16,0 0-3-1,0 0 6-15,-2 0-5 0,0 0 2 16,0 0 0-16,0 0 1 16,0 1-1-16,0-1 0 15,0 0-3-15,0 0 6 16,2 0-6-16,-2 0 2 15,0 0-1-15,0 0-11 0,0 0 2 16,0 0-28 0,0 0-25-16,0 0-103 0,0 0-876 15</inkml:trace>
  <inkml:trace contextRef="#ctx0" brushRef="#br0" timeOffset="-186425.54">8892 11739 1323 0,'0'0'28'16,"0"0"-10"-16,0 0-10 16,0 0 6-16,0 0 13 15,0 0-26-15,0 0 0 16,0 0-1-16,0 0 20 16,0 0 41-16,0 0-45 15,0 0 13-15,0 0 3 0,0 0-13 16,0 0-9-16,0 0-10 15,0 0 0-15,0 0-11 16,0 0 11-16,4 0-1 16,3 0 1-16,7 0 0 15,-1 0 0-15,5 0-3 16,1 0 3-16,6 0 0 16,2 0 0-16,2-6 0 15,-2 1-2-15,0 2 4 16,-4-1-2-16,2 1 0 15,-2 3 0-15,-6 0-2 16,1-1 2-16,-3-4 0 16,6-3 1-16,-1-2 3 0,-3-3-6 15,8-4 2-15,-2 1 0 16,1-1 3-16,0 0-2 16,1-1-1-16,2-2 7 15,-3-2-4-15,5-4 5 16,0-5-8-16,0 2 0 15,0-5-1-15,5 1 1 16,-5 0 0-16,-2 2 6 16,-4 3-5-16,2 4 4 15,-7 3-5-15,2 0 0 16,-4 0 14-16,-1-4-14 16,5-7 0-16,9-7 8 0,0-3 11 15,11-1-16 1,-1 5-3-16,-4 2 0 0,-6 8 5 15,-5 6-5-15,-6 4 0 16,-7 3 2-16,-7-3-2 16,4 1 9-16,-6-4-9 15,-2-3 0-15,0-2 8 16,0-2-8-16,0 2 0 16,0-2 0-16,0 1 1 15,0 7-1-15,2-5 0 16,-2 4 0-16,0 1-1 15,0-4 1-15,0-2 0 16,-6 0 1-16,-6-2 0 16,3 2-1-16,1 4 0 0,-4-4 0 15,3 3 0-15,1 2 0 16,-2-2 0-16,1 4 0 16,1 1 2-16,-1-2-1 15,-3 4-1-15,-1 2 0 16,7 0 0-16,-4-1 0 15,2 0 0-15,-1 1 0 16,-3-3 0-16,4 1 1 16,-1 2-1-16,3 2 0 15,-2 0-1-15,4 4 1 16,-3 2 0-16,7-1 0 16,0 5 2-16,0-7-1 15,0 1-1-15,0-4 0 16,0-4 1-16,0 2-1 0,0-2 0 15,0 2 0-15,0-2 2 16,0 2-3-16,11-3 1 16,-1 0 0-16,3-3 0 15,3-5 0-15,-1 2 0 16,3-1 1-16,-1-1-1 16,8 2 0-16,0-4-2 15,-3 4 2-15,-2 0 0 16,-2 3 0-16,-5 6 0 15,-1 2 1-15,-4 1-1 16,3 4 1-16,-1-3-1 16,-2 0 0-16,3-4-3 0,-2 4 3 15,-2-2 0-15,2 2 1 16,-3 2 0-16,-1 1-1 16,-1 6 0-16,-1-1 0 15,-3 2-3-15,0 0 3 16,0 0 0-16,0 0 0 15,0 0 2-15,0 0 0 16,0 0-2-16,0 0 0 16,0-3 2-16,0 2-2 15,0-4 0-15,-14 4-3 16,-1-3 5-16,-3 2-4 16,-7-2-4-16,0 2 6 15,2 2-2-15,-4 0 2 16,2 0 0-16,-2 0 0 0,7 0 1 15,-2 0-2-15,0 0 0 16,1 2 1-16,4 4-2 16,1 2 2-16,3 0-2 15,1-2-3-15,6-2 0 16,-1 0-2-16,7-4 6 16,0 0 1-16,0 0-12 15,0 0 12-15,0 0-6 16,0 0 2-16,0 0 4 15,0 0-7-15,0 0 1 16,9 0 6-16,9 0-2 16,3-6 2-16,0-7 0 0,6 0 0 15,0-1 0 1,2 2 0-16,0 0-1 0,0 5 4 16,-2-5-3-16,0 8 0 15,-6 1 0-15,-5 1-2 16,2 0 4-16,-2 0-2 15,-3 2 0-15,-4-2 1 16,4 2-5-16,-4-3 4 16,-2 3 0-16,-5-1 2 15,5 1-2-15,-7 0 0 16,2 0-1-16,-2 0 5 16,0 0-8-16,4 1 4 15,3 17 0-15,-1 8 0 0,6 5 0 16,-8 3 0-1,5 2 0-15,-5 0 4 0,-4 1 4 16,0-4-8-16,0-3 0 16,0-4 3-16,0-3-3 15,0-7 0-15,6-2 0 16,-4-9 2-16,2 1-6 16,-2-3 4-16,0-3-15 15,7 0-12-15,-7 0-94 16,-2-9-128-16</inkml:trace>
  <inkml:trace contextRef="#ctx0" brushRef="#br0" timeOffset="-178585.34">11091 7283 807 0,'0'0'0'15,"0"0"8"-15,0 0-27 16,0 0 19-16,0 0 0 16,0 0 7-16,0 0 1 15,-36-18-6-15,34 16-2 0,0 0-19 16,-2-2 17-16,-4 0-332 16</inkml:trace>
  <inkml:trace contextRef="#ctx0" brushRef="#br0" timeOffset="-178181.33">11091 7283 628 0,'-58'-47'151'0,"58"47"-73"16,0 0-29-16,0 0 6 16,0 0 16-16,0 0-47 15,0 0 34-15,0 0-43 16,0 0 17-16,0 0 20 15,0 0-34-15,0 0 15 16,0 0-8-16,0 0-8 16,0 0 15-16,0 0-22 15,6 0-8-15,10 0 56 16,11 0-45-16,2 0-4 16,2 0 5-16,5 0-13 15,-3 0 6-15,3 0-7 16,-3 2 0-16,-2-2 5 15,0 3-5-15,-6-2 0 16,-9-1-4-16,-7 2 11 16,-5-2-9-16,-2 3 2 15,-2-3-21-15,0 2 12 16,0 2-63-16,-4 4-14 0,-21 2-100 16,-4 4-884-1</inkml:trace>
  <inkml:trace contextRef="#ctx0" brushRef="#br0" timeOffset="-177252.18">11169 7315 855 0,'0'0'72'0,"0"0"-43"16,0 0-24-16,0 0 97 15,0 0-51-15,0 0-51 16,-18 38 24 0,14-16 3-16,-3 8-16 0,5 4 42 15,0 6-35-15,0 5 12 16,-4 5-7-16,4 0-11 16,2 4 12-16,0 2-14 15,0 7-9-15,-2 3 27 16,-2 6-22-16,-3 1-4 15,3 0 25-15,2-3-20 16,2-2 16-16,0-4-18 16,0-1 0-16,0 1 13 0,0-2-14 15,-2 9 4-15,-4-4 5 16,6 1-13 0,-2-3 9-16,2-5-9 0,0-2 0 15,-2-4-1 1,2-1 4-16,-4-2-3 15,-3-4 4-15,7-3-2 0,-4-3 0 16,2 2-2-16,-6-3 0 16,4-4-2-16,0 1 2 15,-3-4 0-15,7 1 2 16,-4-2 1-16,0-1-5 16,-1-3 2-16,2 0 0 15,1-2 4-15,0-2-4 16,0-2 0-16,-3-2-3 0,3-2 7 15,2-2-7 1,-2 0 3-16,0 0 0 16,0 1 3-16,-5-3-3 15,7 3 0-15,0-3 0 0,0 2 1 16,0-2-2 0,0-4 0-16,-2 5 1 0,2-4 0 15,0 6 0-15,-3-1 0 16,3 0-3-16,0-2 8 15,-2-5-10-15,2-1 4 0,0-4 1 16,0-4 2-16,0 0-2 16,0 0-5-16,0 0 3 15,0 0 2-15,-2 0-1 16,2 0-8-16,0 0 9 16,0 0-3-16,0 0 3 15,0 0 0-15,2 0-1 16,10 0 2-16,3 0 0 15,5 0-1-15,7-4 0 16,2-1-1-16,2-3 1 16,7-1 0-16,-5 1 3 15,5 0-2-15,-7 2 0 0,-4 3-1 16,-9-2 0 0,-7 4 3-16,-7 1-3 0,-2 0 0 15,-2-3-2-15,0 3 4 16,0-3-4-16,0-8-45 15,0-3-145-15</inkml:trace>
  <inkml:trace contextRef="#ctx0" brushRef="#br0" timeOffset="-174897.67">12027 6551 1221 0,'0'0'24'16,"0"0"-20"-16,0 0 4 15,0 0 70-15,0 0-61 16,0 0-12-16,0 0 0 16,38-10-4-16,-23 10 9 0,1 0-4 15,1 7-1 1,4 2 11-16,-1 1-16 0,4 1 0 16,-2-4-1-1,1 0 1-15,-6 2 0 0,-5-5 0 16,-8-2 2-16,-2 0-8 15,-2 0 6-15,0 2 0 16,0 6 13-16,-2 4-13 16,-16 6 1-16,-6 7-2 15,4 4 4-15,-3 5-2 16,2 4-1-16,-2 9 0 16,-4-1 4-16,9 2-3 15,1 0-1-15,-4-4 0 16,11 0 2-16,-2-1 6 15,1-4-8-15,5-5 0 16,-1-2 3-16,2-3-2 0,-2-5-1 16,5 0 0-16,2-2 3 15,0-2 2-15,0-3-5 16,0-2 0-16,0-5 3 16,0-2-3-16,0-2-2 15,0-2-1-15,14-2 6 16,1-2-6-16,1-2 3 15,8 0 0-15,1 0 6 16,2-10-6-16,-3-6 0 16,3-2-3-16,2-1 8 15,-5-2-7-15,-6-4 2 16,3 0 0-16,-13-5-3 16,1-2 3-16,-9 0 0 0,0 0-3 15,0 6 7-15,-2 3 7 16,-13 5-10-1,-6 4 19-15,3 4 4 0,-4 0-16 16,4 4 6-16,-1 2 6 16,-2 0-19-16,5 2 11 15,3 0-12-15,5 2 0 16,-4 0-2-16,3 0 2 0,1 0-20 16,-4 0-19-1,3 0-44-15,1 0-68 16,1 0-752-16</inkml:trace>
  <inkml:trace contextRef="#ctx0" brushRef="#br0" timeOffset="-174142.43">12452 7285 234 0,'0'0'885'15,"0"0"-864"-15,0 0 32 16,0 0 30-16,0 0-23 16,0 0-17-16,0-4-34 0,0 4 2 15,0 0 20-15,0 0-31 16,0 20 0-16,0 4-1 15,-11 8 2-15,7 0 16 16,-5 4-15-16,4-2 2 16,1-4 5-16,-1-6-9 15,5-5 0-15,0-8 0 16,0-4-4-16,0-5 3 16,0-2-72-16,0-14-115 15,0-25-509-15</inkml:trace>
  <inkml:trace contextRef="#ctx0" brushRef="#br0" timeOffset="-173307.36">12508 6324 1167 0,'0'0'53'0,"0"0"-43"16,0 0 42-16,0 0 1 15,0 0-20-15,0 0-33 16,0 0 0-16,0 0 3 16,6 8-3-16,10 2 0 0,2 2 5 15,-2 2-3-15,-1 3-3 16,-1-4 1-16,-6 2 0 15,1-1 5-15,-6-2-5 16,-3 2 0-16,0 1 1 16,-12 3 0-16,-7 3 2 15,-8 0-3-15,-2-2 0 16,2-1-2-16,5-2 2 16,1-6 0-16,15-4 3 15,-1-2-1-15,7-4-4 16,0 0 1-16,0 2 1 15,7-2 9-15,9 0 6 16,-3 0-4-16,5 0 9 0,-3 0-16 16,1 0 6-16,7 0-10 15,-2 0 0-15,6 0-2 16,2 0 2 0,0-2-45-16,5-7-83 0,-5 1-622 15</inkml:trace>
  <inkml:trace contextRef="#ctx0" brushRef="#br0" timeOffset="-169007.06">12769 7191 961 0,'0'0'150'0,"0"0"-144"0,0 0 15 16,0 0 90-16,0 0-45 15,0 0-38-15,0 0-7 16,0-3-7-16,2 3 30 16,-2 0-30-16,0 0-11 15,0-2 18-15,2 1-21 16,7-2 0-16,2-1 5 16,5-2-3-16,4-2-2 15,2-2 0-15,0-2 0 16,5 2 4-16,0-2-4 15,-5 1 0-15,-2-1-2 16,-4 1 5 0,-1-1-4-16,-4-1 1 0,-1 5 0 15,-6-7 1-15,0-1-1 0,-4 0 0 16,2-2 2-16,-2 2 2 16,0 4-3-16,0 6-1 15,0-2 0-15,0 4 5 16,0-2-5-16,-2 0 0 15,-2-1 2-15,-7 1-1 16,-3 2 1-16,-1 0-2 16,1-1 0-16,-1 1-1 15,-1 2 1-15,-1 0 0 16,3 2-1-16,-1-2 3 16,1 2-4-16,5 0 1 0,-5 0 1 15,8 0-6-15,-3 0 6 16,-2 0-2-16,4 4-3 15,-4 7 10 1,0 0-10-16,4 5 4 0,-4 4 1 16,-2 4-4-16,6 2 4 15,-2 2 0-15,5-1 0 16,-3 6 4 0,5 1-7-16,2-2 3 0,0 0 0 15,0-2 4-15,0 3-4 16,9-5-1-16,-3 0-1 15,6-7 4-15,-3 0-1 16,-1-7-1-16,1-2 0 16,-2-5 4-16,6 0-4 15,1-3 0-15,-1-4 2 16,5 0-1-16,6 0 5 16,1-2-6-16,4-11 0 15,-2 0 3-15,-7-1-3 0,4 6-1 16,-8-1-3-16,-3 3 3 15,-9 3-9-15,4-2-27 16,-8-2-47-16,0 3-81 16</inkml:trace>
  <inkml:trace contextRef="#ctx0" brushRef="#br0" timeOffset="-168581.6">13237 7305 870 0,'0'0'151'16,"0"0"-144"-16,0 0 79 0,0 0 12 15,0 0-21 1,0 0-51-16,0 0-13 0,0 0 24 16,0 0-35-16,0 19-2 15,0 8 28-15,0 4 5 16,0 4-18-16,-7 1 5 15,2-4-15-15,1-4 15 16,-1-2-20-16,3-5 0 16,2-7 1-16,0-5 1 15,0-2-3-15,0-5 1 0,0-2-33 16,0 0-37 0,0-29-176-16</inkml:trace>
  <inkml:trace contextRef="#ctx0" brushRef="#br0" timeOffset="-163056">14633 6585 1268 0,'0'0'0'0,"0"0"-6"16,0 0 3-16,0 0 6 15,0 0 0-15,0 0-3 16,56 16 6-16,-35-2-4 0,-6-1-2 16,-7 0 0-1,4 1 10-15,-12-2-9 0,0 5 10 16,0 2 11-16,-6 7-17 15,-19 5 22-15,-2 5-22 16,-2 4-5 0,2 8 22-16,0 4-20 0,8 2 8 15,1 0-10-15,2-4 3 16,3-6 0-16,4-5-3 16,5-5 0-16,2-3 1 0,2-4 6 15,0-4-13 1,0 0 6-16,0-6 0 0,6 0-1 15,3-7 1-15,-3-2 0 16,8-3-2-16,-1-5 11 16,3 0-16-16,6 0 7 15,0-15 0-15,5-10 1 16,0-2-1-16,-10-4-2 16,-3-2 0-16,-7 1 4 15,-7 1 1-15,0 7-3 16,-11 2 0-16,-16 4 47 15,-2 4-47-15,-4 2 2 16,-3 6-1-16,7 2 8 16,4 3 6-16,7 1-15 15,12 0 0-15,-1 0-9 0,7 0 9 16,0 5-95 0,0 5-25-16,9 1-207 0</inkml:trace>
  <inkml:trace contextRef="#ctx0" brushRef="#br0" timeOffset="-162722.2">14885 7182 1164 0,'0'0'25'16,"0"0"-5"-16,0 0 39 15,0 0-3-15,0 0-37 16,0 0-3-16,4 31-13 16,4-8 34-16,-6 8-5 15,0 1-21-15,0-2 20 16,-2-4-31-16,2 0 0 15,3-6 3-15,-3-4-1 16,0-5-4-16,0-8 2 16,-2-1-19-16,0-2-5 0,0 0-73 15,0-8-28 1,0-18-1029-16</inkml:trace>
  <inkml:trace contextRef="#ctx0" brushRef="#br0" timeOffset="-161595.54">15134 7163 1250 0,'0'0'9'0,"0"0"27"15,0 0 43-15,0 0-8 16,0 0-59-16,0 0-2 16,19 0-4-16,-11-4-3 15,15-11-3-15,-3-5 6 0,7-5-5 16,-1-4 2-16,-1 1-3 15,-3-3 0-15,1 2-17 16,-8 0 17-16,-1-2-11 16,-10 3 8-16,-4-3 0 15,0 4 3-15,0 1-3 16,0 5 3-16,-12 5 8 16,4 6-8-16,-3 7 0 15,-1-1 10-15,-3 4-3 16,-1 0-5-16,-8 0-2 15,2 10 0-15,-3 12-8 16,-2 9 8 0,8 10 0-16,-2 5 0 0,7 8 4 15,10 0-3-15,2 0-1 16,2 0 1-16,0-5 9 16,0-7-10-16,4-8 0 0,12-6 4 15,5-6-2-15,-2-4 1 16,4-5-3-16,-1-6 2 15,4-6-4-15,1-1 2 16,2 0-2-16,0-5-2 16,0-11-5-16,0 0-4 15,0-4-16-15,0 2-15 16,-4-1 37-16,-6-1-20 16,2-2 20-16,-3 3 3 0,-5 1 4 15,-7 2 0-15,6 4-1 16,-10 1 3-16,0 4 12 15,3 3-7-15,-5 4-1 16,0 0 32-16,0 0-26 16,0 0 5-16,0 0-6 15,0 0-6-15,0 0 14 16,0 1-19-16,0 23 0 16,0 9 2-16,0 7-2 15,0 2 7-15,0-7-7 16,0 1 5-16,0-5 6 15,0-5-11-15,0-4 0 16,0-6-1-16,0-6 1 0,0-4-15 16,0-6-59-1,0 0-138-15,0-2-988 0</inkml:trace>
  <inkml:trace contextRef="#ctx0" brushRef="#br0" timeOffset="-158073.42">15969 6484 1153 0,'0'0'33'15,"0"0"-33"-15,0 0 0 16,0 0 42-16,0 0-3 15,0 0-38-15,0 0 11 16,13-9-12-16,2 9 0 16,3 6-3-16,2 5 6 15,4 2-3-15,3 3 0 16,-7-1 0-16,-5 2 2 16,-1-1-2-16,-7 1 0 15,-7 4-2-15,0 6 5 16,-2 2 11-16,-17 3-14 0,2 7 2 15,-1 5 26-15,1 6-26 16,-6 8 1-16,8 2-3 16,-3-2 8-16,2-6 0 15,5-8-8-15,2-3 0 16,7-10 18-16,2 0-18 16,0-5 0-16,0-6 3 15,0-2-2-15,0-4 6 16,11-4-7-16,3-2 0 15,1-6 3-15,1-2-3 16,-1 0-2-16,8 0-1 16,-4-9 6-16,8-12-6 0,-7-6 3 15,1 0 0 1,-8-2-1-16,-5 4 1 0,0-2-2 16,-8 5 1-16,0 0 2 15,0 4 1-15,0 3-2 16,-14 3 0-16,-7 1 12 15,4 3-12-15,-10 2 0 16,3 2 4-16,-1 4 1 16,1 0 2-16,4 0-7 15,4 0-14-15,7 2 7 16,3 12-69-16,-1-1-155 16</inkml:trace>
  <inkml:trace contextRef="#ctx0" brushRef="#br0" timeOffset="-157587.77">16345 7217 711 0,'0'0'518'16,"0"0"-514"-16,0 0 3 0,0 0 5 16,0 0-10-1,0 0 15-15,17 0-17 0,-3 8 0 16,-3 2 3-16,0-1 3 16,-2 4-5-16,2-3-1 15,-7 0 0-15,3-2 0 16,-7-1 0-16,0 0 0 15,0 1-4-15,0 0 9 16,-9 5 5-16,-6-5-10 16,-1 5 1-16,1-1 9 15,1-6-9-15,8 1 9 16,1-6 20-16,5-1-28 0,0 0 5 16,0 0-7-1,0 0 0-15,11 0 5 0,5 0-3 16,-1 0-2-1,12-1 0-15,0-10 4 0,2-1-8 16,0-1-35-16,0 0-58 16,0-5-118-16</inkml:trace>
  <inkml:trace contextRef="#ctx0" brushRef="#br0" timeOffset="-157063.23">16690 7042 824 0,'0'0'343'0,"0"0"-339"16,0 0 18-16,0 0 85 15,0 0-61-15,0 0-38 16,-2 0-5-16,2-6 3 15,2-2 0-15,13-6-6 16,12-3 1-16,2-6 16 16,0-1-17-16,0 2-1 15,-6-2-1-15,-3 0 4 16,-5 0-2-16,-2 2 0 16,-5-1 0-16,-8 1 6 0,0 2-6 15,0 3 0-15,0-1 4 16,-8 3-4-16,-5 1 10 15,0 6-7-15,4 0-2 16,-4 4 25-16,-1 3-26 16,1 1 0-1,-3 0-4-15,-8 0 9 0,4 18-11 16,-7 8 6-16,2 6 0 16,8 0-1-16,3 1 1 15,3 8 0-15,9 3 4 0,2 5-1 16,0 1 12-1,0-6-15-15,0-5 0 0,6-7 2 16,17-6-2 0,-3-4 0-16,4-2-3 0,5-1 7 15,2-3-2-15,3-1-2 16,-5 0-5-16,0-5-5 16,-5-2-33-16,1-8-51 15,-2 0-153-15</inkml:trace>
  <inkml:trace contextRef="#ctx0" brushRef="#br0" timeOffset="-156657.83">17093 7141 722 0,'0'0'433'0,"0"0"-424"15,0 0-9-15,0 0 10 16,0 0 1-16,0 0 9 16,11 6-14-16,-11 6 22 15,2 0-15-15,1 2-12 16,-3 1 26-16,0 6-26 16,0-4-1-16,0 2 16 15,-7 1-13-15,-4-5 20 16,0 0-17-16,4-3 5 15,0-3 21-15,5-5-30 16,0 0-1-16,2 2 1 16,0-1 5-16,0-1-6 15,0-2-1-15,0 0 0 0,11 2 11 16,7-4-11 0,7 0 0-16,6 0 1 0,7-6 0 15,6-9-2-15,1 1-45 16,-5 1-58-1,-7 3-66-15,-6 0-558 0</inkml:trace>
  <inkml:trace contextRef="#ctx0" brushRef="#br0" timeOffset="-137705.95">12263 8912 860 0,'0'0'393'15,"0"0"-388"-15,0 0-5 16,0 0 0-16,0 0 30 16,0 0-4-16,22 0-24 15,-11 1 31-15,-1 5-21 16,-2 1 4-16,5 4 17 16,1-1-32-16,-3-2 3 15,0 5-4-15,-2-5 4 16,2 5-3-16,-7-3-1 0,3 1 0 15,-7-2-2-15,0 5 3 16,0 0-1-16,0 2 5 16,-17 4-2-16,-4 3 9 15,0 3-12-15,-6 2 0 16,2 8 4-16,-4 4-4 16,2 8-2-16,-4 6 2 15,2 1 0-15,2 1-1 16,0-2 1-16,6-4 0 15,0-4 0-15,3-2 0 16,3-11 0-16,4 0-4 0,4-11 11 16,2-2-11-16,5-3 4 15,0-4 0-15,0-2-3 16,0-2 6-16,0-4-5 16,9-4 2-16,1-1-4 15,0 0-6-15,9 0 9 16,-2-24 1-16,8-8 2 15,-3-4-2-15,7-5 0 16,-2 2-1-16,-10 3 1 16,-3 6-1-16,-3 4 1 15,-9 8 0-15,-2 1 5 16,0 3 8-16,0 2 1 16,-18 1 2-16,-4 3-12 0,0 6 21 15,-3 2-23-15,-2 0 2 16,-2 0 1-16,3 10-5 15,4 4-5 1,1 2-13-16,11-6-28 16,3-4-10-16,7-6-111 15,0 0-742-15</inkml:trace>
  <inkml:trace contextRef="#ctx0" brushRef="#br0" timeOffset="-137414.85">12285 9535 194 0,'0'0'1055'16,"0"0"-1055"-16,0 0 1 16,0 0 48-1,0 0 13-15,0 0-28 0,11 52-3 16,-9-24-4-16,-2 4-5 15,2 0-2-15,-2 2-15 16,0-2 14-16,0-3-19 16,0-6 0-16,0-7-1 15,0-5 1-15,0-3-6 16,0-8-39-16,10 0-56 16,-6-3-69-16,5-25-704 15</inkml:trace>
  <inkml:trace contextRef="#ctx0" brushRef="#br0" timeOffset="-136350.12">12564 9435 1143 0,'0'0'124'0,"0"0"-121"0,0 0 0 0,0 0 14 15,0 0 3-15,0 0 2 16,-7 2-22-16,20-2 13 16,5-9 7-16,7-6-11 15,-8-5 0-15,10-6-7 16,-2-1 0-16,0-1 16 15,-4 0-18-15,0 0 0 16,-11 6 7-16,2 4-4 16,-12 2-2-16,0 6 0 15,0-2 8-15,0 2 18 16,0 2-22-16,-12-1-5 16,4 4 13-16,-13 3-13 0,6 2 2 15,-1 0-2-15,-3 0 0 16,-4 0-3-16,3 12 3 15,-4 12-5-15,-3 8 3 16,0 7 2-16,5 9-2 16,-1-1 1-16,6 6 1 15,1-6-5 1,7 1 8-16,7-1-3 0,2-7 5 16,0-3-2-16,0-10-4 15,15-3 1-15,8-8 0 0,-1-4-3 16,5-4 3-16,2-6 0 15,-2-2 3-15,-1 0-3 16,3 0 5-16,0-14-5 16,2-5 0-16,8-6 3 15,-6-3-3-15,5-2 0 16,-7 2 1-16,-6 0 0 16,-6 1-2-16,-5 6-5 15,-5 1 6-15,-5 3-10 16,-4 5 10-16,0 6 0 15,0 2 0-15,0 2 1 16,0 2 10-16,0 0-4 16,0 0-5-16,0 0 15 15,0 0-17-15,0 0 0 0,0 0 3 16,0 0 3-16,0 5-3 16,0 14-3-16,-9 7 0 15,5 6-1-15,-8 1 1 16,8 0 0-16,-5-6 1 15,5-3 3-15,4-4-2 16,0-3-2-16,0-5 0 16,0-5-7-16,0 1 1 15,0 0-38-15,0-2-39 16,0-2-89-16</inkml:trace>
  <inkml:trace contextRef="#ctx0" brushRef="#br0" timeOffset="-135573.29">13168 9438 1311 0,'0'0'0'15,"0"0"-35"-15,0 0 35 16,0 0 31-16,0 0-16 16,0 0-14-16,-12 0 4 15,12 0-9-15,0 0 4 16,0 0 0-16,0 0 17 16,0 0-17-16,0 0 0 15,0 0 16-15,0 0-9 16,0 0 3-16,0 0-5 0,0 0-2 15,0 0 7 1,0 0-10-16,0 0 0 16,0 0-2-16,0 0 4 15,0 0-1-15,0 0-1 0,0 0 0 16,0 0 3-16,0 0-3 16,0 0 0-16,0 0 9 15,0 0-8-15,0 0 0 16,0 0-1-16,0 0 0 15,0 0 3-15,0 0-2 16,0 0-1-16,0 0 6 16,0 0-6-16,0 0 0 15,0 2-9-15,-2 1-41 16,2-3-18-16,-2 0-262 16</inkml:trace>
  <inkml:trace contextRef="#ctx0" brushRef="#br0" timeOffset="-134868.05">13210 8945 1285 0,'0'0'0'0,"0"0"-33"16,0 0 26-16,0 0 7 0,0 0 3 15,0 0 33 1,69 50-35-16,-45-29 2 0,1-4 10 16,-3 1-6-16,-6-3 23 15,-8-3-30-15,2-4 0 16,-10-1 21-16,0 4-14 15,0 1 12-15,-5 2 0 16,-10 5-18-16,-6 1 11 16,2 7-10-16,-4 9-2 15,3 2 17-15,-5 4-17 16,10 2 9-16,-1-1 3 16,1-4-7-16,4-1 3 15,-1-6-2-15,10-2-5 16,-2-3 12-16,2-5-7 0,2 0-6 15,0-2 0-15,0-2 2 16,0 0 3-16,0-4-5 16,0-2 0-16,0-4 2 15,0-2-2-15,0-6 0 16,0 0-2-16,4 0-2 16,0 0-1-16,10 0 1 15,6-6 4-15,2-12-4 16,3-6 3-16,2-4 0 15,0 2-6-15,-6 2-10 16,-5 4 15-16,-3 2-9 16,-6 2-3-16,-7-1 9 15,0 2 10-15,-7-2-3 16,-12 4 0-16,-6 3 1 0,-2 3 10 16,-2 7-7-16,7 0-4 15,0 0 19-15,2 3-21 16,4 6 1-16,5 0-1 15,2-4-13-15,9 2-4 16,0-1-105-16,0-4-98 16,0-2-773-16</inkml:trace>
  <inkml:trace contextRef="#ctx0" brushRef="#br0" timeOffset="-134512.95">13466 9446 1187 0,'0'0'9'0,"0"0"-7"15,0 0 13-15,0 0 6 16,0 0 33-16,0 0-37 16,74 42-14-16,-59-36 9 15,1 1-10-15,-5 0 7 16,-5 0-2-16,1-1 0 15,-7 2 12-15,0 1-7 0,0 8 19 16,-9 4-12-16,-6 4-19 16,-3-1 5-16,1-2 5 15,3-4-6-15,5-4 10 16,7-2-12-16,2-6-1 16,0-2 5-16,0-2-3 15,0-2-6-15,17 0 3 16,12-18-3-16,9-10-1 15,3-5-45-15,3-3-46 16,1 7-60-16,-5 1-537 16</inkml:trace>
  <inkml:trace contextRef="#ctx0" brushRef="#br0" timeOffset="-133963.97">13827 9381 1336 0,'0'0'46'16,"0"0"-45"-16,0 0-2 16,0 0 2-16,0 0 20 15,0 0-2-15,56-25-16 16,-37 13 4-16,6-4-7 0,-5-2 0 15,5 1 9 1,-3-4-6-16,-4 0-3 0,-5 2 0 16,-6 0 2-1,0 6 1-15,-7 1 0 0,0 0-3 16,0 4 23 0,-9 2-21-16,-7 0-1 0,-2 6 7 15,1 0-5-15,-4 0 12 16,2 0-15-16,-4 7 0 15,5 10 7-15,1 7-6 16,-4 6 2-16,6 4-3 16,1 8 2-16,8-1 18 15,-1 4-15-15,5-1-5 16,2-3 14-16,0-7-7 16,0-2-3-16,2-4-4 15,11-4 0-15,8-4-1 0,-2-4 1 16,6-4-1-16,4-8-2 15,4-4-6 1,3 0-7-16,0-16-22 16,0-8-51-16,-7-5-77 15,-10 2-1079-15</inkml:trace>
  <inkml:trace contextRef="#ctx0" brushRef="#br0" timeOffset="-133593.52">14181 9512 1286 0,'0'0'0'15,"0"0"-2"-15,0 0 2 16,0 0 14-16,0 0 4 15,0 0-7-15,56 9-11 16,-50-4 0-16,2 7 16 16,-6-1-8-16,-2 1 7 15,0 3 1-15,0 2-8 0,-10 5 6 16,-3 4-14 0,0 1 0-16,6-4 16 0,-2-5-4 15,9-3 10-15,0-8-1 16,0-3-11-16,0-2 6 15,9-2-4-15,5 0-5 16,3 0 8-16,1-2-15 16,7-12-5-16,2-2-2 15,2-2-51-15,0-1-69 16,2-4-268-16</inkml:trace>
  <inkml:trace contextRef="#ctx0" brushRef="#br0" timeOffset="-131617.73">15444 8868 1079 0,'0'0'23'0,"0"0"-23"16,0 0-2-16,0 0 2 15,0 0 44-15,0 0 2 16,29 14-38-16,-13-3 3 16,-1 1 19-16,-1-2-30 15,1 1 3-15,-3 4 2 16,3-3-4-16,-5 3 4 15,-6-2-5-15,-2 3 4 16,-2 5 14-16,0 3-4 16,0 5-8-16,0 10 15 15,-14 2-12-15,-3 9 22 16,1 3-22-16,-6 3 5 16,4 2 19-16,2-1-28 15,1-3 14-15,-1-7-9 0,3-2-1 16,2-7-5-16,-1-4-4 15,8-3 0-15,2-6 5 16,2 0-3-16,0-7-3 16,0-3 1-16,0-3 0 15,11-2 0-15,5-4 0 16,1-4 0-16,8-2 0 16,2 0 0-1,2-13 0-15,0-12-1 0,4-5 3 16,-4-2-3-16,0-2 1 0,-4 2 0 15,-8 2 1-15,-7 2-1 16,-8 0 0-16,-2 0-2 16,0-3 6-16,-12-1-7 15,-7 5 3-15,-4 6 0 16,7 7-1-16,-1 8 5 16,1 6-2-16,-4 0 22 15,4 0-22-15,-1 9 10 16,-1 5-12-16,-3-3-8 15,8 1 7-15,7-3-40 16,-1-5-44-16,7-4-77 16,0 0-840-16</inkml:trace>
  <inkml:trace contextRef="#ctx0" brushRef="#br0" timeOffset="-130829.7">15934 9446 1283 0,'0'0'42'16,"0"0"-42"-16,0 0 0 0,0 0 16 16,0 0-12-16,0 0 2 15,-2 15-4-15,10-4-2 16,-2 2 0-16,3-1 0 15,-3-2 4-15,-4 2-1 16,4 1-3-16,-6 6 0 16,0 4 21-16,0 0-3 15,-19 4-18-15,9-2 2 16,-9 0 3-16,11-8-1 16,-2-3-1-16,4-6 1 15,1-3-1-15,5-5-3 16,0 0 0-16,0 0-7 15,7 0 3-15,13-5-1 16,9-13 5-16,9-3-17 16,-3-4 0-16,8 0-73 15,-3-4-79-15,0-1-590 16</inkml:trace>
  <inkml:trace contextRef="#ctx0" brushRef="#br0" timeOffset="-130400.98">15944 8826 1252 0,'0'0'1'16,"0"0"-1"-16,0 0 0 15,0 0 6-15,0 0 38 16,0 0-32-16,33 33-10 16,-13-17 7-16,-2-2-8 15,0 0 18-15,-7 1-16 16,-5-8-1-16,-1 3 10 15,-5 0-11-15,0 4 11 16,-7 2 20-16,-8 2-31 16,-1 2 2-16,3-5-3 15,1-5 3-15,8-1 23 0,4-5-25 16,0 2 2-16,0 0-1 16,0-1 3-16,18-4-2 15,7 1 8 1,3-2-9-16,3 0-4 0,8 0-7 15,3-3-46-15,0-9-79 16</inkml:trace>
  <inkml:trace contextRef="#ctx0" brushRef="#br0" timeOffset="-129700.77">16474 9454 1221 0,'0'0'136'15,"0"0"-127"-15,0 0-7 0,0 0-2 16,0 0 29-16,0 0-20 16,9 0 2-16,11 0 0 15,9-10-3-15,11-8 21 0,2-4-29 16,3-4 0-16,-1-2 7 15,-5-2-6-15,-6 0-1 16,-4 0 0 0,-14 4 0-1,-1 4 0-15,-14-2 0 16,0 4 0-16,0-2 1 16,-12 4 0-1,-5 3 6-15,-3 8-7 16,-5 5 2-16,-4 2 18 0,-7 0-20 0,1 2 1 15,-5 16-1-15,7 4 2 16,-4 6-4-16,6 4 2 0,7 6 0 16,6 6 3-16,2 8 2 15,12 4-5-15,-3 2 27 0,5 3-13 16,2-7 17-16,0-4-26 16,0-7 0-16,13-8 8 15,3-3-13-15,2-4 0 16,6-6 3-16,5-4-2 15,7-8-2-15,2-4 0 16,6-6-10-16,6 0 2 16,-6-20-75-16,-1-10-73 15,-12-2-1168-15</inkml:trace>
  <inkml:trace contextRef="#ctx0" brushRef="#br0" timeOffset="-129299.33">16964 9585 1364 0,'0'0'0'0,"0"0"-41"16,0 0 41-16,0 0 7 15,0 0-3-15,0 0 0 0,38 0 1 16,-27 3-5-16,-4 4 0 16,0 1-2-16,-5 4 4 15,-2 5 3-15,0 6-1 16,-9 7 0-16,-7 3 27 16,1-2-10-16,-3-1 3 15,5-6 11-15,1-8-9 16,10-6-11-16,2-7-15 15,0-3 6-15,0 0-1 16,12 0-3-16,7 0 0 16,10-14 7-16,0-8-6 0,4 0-3 15,5 1-19 1,-7 3-53-16,6 2-57 0,-11 4-603 16</inkml:trace>
  <inkml:trace contextRef="#ctx0" brushRef="#br0" timeOffset="-123488.27">17637 6653 1137 0,'0'0'54'0,"0"0"-36"16,0 0-14-16,0 0 40 15,0 0 10-15,0 0-43 16,0 0-5-16,-2-4-1 15,2 2 2-15,0 2 24 16,2-4-24-16,9 0 21 16,2-1-14-16,3 0-12 15,-3-1 0-15,3 2-2 0,-1 2 0 16,1 0-4 0,-5 2 4-16,1 0 0 0,-6 0-1 15,1 0 3-15,-7 0-4 16,2 0-2-16,-2 0 4 15,0 0-2-15,0 0 2 16,0 0 0-16,0 0 3 16,0 0-2-16,0 0 4 15,0 0-5-15,0 4 4 16,2 11 10-16,-2 2-12 16,0 1 1-16,0 4 5 15,2 0-8-15,6 4 6 16,-6 2-6-16,2 5 0 15,5 1 11-15,-5 1-5 16,5 5-6-16,-4-3 12 16,-1 1-12-16,3 2 12 15,-5 0-12-15,0-1 2 0,5-1 4 16,-3-2-6-16,-1 2 0 16,-1 0 5-16,-2 0-2 15,0 2-3-15,2 1-1 16,-2-4 1-16,5 6 0 15,-5-3 0-15,0 0 0 16,0 0 0-16,0-1 4 16,0 2-3-16,0-1-1 15,0-2 0-15,0-2 4 16,0-2-4-16,2-2 0 16,0 3 2-16,0-5-1 0,5 1 0 15,-5-1-1-15,-2 3 0 16,0 0 1-16,0 0 0 15,0 1-1-15,0-1 7 16,2 0-2-16,0-1 1 16,-2 1-6-16,5-4 0 15,2 2 10-15,-5-3-5 16,-2 0-5-16,2-3 3 16,-2 2-1-16,2-4 3 15,-2 2-5-15,0-1 0 16,5 2 12-16,-1-4-10 15,-2 2-2-15,0 0 4 16,4-2-3-16,-4 2 11 16,0-2-12-16,-2 1 0 15,2-4 3-15,-2 1-3 16,0 3 0-16,0-3 2 16,0 2-2-1,2-1 1-15,5-2-1 16,-5-1 0-16,0 0 3 15,-2 0-3-15,2-4 0 0,6 1 1 16,-6 0-1-16,0 1 0 16,0-2 0-16,-2-3 0 0,2 4 2 15,-2-3-2-15,2 3 0 0,3-4 0 16,-3 3 0 0,-2 3 0-16,2-5 0 0,-2 2 0 15,0 0-2 1,0-2 2-16,2-1 0 0,-2 2 0 15,2-4 2-15,-2 2-2 16,0-4 0-16,0 6 0 16,0 1-1-16,0-3 1 15,0 4 0-15,0-1 1 16,0-1 1-16,0 0-4 16,0-1 2-16,0 0 0 15,0-2 0-15,0 1 0 16,0-2 0-16,0 1 0 15,0 1 0-15,0-2 1 16,0 1-1-16,0 2 0 16,0-2 0-16,0 0 0 15,0-2 0-15,0 0-1 16,0 2 3-16,0 0-4 16,0-2 2-16,0 0 0 0,6 1 2 15,-4-2-2-15,-2 1 0 16,0 3 0-16,0-4 3 15,0 1-4-15,0-2 1 16,0 2 0-16,0-1 1 16,0-1-1-16,0 2 0 15,0-2-2-15,0 1 5 16,0-1-4-16,0-1 1 16,0-1 0-16,0 4 0 15,0 0 0-15,0-1 0 16,0 4-1-16,0-1 4 0,0 2-5 15,0 0 2-15,0-2 0 16,0-3 0-16,0 0 0 16,0-1 0-16,0-2 0 15,0 4 2-15,0-2-3 16,0 1 1-16,0 2 0 16,0-1-1-16,0-2 1 15,0 0 0-15,0-2 0 16,0-1 0-16,0-2 2 15,0-1-2-15,0 0 0 16,0 2-3-16,0-2 4 16,0 0-1-16,0 0 0 15,0 0 0-15,0 3 0 0,0-2 0 16,0 4 0-16,0-3 1 16,0 1-1-16,0-1 0 15,0-2-1-15,0 0 3 16,0 1-3-16,0-1 1 15,0 0 0-15,0 0 1 16,0 0-1-16,0 0 0 16,0 0-1-16,0 0 3 15,0 3-3-15,0-1 1 16,-8-2 0-16,4 2 0 0,2-2 0 16,-7 0-3-16,5 0 0 15,0 0 6-15,-6 0-4 16,6 0 1-16,-5 0 0 15,5 0-2-15,-6 0 2 16,4 0 0-16,-3 2-1 16,5-2 3-1,-6 0-2-15,6 0 0 0,-3 0 0 16,3 0-2-16,2 0 2 16,0 0 0-16,-3 0 0 15,3 0 1-15,0 0 0 16,-1 0-1-16,-1 0 0 15,-3 0 1-15,5 0 0 16,-2 0-1-16,-5 0 0 16,2 0 0-16,0 0 0 15,1 0 0-15,-3 0 0 0,5 0 1 16,-6 0-1 0,-1 2 0-16,3 0-1 15,-6 2 5-15,1 0-5 0,1-2 1 16,-1 0 0-16,9 0 7 15,-6 1-7-15,8-3 1 16,0 1-1-16,-5-1 5 16,7 0-4-16,-2 0-1 15,2 0 0-15,-2 2 3 16,-4 1-3-16,-1-2 0 0,4-1 0 16,1 2 0-16,0-2 0 15,2 0 0-15,0 0 0 16,0 0-6-16,0 0-4 15,0 0-7-15,0 0-24 16,-5 0-44-16,3 0-88 16,-2 0-856-16</inkml:trace>
  <inkml:trace contextRef="#ctx0" brushRef="#br0" timeOffset="-103091.31">16557 1600 1035 0,'0'0'169'0,"0"0"-165"16,0 0 4-16,0 0 24 16,0 0 16-16,0 0-30 15,0 0-10-15,0 0-6 16,4 0 9-16,5 0 7 16,-3 0 6-16,8 2 12 15,1 0-23-15,10 2-11 16,4 2 21-16,2-1-18 0,7-3 4 15,-5 1-9 1,3-1 0-16,-7-1 0 16,-9 2 0-16,-4-3-13 0,-7 2-38 15,-7 0-46 1,-2 0-101-16,-7-2-671 0</inkml:trace>
  <inkml:trace contextRef="#ctx0" brushRef="#br0" timeOffset="-102629.46">16617 1642 864 0,'0'0'6'0,"0"0"-6"16,0 0 148-16,0 0-28 15,0 0-75-15,0 0-8 16,-12 136-2-16,12-83 17 16,0 1-17-16,0 2-6 15,0-2 5-15,0 0-16 16,0 0 6-16,0 0-12 15,0 1-4-15,0-3 8 16,0-4-12-16,0-10-1 16,0-11 7-16,0-8-8 0,0-5 3 15,0-3-5 1,0-2 0-16,2-5-1 0,3-2 1 16,2-2 0-16,2 0 2 15,-3 0-2-15,10 0 0 16,-1 0-1-16,8 0-2 15,2 0-3-15,-4-2-33 16,8-5-36-16,5 4-42 16,-5 0-148-16</inkml:trace>
  <inkml:trace contextRef="#ctx0" brushRef="#br0" timeOffset="-96281.39">17347 1604 1224 0,'0'0'5'0,"0"0"6"15,0 0-11-15,0 0 30 16,0 0-3-16,0 0-27 16,0 0 0-16,2 0 7 15,10 0-6-15,-3 0 11 16,1 0 0-16,4-2 3 15,1-4 6-15,10-4-21 16,-2-2 0-16,-1-2 5 16,4 0-1-16,-3-2-5 15,-3 2 2-15,-7 0-1 16,-1 1 2-16,-8 0-2 16,-4 3 0-16,0-3 22 0,0 1-13 15,-2 3-3 1,-12-2 0-16,3 6 11 0,-3 1 3 15,-1 1-20-15,-1 3 0 16,-1 0 0-16,-6 0 1 16,6 0-1-16,-8 0 2 15,3 11 1-15,-3 1-3 16,-2 4-3-16,10-1 3 16,-1 2 3-16,7 2-3 15,-1 8 0-15,10 1 4 16,2 4-1-16,0 2 0 0,0-4-3 15,0-3 0 1,10 0 2-16,5-7-2 0,3-2 0 16,-1-5 0-16,10-5 4 15,0-5-4-15,2-3 0 16,2 0-8-16,0 0 7 16,3-6-44-16,-10-12-27 15,3 0-91-15,-4 2-549 16</inkml:trace>
  <inkml:trace contextRef="#ctx0" brushRef="#br0" timeOffset="-96044.84">17700 1636 1172 0,'0'0'62'0,"0"0"-47"0,0 0 43 16,0 0-5-16,0 0-39 15,0 0 0-15,-8 58-11 16,6-28 30-16,-2 3 6 16,-3-2-25-16,5 0-5 15,0-4-9-15,-2-2 4 16,-1-7-9-16,5 0 4 16,0-6-76-16,-2-4-151 15</inkml:trace>
  <inkml:trace contextRef="#ctx0" brushRef="#br0" timeOffset="-95395.81">17338 2408 1208 0,'0'0'73'0,"0"0"-70"16,0 0 23-16,0 0 25 16,0 0-51-16,0 0 8 15,9 0-10-15,14 0 6 16,-1 0-4-16,5-12 4 16,4-2-4-16,5-2 1 15,-3 0-1-15,-4 2 0 16,-4-3-2-16,-8 2 3 0,-8 3-1 15,-4 2 0-15,-5 4 0 16,0-6 20-16,0 1-20 16,-14 2 1-16,1 0 10 15,-7 6-8-15,-1 3 1 16,4 0 1-16,-3 0-3 16,-3 1 12-16,-1 15-12 15,4 1 2-15,-3 5-2 16,4 2 4-16,1 4-4 15,-3 1 13-15,13-6-5 16,-1 5-2-16,9-2-3 16,0 4-4-16,0-2 15 15,0-2-14-15,11-2 1 16,7-5 1-16,5-4-3 16,0-4-2-16,11-8-2 15,2-3-32-15,4 0-13 16,2-1-89-16,-13-16-438 15</inkml:trace>
  <inkml:trace contextRef="#ctx0" brushRef="#br0" timeOffset="-95069.27">17721 2458 1258 0,'0'0'73'0,"0"0"-73"15,0 0-10-15,0 0 9 16,0 0 1-16,0 0 1 16,70-1 2-16,-55 1-3 15,-3 3 6 1,-10 6-5-16,-2 2 9 0,0 3 2 16,0 5 10-16,-14 2 11 15,-3 2-20-15,1-6 2 16,1 0 5-16,5-6 1 15,8 0 2-15,2-5-9 16,0-4-9-16,0 0 3 0,0-2-8 16,2 0 0-1,16 0 2-15,9 0-1 0,2-2-1 16,11-15-19-16,2 0-40 16,7-6-53-16,1-3-139 15</inkml:trace>
  <inkml:trace contextRef="#ctx0" brushRef="#br0" timeOffset="-94435.61">18225 1569 211 0,'0'0'1138'0,"0"0"-1117"16,0 0-17-16,0 0 12 15,0 0 1-15,0 0-16 16,38-5-1-16,-9 5 0 16,0 0 0-16,0 0 7 15,-2 0-9-15,-10 0 2 16,-3 0 0-16,-3 0-2 0,-9 0 7 16,-2 6-5-16,0 12 12 15,0 8 9-15,0 8 1 16,0 8-9-16,0 10-12 15,-2 7 7 1,2 3-5-16,-2 7-3 0,0 1 1 16,-5 3-1-16,5 0 0 15,0-8 0-15,2-2 0 16,0-7 14-16,0-8-13 16,0-2 6-16,0-8 6 15,0-4-5-15,0-8 2 16,0-6-7-16,0-6 4 15,0-3 16-15,0-6-16 16,0-5 6-16,0 0 7 16,-14 0-8-16,-9-4-12 0,-10-9-2 15,-5-3-45-15,1-5-20 16,-3 2-90-16,1 2-648 16</inkml:trace>
  <inkml:trace contextRef="#ctx0" brushRef="#br0" timeOffset="-93570.96">18869 1654 1245 0,'0'0'91'16,"0"0"-57"-16,0 0 43 16,0 0-26-16,0 0-41 15,0 0-3-15,32-6-6 16,-3 6 1-16,2 0-2 15,4 0 6-15,3-2-5 16,-7 2 1-16,-4 0-2 16,-12 0-3-16,-3 0-10 15,-12 0-30-15,0 0-22 16,0 0 30-16,-7 0-35 16,-11 0-31-16,2 0-14 15,1 0 97-15,4 0 15 0,6 0 6 16,-2 0 20-16,5 0 51 15,0 0-23-15,2 0 4 16,0 0-21-16,-2 2 6 16,-2 8-25-16,-5 9-3 15,-1 11 16-15,4 3 2 16,-7 11-6-16,1 5-9 16,1 5 3-1,3 3-4-15,-4 1 17 16,3 9-20-16,3 2-1 15,2 0 6-15,-4 3-1 0,6-3-3 16,0-11-2-16,2-10-3 16,0-12 5-16,0-7-11 15,0-6 1-15,0-5 12 16,0-1-10-16,0-6-4 16,0 0 2-16,0-6-2 15,0-1 2-15,2-2-2 16,8-2 0-16,-2 0-7 0,7 0 10 15,10-3-6-15,4-12-1 16,2-4-8-16,9-6-12 16,3 0-49-16,-1-4-45 15,1-1-93-15,-8-2-986 16</inkml:trace>
  <inkml:trace contextRef="#ctx0" brushRef="#br0" timeOffset="-93098.03">19331 2109 1325 0,'0'0'75'0,"0"0"-75"16,0 0 2-16,0 0 26 15,0 0-9-15,0 0-15 16,21-6 6-16,6-9-5 16,2-4 10-16,0 1-7 15,0 0-6-15,-2-2 1 0,-2 2-2 16,-10 0-1-16,-9-2 10 16,-6 2-9-16,0 0 1 15,0-2 2-15,-15 4-4 16,-3 4-2-16,1 2 2 15,-6 5 4-15,6 5 7 16,-8 0-7-16,-2 13-1 16,3 11 10-16,-8 4-11 15,3 6 1 1,7 4 1-16,-2 6 2 0,10 5 4 16,12-2-2-16,2 1 1 15,0-5 14-15,0-5-23 16,18-4 12-16,6-8-9 0,3-8 0 15,4-8-3 1,8-10 0-16,-2 0 0 0,5-4 0 16,-4-24-27-16,1-3-40 15,-10-2-32-15,-12 3-155 16</inkml:trace>
  <inkml:trace contextRef="#ctx0" brushRef="#br0" timeOffset="-92777.73">19674 2089 1200 0,'0'0'52'0,"0"0"-30"15,0 0 58-15,0 0 1 16,0 0-48-16,0 0-20 15,0 24-13-15,0 2 11 16,0 4 27-16,0 4-24 16,-9-2 0-16,6-1-12 15,1-3 4-15,2-3-5 0,0-6-1 16,0 1-9-16,0-9 0 16,0-6-41-16,0-3-39 15,0-2-157-15</inkml:trace>
  <inkml:trace contextRef="#ctx0" brushRef="#br0" timeOffset="-92104.75">19992 2025 1379 0,'0'0'0'0,"0"0"-57"0,0 0 57 16,0 0 70-16,0 0-19 16,0 0-26-16,129-31-18 15,-96 12-1-15,8 1 17 0,-8 0-14 16,1 0-4-16,-7 2 8 15,-10 5-8-15,-10-2-5 16,-2 1 10 0,-5 0 23-16,0-3-22 15,-5 4-11-15,-15-1 0 16,-3 1-5-16,4 8 7 16,-4 3-3-16,3 0 2 15,-5 2 3-15,-4 18-2 16,3 5-2-16,-3 6 0 15,5 0 10-15,-1 1-6 0,0 3-1 16,10-1-1-16,9 0 11 16,0 5 4-16,6-6-15 0,0 1 1 15,0-1 12-15,19-5-14 16,1-6-2-16,6-7 2 16,5-4-1-16,10-9 0 15,3-2-14-15,1 0-14 16,1-13-9-16,-3-2-71 15,-5-2-105-15,-13 2-859 16</inkml:trace>
  <inkml:trace contextRef="#ctx0" brushRef="#br0" timeOffset="-91811.66">20453 2117 1379 0,'0'0'73'15,"0"0"-73"-15,0 0 0 16,0 0 17-16,0 0-8 16,0 0-8-16,85-2 4 15,-68 2-5-15,-5 2 0 16,1 8 1-16,-13 1 0 16,0 2 3-16,0 5 1 15,0 8-5-15,-15 5 18 16,-3 0-16-16,0 4-2 15,11-7 9-15,5-6 16 16,2-6-4-16,0-10-19 0,2-4-1 16,14-2 32-16,11 0-25 15,2-14-1-15,2-18-7 16,7-9-12-16,-5 0-62 16,-2-6-115-16,-6 9-716 15</inkml:trace>
  <inkml:trace contextRef="#ctx0" brushRef="#br0" timeOffset="-91241.1">21064 1610 1505 0,'0'0'0'16,"0"0"-4"-16,0 0 4 15,0 0 21-15,0 0-19 16,0 0 14-16,69-4-16 16,-40 4 0-16,-5 0 5 15,-1 0-5-15,1 0 0 16,-6 0 0-16,-2 2 1 15,-5 0-1-15,-7-2 0 0,0 3 0 16,3 0 2-16,-5 2-2 16,-2 10-1-16,0 3 1 15,0 8 2-15,0 8-2 16,0 9 0-16,0 5 0 16,-2 5 0-16,-9 3 6 15,7-1-5-15,-3 1 14 16,5-2-6-16,0-3 13 15,2-5-15-15,0-2-6 16,0-2 21-16,0-2-19 16,0-4 2-16,0-4 1 15,0-4 8-15,0-6-11 16,0-4-3-16,4-2 0 16,-4-7 3-16,0-6-3 15,0 0 0-15,0-3 4 0,-9 0-3 16,-17 0-1-16,-15 0-14 15,-10 0-43-15,-7 0-77 16,5-11-512-16</inkml:trace>
  <inkml:trace contextRef="#ctx0" brushRef="#br0" timeOffset="-90746.6">22209 1213 1423 0,'0'0'31'16,"0"0"-31"-16,0 0-3 16,0 0 3-16,127 0 1 15,-82 0 9-15,-1-2-10 16,1-1 0-16,-5 3-4 15,-7-1 3-15,-8 1-4 0,-12 0-35 16,-13 0-74-16,0-5-108 16,-13 5-340-16</inkml:trace>
  <inkml:trace contextRef="#ctx0" brushRef="#br0" timeOffset="-90162.97">22323 1313 1282 0,'0'0'0'0,"0"0"8"0,0 0 15 16,0 0 71-16,-29 110-43 16,22-70-31-16,3 5-12 15,1 5 5-15,-4 6 16 16,3 1-24-16,2 6 5 15,-5-1-1-15,5-3-6 16,2-6 12-16,-2 2 7 16,2-3-7-16,0 2 7 15,0 0-16-15,0 5-1 16,0-2-2-16,0 2-1 16,0-5-2-16,0-6 0 15,0-2 0-15,0-6-2 16,0-2 2-16,0 1 0 0,0-6 1 15,0 3 1-15,0 1-3 16,0-2 1-16,0 2 0 16,0-5 4-16,0-4-4 15,0-2 0-15,0-4-4 16,0-6 6-16,0 2-2 16,0-6 0-16,0-2 0 15,0-2 0-15,0-4 0 16,2 0 0-16,0-2-3 15,5 1 5-15,-5-2-4 16,7 1 2-16,0 1 0 16,13-2-1-16,5-1 1 15,6 0 0-15,10-4 0 16,3-12 0-16,4 1-1 16,-4-4-6-16,-3 1-24 15,-1-2-3-15,-11 0-30 0,-4 0-39 16,-14-2-85-16,-13 2-606 15</inkml:trace>
  <inkml:trace contextRef="#ctx0" brushRef="#br0" timeOffset="-89772.61">21781 1867 458 0,'0'0'843'0,"0"0"-830"16,0 0 3-16,0 0 24 15,0 0 4-15,0 0-1 16,129 2-36-16,-109-2-3 16,-1 0-4-16,-9-5-6 15,-3 1-2-15,-7 2-151 16,-2 2-727-16</inkml:trace>
  <inkml:trace contextRef="#ctx0" brushRef="#br0" timeOffset="-89567">21723 2063 1308 0,'0'0'128'0,"0"0"-128"0,0 0 0 16,0 0 16-16,0 0 25 16,0 0-27-16,143-8-13 15,-110 2-1-15,3 1-40 16,-12-1-122-16,-1-1-933 16</inkml:trace>
  <inkml:trace contextRef="#ctx0" brushRef="#br0" timeOffset="-87161.4">23187 1185 1329 0,'0'0'87'15,"0"0"-77"-15,0 0-9 0,0 0 80 16,0 0-38-16,0 0-40 16,7 0 1-16,7 0-2 15,3 0 7-15,12-4-9 16,6-8 0-16,3-6 12 16,1 0-11-16,-6-2-2 15,-4-1 0-15,-2 3 1 16,-12 1 3-16,-1 1-3 15,-12-1 0-15,-2 1 0 16,0-2 0-16,0-2 0 16,-2 2-1-16,-14 0 2 15,3 5-1-15,-5 6 0 16,-1 1 0-16,4 6 8 16,-1 0-8-16,-1 0-1 0,-8 2 1 15,-2 15 0-15,-2 10 0 16,0 2-1-16,0 4 1 15,10 2-1-15,1 5 2 16,5 2-1-16,3 2 3 16,10 0-2-16,0-4 3 15,14 0-4-15,13-5 0 16,8-6 5-16,5-6 0 16,3-6-4-16,1-6 0 15,6-10 0-15,-6-1 0 16,0 0-1-16,-1-19 0 15,-3-10-2-15,-9-4 0 0,0-2-14 16,-4-1 5-16,-9 6 3 16,-3 0 4-16,-4 4 1 15,1 2 3-15,-10 2-2 16,2 3 5-16,3 4-6 16,-5 4 6-16,-2 4-3 15,0 4 9-15,0 3 2 16,0 0-4-16,0 0 12 15,0 0-17-15,0 5-3 16,0 19 2-16,0 10 1 16,0 6 12-16,0 2-14 0,0-6 1 15,0-4 3-15,0-6-4 16,7-5 0-16,2-4 1 16,2-7-1-16,-5-4-10 15,4-6-50-15,3 0-33 16,-7-6-75-16,2-21-365 15</inkml:trace>
  <inkml:trace contextRef="#ctx0" brushRef="#br0" timeOffset="-86710.56">23813 670 1324 0,'0'0'68'15,"0"0"-68"-15,0 0-8 16,0 0 8-16,0 0 21 16,0 0-6-16,74 10-11 15,-50-1-2-15,-4 1 9 16,-7-1-4-16,-1-1 1 15,-12 0-3-15,0 1-1 16,0 7 11-16,0 6 7 16,-18 3-7-16,-4-1-5 15,4-8-10-15,5 0 0 0,-1-5 6 16,12-3-6-16,2 1 0 16,0-1 0-16,0-2 0 15,2 0 2 1,16-2 2-16,6-1-2 0,5-3 4 15,10 0-3-15,3 0-6 16,2-5-6-16,1-5-35 16,4-2-56-16,-5 2-208 15</inkml:trace>
  <inkml:trace contextRef="#ctx0" brushRef="#br0" timeOffset="-85846.68">24740 2513 1478 0,'0'0'102'0,"0"0"-93"16,0 0 25-16,0 0 10 15,0 0-28-15,0 0-9 16,74-27-7-16,-32 7 0 0,0 0-3 16,-1 0 3-1,-4-4-12-15,1-2 3 0,-7 0-3 16,-4-4 11-16,-11-1-14 16,-7 4 15-16,-9-2-6 15,0 9 6-15,-7 5-2 16,-13 2 1-16,-3 8 1 15,2 5 3-15,-6 0-3 16,0 5 0 0,-2 23 12-16,-2 11-9 0,-5 7-3 15,5 2 2-15,4 0-1 16,7-2 4-16,9-2-5 16,9 0 0-16,2 5 8 15,0-2-4-15,6 2-1 16,17-9-1-16,6-8 1 15,0-4-3-15,6-12-1 0,3-6-6 16,4-8 5-16,3-2-29 16,-1-10-57-16,-3-14-105 15,-10-2-1098-15</inkml:trace>
  <inkml:trace contextRef="#ctx0" brushRef="#br0" timeOffset="-85456.26">25321 2681 1543 0,'0'0'6'0,"0"0"-6"16,0 0 18-16,0 0 7 15,0 0-2-15,0 0-18 16,50 15-2-16,-37-7-3 15,-9 5 0-15,6-1 0 16,-10 5 0-16,0 4 0 16,0 0 0-16,-5 4 1 15,-11 0-2-15,1 0 0 16,3-3 1-16,8-4 1 16,4-2-1-16,0-6-1 15,0-1 1-15,2-3 1 16,14-6 7-16,4 0-7 15,0 0 1-15,5-9 3 0,4-13-5 16,-3-3-17 0,1-4-57-16,-7 3-76 0,-2-5-303 15</inkml:trace>
  <inkml:trace contextRef="#ctx0" brushRef="#br0" timeOffset="-84993.86">25491 2079 1462 0,'0'0'15'0,"0"0"-13"16,0 0-2-16,0 0 32 16,0 0-21-16,0 0-11 15,15-2 0-15,1 10 1 16,-3 1-1-16,-1-4 0 16,-3 3 0-16,-7-2 3 15,-2 0-6-15,0 5 2 16,0 0 1-16,-9 5 2 0,-9 7-2 15,0 3-8-15,5 0 7 16,0-5 1-16,13 0 0 16,0-1-3-16,0-4 3 15,0 0 21 1,0-4-20-16,13-8 16 0,0-4 7 16,7 0-11-16,5 0-9 15,2-21-4-15,2-8-47 16,2-3-13-16,-2-2-151 15,-2 2-779-15</inkml:trace>
  <inkml:trace contextRef="#ctx0" brushRef="#br0" timeOffset="-84027.25">25350 1113 1202 0,'0'0'48'15,"0"0"-43"-15,0 0 54 16,0 0 46-16,0 0-19 16,0 0-59-16,-2 0-13 15,2 0 2-15,0 1-13 16,7 4 10-16,9-3-8 16,1-2-3-16,8 0 13 15,4 0-15-15,0-14 0 16,0-5 4-16,0 1-1 15,0-4-6-15,-4-2 1 16,-6 2 2-16,-3-4 2 16,-5 2-2-16,-7-2-4 0,-4 0 4 15,0 0 0-15,0 2 2 16,0 7-2-16,-6 5 0 16,-7 3 7-16,-1 5-4 15,1-2-3-15,-3 4 6 16,3 2-1-16,-12 0 0 15,3 4-5-15,-5 11 0 16,-7 2 3-16,5 1-3 16,6 4 0-16,-4 9 6 0,4 0-3 15,3 5 5-15,3 6-8 16,-2 5 1-16,13-2 17 16,4 2-18-16,2-3 5 15,0-5 2-15,2-4-5 16,16-3-1-16,6-4-1 15,5-2 0-15,4-3 0 16,6-6 2-16,3-7-2 16,0-6 0-16,1-4 0 15,1 0 4-15,-1 0-4 16,1-18-27-16,-2-4 17 16,-1-6-49-16,-10 0-45 15,-12 2-98 1,-3 2-1065-16</inkml:trace>
  <inkml:trace contextRef="#ctx0" brushRef="#br0" timeOffset="-82798.36">26003 1041 1152 0,'0'0'61'15,"0"0"-37"1,0 0 64-16,0 0 4 0,0 0-60 15,0 0-16-15,0 0-13 16,0 0-1 0,0 0 13-16,0 7-12 0,0 11-1 15,0 8 39-15,0 3-26 16,0-4 10-16,0 2-11 16,0-1-8-16,0-4 19 15,0-2-18-15,0-2-5 16,0-2 3-16,0 0 0 0,0-5-9 15,0 0 4-15,0-5 0 16,0 0 1-16,0-4-1 16,0-2 0-16,0 0 0 15,0 0 0-15,0 0-2 16,0 0-26 0,0 0-32-16,0-6-23 0,0-8-179 15</inkml:trace>
  <inkml:trace contextRef="#ctx0" brushRef="#br0" timeOffset="-81345.17">26195 1181 1424 0,'0'0'45'15,"0"0"-44"-15,0 0 11 16,0 0 41-16,0 0-10 16,0 0-43-16,47-8 1 15,-25-13 1-15,7-3-1 16,5-2-2-16,-3-3-3 15,-2 2-4-15,-10 0 2 16,2 2-6-16,-13 1 2 16,-6 4 6-16,-2 4 4 15,0 2 1-15,0 4-1 16,-15-2 0-16,-1 4 5 0,3 2-1 16,-5 4-2-1,3 2-2-15,-1 0 3 0,-6 0-6 16,4 0 3-16,1 18 0 15,1 6 9-15,3 6-9 16,-1 4 9-16,12 6 7 16,2 1-14-16,0-3 13 15,2 1-15-15,16-6 2 16,7-5 3 0,-4-10-5-16,6-2 0 0,4-8 2 15,5-6 1-15,-3-2-3 16,4 0-1-16,-4-12-9 15,5-14 6-15,-5-6-24 16,0-3 7-16,1-3-10 16,-5 4 8-16,-7 6 22 15,0 6-9-15,-8 5 10 16,-1 6 2-16,-8 5 5 16,-1 4 2-16,1 2 17 0,-3 0-10 15,0 0-6-15,9 0-6 16,5 0 3-16,-3 0 9 15,5 0-11-15,-1 0-3 16,-1 0 0-16,-3 6 6 0,-1 1-1 16,-1-1-7-1,-9 0 2-15,0 1-1 0,0 3 4 16,-2 2-5-16,0 4 7 16,0 3-2-16,0 3 1 15,0 0-6-15,-13 3 0 16,-5 2 4-16,3-1-2 15,-3 0-2-15,5-5 2 16,3-6-2-16,6-7 0 16,2-2 0-16,2-2 0 15,0-1 0-15,0-3 4 16,0 0-6-16,0 1 2 16,0-1 0-16,14 0 0 15,7 0 1-15,16 0-1 16,-4-6 7-16,7-6-7 15,2-7-4-15,-1 2-12 16,-4-1-27-16,-3 1-47 16,-12 0-95-16,-9 1-337 15</inkml:trace>
  <inkml:trace contextRef="#ctx0" brushRef="#br0" timeOffset="-80096.57">22969 2663 1224 0,'0'0'101'0,"0"0"-94"15,0 0-6-15,0 0 98 16,0 0-45-16,0 0-34 15,0 0-20-15,-2 0 0 16,2 0 2-16,6 0-1 16,19-6-1-16,6-9 11 0,9-3-9 15,2-2 3-15,-6 0-5 16,0-1 0-16,-11 2-1 16,-8 3 1-16,-6 4 0 15,-11 3 4-15,0-2 5 16,0 1 2-16,-13 2-11 15,-14 1 2-15,2 5 18 16,-1 2-20-16,-3 0 0 16,7 0 2-16,-3 9-1 0,-2 9 2 15,2 5-3-15,2 2 0 16,-2 4 5-16,0 2-5 16,7 2 0-16,3 1 1 15,4 2 0-15,8-2 3 16,3-2-4-16,0-4 0 15,3-6 6-15,10-4-6 16,5-2 0-16,2-6 0 16,-2-4 0-16,-1-2 5 15,6-4-5-15,-3 0-9 16,2 0 2-16,0-14-2 16,3-5-11-16,2-4 17 0,-7 3-3 15,-5 2 3 1,1 6-1-16,-9 6 4 15,-3 2 6-15,-4 4-4 0,0 0 3 16,0 0 22-16,0 0-6 16,0 0-2-16,0 0-19 15,0 4 7-15,0 14-7 16,0 6 5-16,0 7-5 16,0 0 12-16,0-2-11 15,0-4 3-15,0-3-4 16,-2-8 1-16,2-3-10 15,0-8-4-15,0-3-63 16,0 0-41-16,0-2-123 16,0-20-823-16</inkml:trace>
  <inkml:trace contextRef="#ctx0" brushRef="#br0" timeOffset="-79265.21">23432 2757 1351 0,'0'0'0'0,"0"0"0"15,0 0 42-15,0 0 17 16,0 0-14-16,0 0-29 16,138-56-16-16,-105 32 17 15,4-1-17-15,-6 4 0 16,-5-2-3-16,-6 6 3 16,-9 3 0-16,-6 0 1 15,-5 3 1-15,0 3 16 16,-7 1-18-16,-15 2 0 15,2 5 17-15,-3 0-16 16,2 0 0-16,-6 0 1 16,2 0 2-16,3 6 3 15,-3 14 0-15,3 6-7 16,4 9 14 0,3 4-11-16,8 4 14 0,0-3-7 15,5-2-8-15,2-8 10 16,0-1-12-16,0-10 0 0,9-3 3 15,2-6-2-15,9-4-2 16,7 0-1-16,4-6 2 16,4 0-4-16,8 0-4 15,1-13-16-15,-3-4-18 16,-3-2-15-16,-5 2-37 16,-6 3-60-16,-10 1-38 15,-5 5-40-15,-8-1 9 16,-4 3 223-16,0 4 178 15,0 0 69-15,0 0-86 0,0 2-46 16,0 0-30 0,0 0-29-16,0 0-27 0,0 0-7 15,0 0-10-15,13 0-8 16,3 0 5-16,4 0-8 16,-4 0 2-16,-1 0 5 15,-1 2-8-15,-8 2 0 16,1 5 21-16,-7-1-8 15,0 7-2-15,-2 6-1 16,-25 2-7-16,-2 4 6 16,-7-2-8-16,7-5-1 15,14-2 5-15,9-1-4 16,6-8 2-16,0 2 4 16,0-5-3-16,15-2 19 15,7-2-6-15,7-2-9 16,7 0 2-16,-3-5-9 0,9-13-2 15,1-1-36-15,1-6-58 16,-4 3-130-16</inkml:trace>
  <inkml:trace contextRef="#ctx0" brushRef="#br0" timeOffset="-77582.17">27434 1030 1398 0,'0'0'58'15,"0"0"-35"-15,0 0 36 16,0 0-1-16,0 0-37 16,0 0-19-16,17-7-4 15,-1 7 0-15,5-3 2 16,-6 3-1-16,1 0 1 16,-3 0-1-16,-7 0-2 15,1 0 2-15,-7 0-4 16,0 0-2-16,0 0 2 15,0 13 0-15,0 6 6 0,0 6-2 16,0 5 1-16,-7 4 0 16,-1 6 3-16,1 6-3 15,0 4 0 1,-2 2 4-16,5 2-2 0,-9 1 9 16,-1-1-4-16,3 0 1 15,-3 2 6 1,1 0-14-16,5 6 2 0,-6 1 6 15,5-1-5-15,5-2 3 16,-3-4 8 0,4-4-5-16,1-6 7 15,0-2-14-15,0-2 2 0,-3-2 10 16,1-1-10-16,2-1-4 16,-2 6 6-16,-8-4-5 15,5-2-1-15,1-6 0 0,4-12 0 16,-5-4 0-16,3-4 0 15,1-5 0-15,3 0 1 16,-2-3 3-16,-3 0-7 16,1 4 3-16,2 0 0 15,0 0 7-15,0 2-7 0,-5-4 0 16,3 0 3-16,4-1-3 16,-3-4 0-16,-2-1 0 15,5 3 0-15,0-3 2 16,0 0-1-16,0 0-1 15,0 0 3-15,0 0 0 16,-2 0 5-16,0 0-8 16,0 0 0-16,0 1 4 15,-3 1-4-15,-1 0 0 16,2 0-1-16,-8 2 3 16,1 2-2-16,-5 0 0 15,1 0 0-15,-8 1-2 0,-8-2 3 16,-2 1-1-16,-17 2 0 15,0-2-2-15,-8 2 0 16,-5 1-15-16,3 3-8 16,2-1 24-16,9 4-49 15,7-1-8-15,6-4-81 16,1 3-316-16</inkml:trace>
  <inkml:trace contextRef="#ctx0" brushRef="#br0" timeOffset="-71179.46">15716 4434 988 0,'0'0'237'16,"0"0"-234"-16,0 0 3 16,0 0 28-16,0 0 9 0,0 0-30 15,0 0-1-15,0-2-7 16,0 2 15-16,0 0 19 16,-4 3-17-16,-5 19-7 15,-2 10 3-15,4 13-9 16,-4 11 12-16,5 10-14 15,-1 2 4-15,2 2 12 16,-2-5-17-16,5-7 6 16,0-8-8-16,2-12-1 15,0-12 9-15,0-10-12 16,0-8 0-16,0-6-2 16,0-2 5-16,0 0-6 15,16 0 3-15,1 0 0 16,8 0 5-16,11-10-5 15,1-3 0-15,4-2 3 16,3 1-3-16,-6 4 0 16,-7 1 0-16,-11 7 1 0,-9 2-5 15,-1 0-16-15,-8 0-14 16,-2 0-6-16,0 0-15 16,-2 0-51-16,-21-7-373 15</inkml:trace>
  <inkml:trace contextRef="#ctx0" brushRef="#br0" timeOffset="-70806.03">15658 4517 1285 0,'0'0'56'0,"0"0"-50"16,0 0-1-16,0 0 32 15,0 0-1-15,0 0-19 16,20-3-16-16,1 0 23 16,-4 2 3-16,10 1-9 15,2-3-2-15,0-1-15 16,2 4-1-16,-2-1 2 0,-4-2 3 15,-8 3-10-15,-3 0 4 16,-5 0-10-16,-5 0-11 16,-2 0-64-16,-2 0-85 15,0 0-455-15</inkml:trace>
  <inkml:trace contextRef="#ctx0" brushRef="#br0" timeOffset="-70567.75">15668 4744 1276 0,'0'0'82'0,"0"0"-82"15,0 0 0-15,0 0 57 16,0 0-12-16,0 0-21 15,35 0-7-15,-12 0-5 16,-4 0 15-16,10 0-27 16,-4 0 3-16,2 0-3 15,-5 0 0-15,0 0 0 16,-4 0-50-16,-7 0-69 16,-9 0-158-16</inkml:trace>
  <inkml:trace contextRef="#ctx0" brushRef="#br0" timeOffset="-69922.73">16578 3970 1189 0,'0'0'16'0,"0"0"-5"16,0 0-2-16,0 0 35 15,0 0-18-15,-95 108 27 16,72-54-25-16,8 12 8 16,-3 14 26-16,-2 5-20 15,11 11-7-15,-2 1-5 16,7 1-6-16,4-4-3 15,0 0-13-15,0-1-2 16,15-7 4-16,5-4-5 16,9-9-2-16,-4-10-3 15,2-6 1-15,0-7 0 0,-6-10-1 16,6-6-2-16,-7-10-4 16,0-8-8-16,-6-4-40 15,-6-12-20-15,1 0-74 16,-9 0-260-16</inkml:trace>
  <inkml:trace contextRef="#ctx0" brushRef="#br0" timeOffset="-69469.94">17056 4168 1308 0,'0'0'42'0,"0"0"-42"0,0 0 75 15,0 0 5-15,0 0-50 16,0 0-30-16,10-5 9 15,15 3-8-15,2 2 6 16,11-2-7-16,-3 2 0 16,1 0 0-16,-3 0-28 15,-8 0-41-15,-11 0-52 16,-14 0-159-16</inkml:trace>
  <inkml:trace contextRef="#ctx0" brushRef="#br0" timeOffset="-69091.17">16991 4219 1262 0,'0'0'6'16,"0"0"9"-16,0 0 73 16,0 0-20-16,0 0-35 15,0 0-32-15,-7 62 8 16,7-15 40-16,-5 10-30 15,3 11 6-15,0 8-9 16,2 5 0-16,-4 1-2 16,-3-2-13-16,5-1-1 15,0-5 6-15,0-8-5 16,2-9-1-16,0-8 7 16,0-12 1-16,0-10-6 15,0-4-2-15,2-9 0 0,9-3 1 16,-3 0 1-16,6-5-2 15,1-3 0-15,4-1 0 16,-4 1 0-16,1-3-4 16,-1 0-9-16,1 0-3 15,4 0-56-15,4-12-38 0,-1-7-181 16</inkml:trace>
  <inkml:trace contextRef="#ctx0" brushRef="#br0" timeOffset="-68195.85">17445 4328 1291 0,'0'0'33'16,"0"0"-30"-16,0 0 53 15,0 0 27-15,0 0-70 16,0 0-12-16,-9 1 1 0,16 2-2 15,11-3 25-15,7 0-7 16,6 0-16-16,2-9 8 16,7-5-10-16,5-4 0 15,-3-4-1-15,-4-1 1 16,-7 0 0-16,-13 4-2 16,-5 4 2-16,-11 1-3 15,-2 2 6-15,0-3-3 16,0 4 2-16,-15-2-1 0,-1 2 2 15,-1 2-3 1,-8 3 0-16,-2 4 6 0,-2 1-3 16,-2 1-3-16,0 0 3 15,-7 9 9-15,5 11-10 16,-3 7-2-16,5 1 0 16,4 2 11-16,9-3-7 15,3 2-4-15,1 1 1 16,12-2 5-16,2 2 1 15,0 2-7-15,0-1 0 16,16-4 19-16,13 2-18 16,4-5 0-16,5-4 0 15,6-10 1-15,-1-4 0 16,1-6-2-16,1 0 0 16,-3 0 0-16,-4-12 0 0,-7-6-2 15,-8-2-6-15,-5-5-6 16,-5 0 4-16,-9-2-16 15,5 1 20-15,-7 4 0 16,1 4 1-16,-3 7 4 16,0 0 1-16,0 7 1 15,0 4 7-15,0 0-7 16,0 0 15-16,0 0 14 16,0 0-26-16,0 0 6 15,0 0-7-15,0 0 3 16,0 19-2-16,0 8-4 15,0 12 0-15,0 2 16 0,-5-2-12 16,5-7 3 0,0-8-7-16,0-4 2 0,0-7-2 15,0-4-48-15,0-6-107 16,0-3-368-16</inkml:trace>
  <inkml:trace contextRef="#ctx0" brushRef="#br0" timeOffset="-67571.75">17452 5159 1288 0,'0'0'58'0,"0"0"-58"16,0 0 80-16,0 0-30 0,0 0-30 15,0 0 5-15,111-25-24 16,-82 10-1-16,0-3 4 16,0-2-2-16,-2-4-2 15,-9 1 0-15,-5-2 0 16,-2 1 0-16,-9 2 0 15,-2 1 0-15,0 6 0 16,-2 2 1-16,-15 3 4 16,-8 7-5-16,-2 3 0 0,5 0 9 15,-2 0-9 1,-3 20 0-16,2 10 2 0,5 5 5 16,3 7 8-16,1-1-6 15,7 1 5-15,0 0 8 16,7 0-20-16,2-6 0 15,0 0-2-15,11-3 7 16,9-7-4-16,6-6-3 16,9-6-3-16,0-14-1 15,9 0-62-15,-2-12-33 16,-1-19-218-16</inkml:trace>
  <inkml:trace contextRef="#ctx0" brushRef="#br0" timeOffset="-67259.95">17844 5141 1352 0,'0'0'110'16,"0"0"-108"-16,0 0-2 16,0 0 0-16,0 0 0 15,0 0 5-15,60 0-5 16,-44 0 0-16,-5 0 10 15,-9 0 0-15,-2 2 2 16,0 12-8-16,0 5 18 16,-13 7 7-16,-3 3-24 15,1 4 17-15,1-8-1 16,10-3 1-16,4-5 1 16,0-7-23-16,0-6 1 0,16-4 1 15,5 0-2-15,16-14 0 16,-2-16-2-16,9-11-12 15,8 1-55-15,-8-4-76 16,-1 2-468-16</inkml:trace>
  <inkml:trace contextRef="#ctx0" brushRef="#br0" timeOffset="-66688.19">18350 4229 1405 0,'0'0'0'16,"0"0"-28"-16,0 0 25 16,0 0 3-16,0 0 14 0,0 0 2 15,83-4-2-15,-48 4-9 16,1 0 11-16,-9 0 13 16,-8 4-25-16,-5 1-2 15,-5 0 9-15,-7 1-1 16,-2 6 8-16,0 4-5 15,0 12 9-15,0 7 13 16,-11 13-25-16,-3 7 4 16,8 5-5-16,-3 8-2 15,7 7 2-15,2 3-9 16,0 3 0-16,0 3 1 16,0-6 0-16,0-5-1 0,6-8 4 15,5-7-4 1,1-8 0-16,-8-6 0 15,3-4 0-15,-7-5 12 16,0-9-9-16,0-7-2 16,0-6 8-16,0-7-1 0,-21-6 3 15,-8 0-11-15,-8 0 3 16,-10 0-7-16,2-10-28 16,8-5-28-16,5-2-48 15,10-4-168-15</inkml:trace>
  <inkml:trace contextRef="#ctx0" brushRef="#br0" timeOffset="-66306.19">19007 4279 1523 0,'0'0'12'0,"0"0"-10"15,0 0 7-15,0 0 28 16,0 0-4-16,129-22-19 15,-73 16-13-15,0 1-1 16,0 1 4-16,-8 1-4 16,-7 0-1-16,-12 3-4 0,-18 0-44 15,-11 0-18-15,-7 0-97 16,-26 0-317-16</inkml:trace>
  <inkml:trace contextRef="#ctx0" brushRef="#br0" timeOffset="-66006.23">19163 4246 1326 0,'0'0'81'15,"0"0"-73"-15,0 0 26 16,0 0 28-16,-9 111-15 16,5-57-18-16,-8 7-10 15,4 9-3-15,-3 4 8 16,-5 6-19-16,1 4 4 15,-4 0 2-15,9-1 2 16,-2-11-3-16,5-7-6 16,5-13-3-16,2-7 11 15,0-6-12-15,0-10 0 16,12-6 8-16,-3-6-7 16,1-4-1-16,2-4 0 15,-1-4 0-15,4-4 0 16,-1-1 0-16,5 0-4 15,6-11 3-15,6-19-35 16,3-8-38-16,-10-5-116 0,-1-1-753 16</inkml:trace>
  <inkml:trace contextRef="#ctx0" brushRef="#br0" timeOffset="-65185.68">19477 4623 1076 0,'0'0'275'0,"0"0"-237"15,0 0 7-15,0 0 38 16,0 0-20-16,0 0-33 15,5-1-14-15,6 1-6 16,2-2-4-16,7-2 12 16,5-1-17-16,4 0-1 15,4-5 0-15,5-7 5 16,-5 2-10-16,3-6 5 0,-7 1-15 16,-9 4 7-1,-5 2-17-15,-7 5 14 0,-8 1 8 16,0-1 3-16,0-1-4 15,-16-2 1-15,-9 1 3 16,6 0-2-16,-6 4 2 16,7 0 0-16,3 7 10 15,-6 0-8-15,4 0 11 16,-1 0-10-16,-7 12 2 16,6 12 6-16,-8 9-8 15,-2 9-2-15,2 5 7 16,0 8-4-16,2 3-1 15,8 0 2-15,5-4-1 16,10-1 24-16,2-9-27 16,0-8 4-16,14-7 6 15,8-6-7-15,7-9-6 16,4-8 2-16,8-6 0 16,3 0-2-16,1-16 2 0,1-12-10 15,-1-7-12-15,-5 2-14 16,-4-4-20-16,-14 5 7 15,0 2-12-15,-6 4 25 16,-10 4 15-16,3 4 21 16,-4 5 4-16,2 0 1 15,-5 5 30-15,0 2-3 16,-2 2-3-16,0 4 15 16,0 0-7-16,0 0-13 0,0 0 4 15,0 0-5-15,0 22-18 16,0 14-5-16,-11 8 1 15,6 5 17 1,-4-8-16-16,7 0-1 16,2-9 3-16,0-6-3 0,0-8-2 15,0-6-3-15,0-8-50 16,0-4-38-16,7 0-160 16</inkml:trace>
  <inkml:trace contextRef="#ctx0" brushRef="#br0" timeOffset="-64704.22">20393 4722 1470 0,'0'0'36'0,"0"0"-24"15,0 0 60-15,0 0-22 16,0 0-29-16,0 0-1 16,100-42-1-16,-66 21-17 15,4-4-2-15,-9 2 0 0,0 4-7 16,-12-1 5-1,-3 2-5-15,-7-1-4 0,-7 1 11 16,0 3-8-16,-9 1 4 16,-16 4 0-16,5 5 4 15,-7 5-2-15,-2 0 2 16,0 5 0-16,2 15 11 16,-1 8-6-16,3 6 8 15,5 4-7-15,-3 2-6 16,13 4 22-16,1-4-15 15,5-2-3-15,4-1 6 16,0-10-7-16,0-4-6 0,15-7 2 16,5-6-1-16,9-9-3 15,11-1-36-15,2 0-32 16,-1-11-86-16,-8-5-876 16</inkml:trace>
  <inkml:trace contextRef="#ctx0" brushRef="#br0" timeOffset="-64346.29">20740 4776 665 0,'0'0'942'16,"0"0"-942"-16,0 0-6 0,0 0 6 15,0 0 29-15,0 0-29 16,121 0 5-16,-101 0-6 15,-4 2 1-15,-5 6-3 16,-11 4 0-16,0 6 3 16,0 4-2-16,-9 7 2 15,-9 2 0-15,-2 2 0 16,2-1 0-16,12-4 0 16,6-8 7-16,0-3 2 15,0-9 14-15,13-5-17 16,7-3 1-16,4 0 12 15,7-18-18-15,6-11-2 16,-4-9-18-16,-2 2-76 16,9 0-138-16</inkml:trace>
  <inkml:trace contextRef="#ctx0" brushRef="#br0" timeOffset="-63455.37">21300 4245 1304 0,'0'0'223'0,"0"0"-223"0,0 0-22 16,0 0 22-16,0 0 8 15,0 0-2-15,82-3-5 16,-53 3-2-16,-2 0-1 16,-9 0 2-16,-3 0 0 15,-3 11 0-15,-10 5 0 16,-2 4 4-16,0 4 8 16,0 4 4-16,-7 2-9 15,-4 2-1-15,0 4 6 16,7 3-9-16,1-1-3 15,3 2 10-15,0-2 3 16,0 0 15-16,0-4-17 0,0-2-5 16,0-4 24-16,0-1-26 15,0-4 5-15,0 2 0 16,0-6-7-16,0 3 6 16,0-4-8-16,0 0 0 0,0-4 2 15,0 1-2-15,0-1 0 16,0-3 3-16,0 2-1 15,0-4 12-15,0 0-14 16,0-3 4-16,0-2 3 16,0-4-7-16,0 0-1 15,0 0-1-15,0 0 4 16,0 0 1-16,0 0-3 16,0 0 0-16,0 2-2 15,0-2 2-15,0 2 0 16,-5 2-2-16,3-1 4 15,0-1-2-15,0 1 0 16,2-1 0-16,0 4 0 16,-2 2 0-16,0 4 0 15,-5 5-2-15,5-3 4 0,-8 3-3 16,4-1 1-16,4 0 0 16,-7-2 1-16,3-2-1 15,-2-1 0-15,4-6-2 16,2-3 4-16,2-2 0 15,0 0-2-15,0 0 0 16,-2 0-1-16,-3 0 1 16,-1-2 0-16,-10-6-4 15,-9-1-7-15,-8-2-11 16,-9 5-47-16,-10-2-89 0,4-3-414 16</inkml:trace>
  <inkml:trace contextRef="#ctx0" brushRef="#br0" timeOffset="-62736.32">21812 3806 1468 0,'0'0'66'0,"0"0"-63"15,0 0-3-15,0 0 19 16,0 0 18-16,43 107-33 0,-28-70 8 15,8 3-8 1,-6 0 6-16,3-2 7 0,3 3-6 16,4-2 19-1,0 5-2-15,-6 5-24 0,4 5-1 16,-9 2-3-16,-3 2 0 16,0-1 1-1,-10-3 0-15,-3 2-1 16,0 0 0-16,-12 0 0 15,-7 3 2-15,-10-3-2 16,-8 1 0-16,2 1 1 0,-3-1 2 16,5-1-3-16,-5-6 0 15,9-2 0-15,2-4 0 0,7-4 0 16,-5-1 0 0,8-6 1-16,1-1-1 0,1-3 0 15,-1-3 0-15,-4 2 0 16,2-2 0-16,3-6 1 15,-1-2-1-15,3-10 0 16,3-4-11-16,6-4-5 16,4 0-41-16,0 0-51 15,0-16-82-15</inkml:trace>
  <inkml:trace contextRef="#ctx0" brushRef="#br0" timeOffset="-58121.62">22757 4598 299 0,'0'0'1031'0,"0"0"-1027"16,0 0 13-16,0 0-16 16,0 0 83-16,0 0-56 15,0 0-19-15,0 0-9 16,9 0 5-16,-1 0 38 0,4 0-19 15,1 0-13-15,1 2 1 16,3 2-6-16,4-2-5 16,-1 1-1-16,4-3 0 15,-6 1-10-15,0 0-11 16,-5 4-30-16,-2-1 3 16,-1-1-49-16,-10 0-77 15,0-1-579-15</inkml:trace>
  <inkml:trace contextRef="#ctx0" brushRef="#br0" timeOffset="-57621.11">22659 4874 1296 0,'0'0'3'0,"0"0"11"0,0 0 36 0,0 0 22 16,0 0-12-16,0 0-26 0,109 0-8 16,-84 0-12-1,-5 0-11-15,5 0 11 16,-8 0-14-16,-1 0-6 0,-3 0-3 15,0 0-40-15,-8 0-104 16,-5-1-640-16</inkml:trace>
  <inkml:trace contextRef="#ctx0" brushRef="#br0" timeOffset="-50231.6">23938 4572 805 0,'0'0'511'16,"0"0"-511"-16,0 0 0 0,0 0 22 16,0 0 31-16,0 0-13 15,0 0-39-15,0 0-1 16,0 0 26-16,0 1-8 16,-9 20-1-16,-7 5-13 15,-1 7 0-15,-10 4 11 16,-2 3-15-16,-2 4 0 15,-5 0 1-15,3 1 1 16,-3-4-4-16,3 3 2 16,0-3 0-16,-8-1 1 15,3-2-1-15,-4-2 0 16,-3 2 3-16,-1 2-1 16,-6 1 9-16,3 1-11 0,-6 0 0 15,1 4 10-15,-2-2-7 16,3 0-3-16,-3-2 5 15,-1 2-4-15,-15 0 4 16,-4 3-5 0,-2-5 0-16,-2-3 8 0,4-2-8 15,3-3 0-15,2-2 0 16,3 1 9-16,6-6-6 16,2 1-3-16,3 0 0 15,-4-2 2-15,10 3-1 0,-3-4-1 16,6 1 5-1,-4 1-4-15,5-2 7 0,-4 4-8 16,2-1 0 0,-3 0 2-16,2-2-2 0,-4 2 0 15,0-4 7 1,6-1-4-16,-4 0-1 16,8-1-2-16,-1-4 0 0,3 2 12 15,-1-1-12-15,1-1 0 16,2-1 7-16,-3-1-4 15,1 2-2-15,-2 0-1 16,-1 0 0-16,1 3 4 16,1-3-4-16,-3 4 0 15,-6 2 0-15,4-2 0 16,-6 4 0-16,7-2-1 16,-4 2 1-16,6-2 3 15,-1-2-3-15,1 0 0 0,-4-3 3 16,2 0-2-16,-5-1 1 15,4 3-2 1,-6 0 0-16,3 2-4 0,-2 0 4 16,-3 4 0-16,9-4 2 15,-6 6-1-15,8-1 1 16,-1 1-2-16,-4-2 0 16,6 1 3-16,-1-2-3 15,3-2 0-15,-1 0 1 16,5-2 0-16,-1 0 2 15,-3 3-3-15,-1-1 0 16,3-3 0-16,0 4 0 16,-3-4 0-16,10 2 4 15,-7-2-4-15,9 0 2 16,-5 1-2-16,2 0 0 16,-4 3 0-16,5-2 0 15,-5 6 0-15,5-4 0 0,2 0 0 16,4-6 0-16,9-6 0 15,7-6 0-15,2-3 0 16,5-2 0-16,4-2 0 16,0 0 0-16,0 0 2 15,0 3-3-15,0-3 1 16,-5 2 0-16,0-1 1 16,3 2-1-16,2-3 0 0,0 0 1 15,0 0 0 1,0 0 1-16,0 0-2 0,0 0-4 15,0 0-2 1,0 0-21-16,0 0-41 0,0 0-24 16,-2-3-121-16</inkml:trace>
  <inkml:trace contextRef="#ctx0" brushRef="#br0" timeOffset="-49403.5">19263 7060 975 0,'0'0'16'0,"0"0"-16"0,0 0 0 16,0 0 155-16,0 0-90 15,0 0-26-15,0-7 12 16,-2 7-8-16,0 0-6 16,-3 0-6-16,1 0-16 15,2 0 16-15,-7 0-21 16,2 6 6-16,-4 3-1 16,-2 1 3-16,-1 6 8 15,1 0-12-15,-3 6-5 16,1 3 15-16,-1 3-21 15,-1 0 13-15,3 1-7 16,3 3-1-16,-3-1-3 0,-1 2-5 16,2 3 0-16,-1-3 5 15,-1 3-5-15,1 2 0 16,-3 0 1-16,1 0 6 16,1-2-1-16,3-5-6 15,3-5 1-15,7-6 4 16,2-4-5-16,0-3-1 15,0-5 1-15,0-2 2 16,0 1-2-16,0-1-2 16,0-2 2-16,0 0 3 15,0 0 0-15,0-2-3 16,0 1 2-16,0-2 0 16,0-1 0-16,0 0-2 0,0 0 0 15,0 0-1 1,0 0 1-16,0 0-3 0,13 0 3 15,5 0 0-15,7 0 6 16,4-8-6-16,9-2 0 16,-5-5 8-16,9 4-8 15,-1-3 0-15,-6 2 0 16,1 1 0-16,-9 5 0 16,-12 3 0-16,-8 3 0 15,0 0-6-15,-7 0 6 16,0 0-17-16,0 0-17 15,-5 3-100-15,-19 10-584 0</inkml:trace>
  <inkml:trace contextRef="#ctx0" brushRef="#br1" timeOffset="-28695.74">13201 6667 1277 0,'0'0'1'0,"0"0"5"0,0 0 31 15,0 0-5-15,0 0 0 16,0 0-28-16,0 0-2 16,-7-14 13-16,7 10 20 15,0-2-10-15,0 2-9 16,0-1-3-16,0-1 19 0,0 1-24 15,0-1 2 1,0-2 0-16,0-2-7 0,0 0 1 16,0-6-4-16,0 0 0 15,-2 0 1-15,-5-4 2 16,-4-3-3 0,5 0 3-16,-8-2-1 0,1 4 8 15,-1-1-8-15,-3 4 0 0,1 1 13 16,1 4-12-16,1 2 4 15,-1 1 2 1,-6-1-5-16,6 0 3 16,-5-1-7-16,-3 0 0 15,6 0 8-15,-6-2-8 16,5 2 0-16,5-2 2 16,-3 0-1-16,3 4-2 15,-3 0 1-15,3 2 0 0,-3-2 8 16,1 4-7-16,-1 0-1 15,-1 0 2-15,3 0-1 16,-1 1 0-16,-4-1-1 16,2-1 0-16,1 3 0 15,-1 0 0-15,-6 0 0 16,5 0 1-16,-1 2 2 0,-4 0-1 16,-4 2-2-1,5-3 3-15,0 3-2 16,-5 0-1-16,5 0 0 15,-3 0 2-15,1 0 0 16,4 0-2-16,-3 0 0 16,1 0 1-16,-2 3-3 0,-3 5 2 15,-2 2 0-15,0 0-1 16,0 0 5-16,0 2-8 16,2 0 4-16,-2 0 0 15,0-1 2-15,-2 6-2 16,2 2 0-16,0-2 0 15,-2 5 0-15,2 1 0 16,3-2-1-16,-1-1 2 16,2 2-4-16,3-2 3 0,-1 1 0 15,4 1-2-15,-2-3 5 16,4 4-5-16,-1-2 2 16,-3 4 0-16,6 0-2 15,-3 2 2-15,1-1 0 16,-4-2 1-16,11 0-1 15,-4 0 0-15,5-2-3 16,-2 0 3-16,6 0-2 16,-4 5 2-16,5-1 0 15,0 4-1-15,-3 4 3 16,5 0-3-16,-5-1 1 16,0 4 0-16,7-5-2 0,0-2 2 15,0 1 0-15,0-4 1 16,0 2 2-16,0-2-6 15,0 0 2-15,11 1 1 16,-1-2 0-16,-2 4 0 16,3-3 0-16,-1 2 0 15,-2-1 2-15,5 0-2 16,-1 4 0-16,-1-1 0 16,5 0 1-16,1 1 0 15,1-1-1-15,7 0 0 0,-6-3 0 16,8 1 3-1,-4-3-2-15,-4 0-1 0,2 0 3 16,1-1-1-16,-1 0-2 16,0-1 10-16,4-4-9 15,0-2 6-15,-1-1-7 16,3 0 1-16,1-1 4 16,1-4-2-16,2 2-3 15,4-2 3-15,-7 0 0 16,1 4 1-16,0-1-4 15,0-2 2-15,0 2 0 16,-2-1-2-16,2-5 0 16,0 3 1-16,2-3 0 0,0-1-1 15,7-2-2 1,-3-4 2-16,6 2 5 0,-8-4-3 16,3 2-2-1,-5 0 4-15,0 1-3 0,-4-2-1 16,-2-1 0-16,1 1 0 15,-4 2 3-15,7-3-2 16,0 0 1 0,5 0 5-16,-1-8-2 0,-2-2 2 15,7 0-7-15,-4 0 0 16,-6 0 9-16,1 1-8 16,-2 0 1-16,-2-1-2 15,4-2 5-15,0-4 1 16,2-6-5-16,2-3-1 15,5 0 5-15,1-4-4 16,-6 2-1-16,-2 0 0 16,-4 4 3-16,-5-2-5 0,-2 6 2 15,-3-4 0-15,-1-1 3 16,5 1 1-16,-6-3-4 16,3-2 0-16,-3-4 2 15,1-2 3-15,4 2-5 16,-4 0 0-16,-1 5 3 15,-3 4-3-15,-6 2 0 16,3 0 1-16,-5 0 1 16,1 0 0-16,4-3-2 15,-7-2 0-15,2-1 3 16,3 0-3-16,-3-6-1 16,-4 5 1-16,2-2 0 15,-2-2 0 1,0 3 0-16,0-2 0 0,0 2 1 0,0-3-1 15,-8 3 0-15,-7-3 4 16,-6 4-4-16,6 2-2 16,-1 2 2-16,3 3 0 15,-1 6 1-15,8 1-1 16,-1 2 0-16,-2 2-1 16,0-3 3-16,-2 4-3 15,-5-2 1-15,3 1 0 0,-5 0-3 16,1 2 3-1,-4-2 0-15,6 4-1 0,-1-1 2 16,1 1-2-16,-1-3-2 16,5 3 1-16,-3-2-2 15,8 1-4-15,-5 2-14 16,-1-3-21-16,-1-4-60 16,-1-4-268-16</inkml:trace>
  <inkml:trace contextRef="#ctx0" brushRef="#br1" timeOffset="-25845.66">17116 8688 1380 0,'0'0'25'0,"0"0"-22"0,0 0 30 16,0 0 2-16,0 0 2 15,0 0-12-15,-54-88-19 16,41 72 3-16,-1-2 25 16,-1 1-4-16,-5-2-16 15,-5 3-1-15,-4-1-1 0,-2-2 6 16,-7 3-14 0,3 0 2-16,-3 4 1 0,-5 0 1 15,8 0-4-15,-3 2 1 16,-2 2 0-1,4 2 6-15,-4-2-9 16,-2 2-1-16,1 0 6 16,-1 0-7-16,0 2 1 15,7-2 0-15,-4-1 1 16,10 4-2-16,-2-1 0 0,2 1 0 0,-2 2 6 16,-3-2-6-16,3 3 0 15,-2 0 1 1,-3 0 0-16,5 0-1 0,-2 0 0 15,2 0 0 1,-1 0 0-16,3 0 0 0,-2 0 0 16,2 0 2-16,-4 4-1 15,-5 6-1-15,5 1 0 16,-8 3 0-16,1-2 2 16,9 2-2-16,-4-2 0 15,3 0 0-15,3 0 1 0,5 0-2 16,-1-3 1-1,-2 6 0-15,3 1 0 0,0 3 0 16,-1 4 0-16,-2 2-1 16,2-2 2-16,6-1-2 15,-6 1 0-15,5 1 1 16,-2-1-2-16,6 0 3 16,-2-2-2-16,3 0 1 15,-3 3 0-15,0-1 2 16,0 0-2-16,3 3 1 15,-3-2-4-15,3 2 3 16,1-2 0-16,3 1-1 16,-1 0 2-16,4 5-2 15,-1 3 1-15,-2 2 0 16,-1 1-2-16,6 3 4 16,-5 1-2-16,-1-1 0 0,6 0 1 15,-5-3-3-15,11-5 1 16,-2 2 1-16,2-5 0 15,0 3 0-15,0-2-1 16,0 4 1-16,2-1 1 16,7-1 2-16,-3 0-3 15,8-1 0-15,-5 3 4 16,-3-2-2-16,8-4-2 16,-3 2 4-16,2-5-3 15,-1-2 2 1,3 2-3-16,1 1 1 15,-1-4 2-15,3 4 1 0,-3-3-4 0,6 2 0 16,-1-3 2-16,2 4 3 16,0-1-4-16,1-2-1 15,-2 0 9-15,6 0-6 16,0-1-3-16,2-2 0 16,-2 0 3-16,2-5 1 15,0 5-4-15,0-1 0 16,0 0 6-16,0 1-3 15,0-1-2-15,-2-3 0 16,-1-1 1-16,1 1 3 16,2-3-5-16,0-3 0 15,0 2 6-15,0-4-3 0,-2-1-1 16,-3 3-2 0,3 1 4-16,-1-2-4 0,1 0 2 15,0 0-2-15,0-2 4 16,0-3-3-16,-3 4-2 15,5-3 2-15,5-2 0 16,-3 2 1-16,0-2-2 16,-2-2 0-16,2 0 2 15,0 0 0-15,5 0-3 16,-5 0 2-16,2 0 0 16,3-4 0-16,-7 0-1 15,0 0 0-15,0 0 2 0,-2-2 1 16,2 1-4-1,-2 0 2-15,2-1 1 0,2 0-1 16,0-4-1-16,-2 2 0 16,7-2 1-16,-3-2 3 15,-4 5-8-15,0-1 4 16,-5 3 0-16,-4-1 0 16,7-6 0-16,-2-1 0 15,2-1 5-15,-6-2-3 16,6 0-3-16,-2 2 1 15,-3-1 0-15,3 0 2 16,-8 1-2-16,6 0 0 16,-6 1 3-16,-1-2-1 15,7-1-2-15,-6-2 1 16,-1-4 2-16,7 0 1 16,-4 0-4-16,-1 0 0 15,2 0 1-15,-2 1 0 0,0 0-1 16,-1-2 0-16,2 2 2 15,-4-3 0-15,-1 2-2 16,-6-3 0-16,5 1 2 16,1-2-1-16,-3 2-2 15,-5 1 2-15,6-4 0 16,-1 1 0-16,-5 2-1 16,4 1 0-16,-8-2 4 15,5 1-4-15,-5-4 0 16,2-2-2-16,-4 0 2 15,7-1 3-15,-7-1-3 16,2-2 0-16,-2 1-3 16,0-2 4-16,0 1-2 15,0-3 2-15,0 2 1 16,0 1-2-16,0-1-1 16,-9 6 1-16,-2-4-3 15,2 4 3-15,-2-3 0 16,-2-1 0-16,-1 1 0 0,3 2-2 15,7 2 2-15,-8 2 0 16,6 4 2 0,-5 4-2-16,-3 2 0 15,1 0-3-15,-3 1 3 0,3 3 0 16,0 1-5-16,1 0 5 16,6 1 3-16,-5 1-3 15,4-1-1-15,-2-2 1 16,5 3 0-16,-5 1 0 0,2 5-3 15,0-3 3-15,3 0-5 16,-3-1 0 0,1-3-4-16,-6-4-11 0,-1 1-11 15,-1 0-26-15,-1 1-132 16</inkml:trace>
  <inkml:trace contextRef="#ctx0" brushRef="#br1" timeOffset="-7337.85">19662 9954 900 0,'0'0'73'0,"0"0"-62"16,0 0 39-16,0 0 30 15,0 0-63-15,0 0-5 16,0 0 15-16,0 0 4 16,3 0 5-16,-3 0-15 15,0 0 1-15,0 0 3 16,0 0-23-16,0 0 2 16,0 0 0-16,0 0-3 15,0 0 12-15,0 3-6 0,0 2 11 16,0 1 9-1,0 4-14-15,0 6 3 16,0 8 8-16,-5 8-7 0,-17 12 2 16,2 6-16-1,-9 2 2-15,0-1 6 16,0-5-10-16,4-13-1 16,12-8 2-16,2-8-2 15,9-11 0-15,2-4 1 0,-3 1 2 16,3-3-6-16,0 0 3 15,0 0 0-15,0 0 2 16,0 0-1-16,0 0-2 0,0 0 1 16,0 0 0-16,0 0-2 15,0 0-11-15,0 0-25 16,0-8-84-16,0-4-476 16</inkml:trace>
  <inkml:trace contextRef="#ctx0" brushRef="#br1" timeOffset="-6894.45">19389 10070 1215 0,'0'0'15'0,"0"0"-5"0,0 0 79 16,0 0-51-16,0 0-28 16,0 0-10-16,0 17 18 15,0 10 38-15,0 5-26 16,0 4-10-16,0 3 2 15,0-3-7-15,0 0-8 16,0-3-3-16,0-2-3 16,-8-6-2-16,8-2-2 0,-2-7-46 15,2-8-48-15,0-5-95 16,0-3-635-16</inkml:trace>
  <inkml:trace contextRef="#ctx0" brushRef="#br1" timeOffset="-6588.6">18953 10305 1156 0,'0'0'139'0,"0"0"-136"16,0 0 9-16,0 0 38 16,0 0-39-16,0 0-1 15,50-12 0-15,-6 0 21 16,10-2 3-16,8 0-12 16,10-1 1-16,3 3-16 15,8 4-2-15,-10 1 1 16,-4 3-5-16,-9 1-1 15,-15 3 7-15,-9-1-5 16,-19 1 3-16,-5-3-5 16,-12 3 0-16,0-1 6 0,-7-2-6 15,-17 3-81-15,-14 0-165 16</inkml:trace>
  <inkml:trace contextRef="#ctx0" brushRef="#br1" timeOffset="-6215.53">18891 10712 896 0,'0'0'309'0,"0"0"-307"16,0 0-2-16,0 0 81 16,0 0-44-16,0 0-3 15,149-44 7-15,-82 25 4 16,5-6-6-16,10 2-31 16,3 4 7-16,-7 0-7 15,-5 7-5-15,-6 4-5 16,-11 0 4-16,-11 4-2 15,-12 1 0-15,-11 0 0 0,-10-3-20 16,-12-4-18 0,0-2-56-16,-14-2-219 0</inkml:trace>
  <inkml:trace contextRef="#ctx0" brushRef="#br1" timeOffset="-5969.95">19424 10409 991 0,'0'0'276'0,"0"0"-268"16,0 0-3-16,-33 109 55 0,8-64-12 15,-4 11-4-15,-4 7-12 16,-10 4-2-16,-8 0-5 15,0 1-9-15,-5-6-7 16,3-5-9-16,8-12-1 16,7-9 1-16,16-13-12 15,11-16-52-15,7-7-77 16,4-11-737-16</inkml:trace>
  <inkml:trace contextRef="#ctx0" brushRef="#br1" timeOffset="-5440.7">19321 10700 1323 0,'0'0'0'16,"0"0"0"-16,0 0 22 15,0 0 21-15,0 106 12 16,0-66-26-16,0 4-8 15,0 3 14-15,0-6-18 0,0 0-4 16,0-9-5 0,-2-8-6-16,0-10-2 0,2-6 0 15,0-8-1-15,0 0-4 16,0 0-8-16,0 0 2 16,0-2 4-16,0-18 7 15,4-2-2-15,10-5 1 16,-1 4 1-16,1 1-1 15,-1-1 1-15,1 4 0 16,3-3 0-16,1 4 0 16,4 1 0-16,-2 3-4 15,7 4 4-15,2 1 0 16,0 4 0-16,-4 4-3 16,-8 1 3-16,-3 0 0 15,-10 0 2-15,-4 21-2 0,0 8 19 16,-16 9 18-16,-15 2-20 15,-2 1 4-15,-5-2-10 16,0-8 1-16,9-8-2 16,11-13-8-16,12-6 3 15,1-4 3-15,5 0-8 16,0-18-13-16,0-12-55 16,9-4-76-16,-3 0-786 15</inkml:trace>
  <inkml:trace contextRef="#ctx0" brushRef="#br1" timeOffset="-1737.61">20823 10162 704 0,'0'0'634'0,"0"0"-627"15,0 0-7-15,0 0 53 16,0 0-30-16,0 0-23 16,0 0-5-16,-2 14 5 15,18 17 9-15,3 9-1 16,6 14 20-16,4 8 2 0,4 1-9 16,3 2-9-16,-5-5-10 15,0-4 1-15,-2-1-3 16,-4-10-1-1,-7-6 0-15,-5-9-10 0,-2-10-6 16,-11-6-7-16,2-6-20 16,-2-8-31-16,0 0 19 15,0-14-191-15</inkml:trace>
  <inkml:trace contextRef="#ctx0" brushRef="#br1" timeOffset="-1412.4">21110 10076 1069 0,'0'0'136'0,"0"0"-130"16,0 0 40-16,0 0 28 15,-44 131-8-15,13-80-12 16,-9 12-21-16,-3 5 3 16,-8 5 7-16,-2 2-14 15,-5 3-9-15,0-3-8 16,7-8-4-16,4-12-5 16,11-17-3-16,14-12-3 0,11-13 3 15,7-12-38-15,4-1-40 16,0 0-93-16,0-16-658 15</inkml:trace>
  <inkml:trace contextRef="#ctx0" brushRef="#br1" timeOffset="-1069.73">21338 10512 1390 0,'0'0'10'16,"0"0"-7"-16,0 0 46 15,-16 125-4-15,9-84-22 16,5 1 8-16,-2-2-26 16,0-4 3-16,-3-4 6 15,2-9-12-15,-2-4-2 16,5-7-3-16,0-10-25 16,0-2-43-16,2-2-118 0</inkml:trace>
  <inkml:trace contextRef="#ctx0" brushRef="#br1" timeOffset="-742.45">21556 10550 1340 0,'0'0'40'0,"0"0"-38"16,0 0-2-16,0 0 24 15,0 0-9-15,0 0-1 16,-40 51-13-16,11-28 8 0,-4-1 8 16,0 0 2-16,-2-4 5 15,14-5-1-15,5-3-6 16,5-3 16-16,11-1-19 16,0 4-6-16,0 1-8 15,0-1 12-15,15 1-3 16,12-1-9-16,0-4 1 15,0-2-2-15,4 2-3 16,-2-3-25-16,-2 0-35 16,0-3-35-16,-10 0-111 15</inkml:trace>
  <inkml:trace contextRef="#ctx0" brushRef="#br1" timeOffset="-76.13">20821 9863 1140 0,'0'0'103'0,"0"0"-79"15,0 0 59-15,0 0-23 0,0 0-25 16,0 0-31-16,0-17 1 15,6 3 13-15,19-5 2 16,0-5-1-16,4-3-18 16,4-4-1-16,5 3 7 15,-5 0-7-15,5 2 0 16,-7 8 0-16,-2 5 0 16,-11 4 0-16,-7 5-5 15,-7 4 5-15,6 0 1 16,-8 0 1-16,7 6-1 15,-3 9 15-15,4 4 2 16,-4 4-1-16,5-2-9 0,5 2-6 16,-3 0 4-1,5-1-6-15,-3 2 0 0,4-4-10 16,-4-2-34-16,-6-8-92 16,-4-7-796-16</inkml:trace>
  <inkml:trace contextRef="#ctx0" brushRef="#br1" timeOffset="2144.68">22071 10469 1367 0,'0'0'13'0,"0"0"-4"15,0 0 9-15,0 0 20 16,0 0-31-16,0 0-3 15,65-6 13-15,-28 5 8 16,15-2 4-16,3 1-8 16,3 0-6-16,12 0-2 15,1 0 15-15,4 0-18 16,10 2-1-16,-7 0 3 16,2 0-11-16,-8 0 0 15,-15 0 4-15,-8 0-4 16,-11 0 5-16,-7 0-6 15,-8 0 0-15,-8 0 2 16,-8 0-2-16,0 0 0 0,-7 0-6 16,0-4-37-16,0-6-68 15,-9 1-171-15</inkml:trace>
  <inkml:trace contextRef="#ctx0" brushRef="#br1" timeOffset="2489.67">22969 10156 1363 0,'0'0'54'0,"0"0"-54"16,0 0 0-16,0 0 0 15,0 0 8-15,0 0 0 16,133 61-7-16,-90-31-1 16,-3-1 0-16,-7 4 6 15,-6-4 9-15,-7 1 9 16,-13-7-5-16,-7 1 4 16,0 0 8-16,-12 6 7 15,-23 2-15-15,-7 4-17 16,-3 2-3-16,-6-1-2 15,6-5-1-15,12-7-28 0,6-8-43 16,10-7-119 0</inkml:trace>
  <inkml:trace contextRef="#ctx0" brushRef="#br1" timeOffset="3146.08">23782 9959 1384 0,'0'0'44'16,"0"0"-44"-16,0 0 4 15,0 0 31-15,0 0 19 16,127 161-39-16,-80-97 5 0,-5 3 11 16,1-5-1-16,-12-6-2 15,-5-6-21-15,1-7-4 16,-11-6-3-16,4-3 2 15,-5-4-4-15,-2-6-2 16,-1-4-13-16,-1-5 1 16,-7-5-36-16,-4-9-19 15,0-1-92-15,0-4-423 16</inkml:trace>
  <inkml:trace contextRef="#ctx0" brushRef="#br1" timeOffset="3492.42">24283 9940 1367 0,'0'0'61'15,"0"0"-61"-15,0 0 0 16,0 0 21-16,0 0 6 16,0 0-13-16,-69 144 12 15,36-78 4-15,-16 10 26 16,-11 3-29-16,-10-2-18 16,-1-2 3-16,0-4-12 0,9-7 0 15,10-7-1-15,15-14-3 16,8-11-5-16,6-10-8 15,12-11-36-15,5-4-35 16,6-7-108-16,0 0-1057 16</inkml:trace>
  <inkml:trace contextRef="#ctx0" brushRef="#br1" timeOffset="3813.99">24500 10287 1382 0,'0'0'125'0,"0"0"-123"16,0 0-2-16,0 104 42 15,0-63 19-15,0 10-46 16,-10 3 1-16,4 1-1 16,-5-3-7-16,-3-4-3 15,3-4-5-15,5-8 0 16,-4-9-3-16,8-10-9 16,2-9-27-16,0-8-59 0,12-2-38 15,12-30-173-15</inkml:trace>
  <inkml:trace contextRef="#ctx0" brushRef="#br1" timeOffset="4177.15">24716 10471 1473 0,'0'0'5'15,"0"0"-2"-15,0 0 30 16,0 0 3-16,0 0-27 15,0 0-5-15,0 14-4 16,-10 4 21-16,-11 3-15 16,-8-3 0-16,-12 2-5 0,8-3 5 15,-3-3 2-15,14-1-4 16,4-6-2-16,12-2 4 16,6-1 1-16,0 0 3 15,0 2-6-15,0 4 9 16,2 4 12-16,15-2-17 15,6 2 2-15,4-2-2 16,-6-3-7-16,6 1 3 16,0-1-4-16,0-3 0 15,0 0-2-15,-7-2-13 16,0-4-19-16,-11 0-34 16,-2 0-98-16,-7 0-753 0</inkml:trace>
  <inkml:trace contextRef="#ctx0" brushRef="#br1" timeOffset="5106.49">25693 9966 1306 0,'0'0'127'15,"0"0"-125"-15,12 118-2 16,-5-68 32-16,-5-2 15 16,4-1-27-16,3-5-20 15,-6-12 3-15,-3-5-3 16,0-6 0-16,0-9-2 15,0-6-34-15,0-4-49 16,0-2-129-16</inkml:trace>
  <inkml:trace contextRef="#ctx0" brushRef="#br1" timeOffset="5389.78">25749 9940 1316 0,'0'0'74'15,"0"0"-65"-15,0 0 29 16,0 0-24-16,0 0 3 16,137-18-17-16,-82 24 0 15,-4 16-1-15,-1 6 1 16,-19 6 5-16,-5 4-1 0,-17 2 9 16,-9 4 16-16,0 4 13 15,-22 1-1-15,-16-1-14 16,3-6-22-16,-6-6 0 15,10-12-5-15,4-10-2 16,3-8-22-16,8-6-73 16,7-8-92-16,5-20-751 15</inkml:trace>
  <inkml:trace contextRef="#ctx0" brushRef="#br1" timeOffset="5592.88">25943 10156 1327 0,'0'0'71'16,"0"0"-67"-16,0 0 76 16,0 0-17-16,-26 128-21 0,14-87-22 15,-3 3 5-15,-5 5-18 16,-7-4 0-16,-4-1-4 16,2-8-3-16,4-5-7 15,10-12-50-15,6-6-35 16,7-13-7-16,2 0-46 15,0-20-202-15</inkml:trace>
  <inkml:trace contextRef="#ctx0" brushRef="#br1" timeOffset="5765.41">25950 10315 1304 0,'0'0'10'0,"0"0"81"15,0 0-9-15,24 114-19 16,-14-84-25-16,-6-6-29 15,7 0-6-15,-5-7-3 16,6-2-7-16,-1-3-26 16,-7-6-33-16,-2-4-69 15,0-2-192-15</inkml:trace>
  <inkml:trace contextRef="#ctx0" brushRef="#br1" timeOffset="5974.54">26244 10324 1243 0,'0'0'20'0,"0"0"83"16,0 0-1-16,0 0-45 15,0 0-19-15,0 0-18 16,45 115-20-16,-34-97 2 16,-3-4-2-16,4-4-5 15,-3-4-11-15,-5-4-34 16,5-2-19-16,-7-2-27 15,5-23-56-15,2-11-783 16</inkml:trace>
  <inkml:trace contextRef="#ctx0" brushRef="#br1" timeOffset="6270.3">26549 10100 1316 0,'0'0'83'0,"0"0"-80"15,0 0 39-15,0 0 0 16,0 0-11-16,0 0 7 16,31 84-17-16,-22-36-1 15,3 11 15-15,-10 7-16 16,-2 3 8-16,0 11-8 16,0 0-2-16,-4 3 4 15,-19 1-16-15,3-5-4 16,-5-8 1-16,8-13-1 15,-4-12-2-15,8-9 0 16,-1-12-2-16,-1-12-9 16,-9-13-35-16,-18 0-93 0,-21-7-1304 15</inkml:trace>
  <inkml:trace contextRef="#ctx0" brushRef="#br1" timeOffset="8918.98">27461 10361 1350 0,'0'0'41'0,"0"0"-18"16,0 0-23-16,0 0 60 16,0 0-52-16,0 0-6 15,42-32 2-15,-9 18 5 16,7 0 16-16,5-5-20 15,7-1-5-15,-2-4 9 16,2-3-9-16,-6-3 0 16,-7 2-1-16,-10-7 1 15,-8 4 1-15,-5-6 2 0,-9 3-3 16,-7 4 1 0,0 3 0-16,-2 6 2 0,-21 1 0 15,1 2 2-15,-4 5 2 16,-3 4 1-16,0 5 5 15,-7 4-8-15,0 0-5 16,-2 12 0-16,-2 20-2 16,5 7-1-16,-8 11 0 15,5 11 3-15,-2 3 0 16,3 7-2-16,0 1 5 16,11-4-3-16,6-4 2 15,6-6 5-15,12-10 15 16,2-4-15-16,0-5-2 15,14-9 6-15,17-7-9 16,15-10 1-16,17-9-2 0,11-4 3 16,11-10-4-16,-10-17-1 15,-4-2-25-15,-9 0-39 16,-10 1-36-16,-10 3-163 16</inkml:trace>
  <inkml:trace contextRef="#ctx0" brushRef="#br1" timeOffset="9162.34">28145 10337 1265 0,'0'0'134'15,"0"0"-134"-15,0 0 0 0,0 0 46 16,-9 112 6-16,9-64-14 15,0-2-10-15,-5 1-4 16,-2-4-5-16,1-7-4 16,-5-5-15-16,6-9 0 15,0-10-10-15,5-10-57 16,0-2-68-16,0-12-210 16</inkml:trace>
  <inkml:trace contextRef="#ctx0" brushRef="#br1" timeOffset="9487.59">28361 10432 1286 0,'0'0'96'16,"0"0"-88"-16,0 0 7 16,0 0 36-16,0 0-49 15,0 0-1-15,-11 3-1 16,-7 15 1-16,-13 3-1 15,-5-4 0-15,7-1 0 16,2-4 4-16,9-3-3 16,9-4 18-16,5 4 5 15,4 0-9-15,0 5 13 16,0 4-3-16,11 0-11 16,11 0 8-16,7-1-18 0,5-3 2 15,3-5-2 1,4-2-4-16,1-4-1 0,-2-3-22 15,-5 0-42-15,-8 0-52 16,-15 0-240-16</inkml:trace>
  <inkml:trace contextRef="#ctx0" brushRef="#br1" timeOffset="9806.86">29281 9968 1243 0,'0'0'206'16,"0"0"-183"-16,0 0-23 16,0 0 52-16,0 0-39 15,-149 6-11-15,109 8-2 16,-1 4 0-16,3-4-32 0,7-2-30 16,13-6-99-1,14-4-454-15</inkml:trace>
  <inkml:trace contextRef="#ctx0" brushRef="#br1" timeOffset="10353.98">29045 10100 1240 0,'0'0'3'15,"0"0"81"-15,0 108 14 16,0-58-30-16,-18 5-17 16,2-3-29-16,-2-2-11 15,3-6-11-15,4-8-1 16,4-7 0-16,7-10 0 15,0-6-24-15,0-10-12 16,0-3-4-16,9 0 0 16,11-22 7-16,9-18-6 0,0-10-5 15,4-8 27-15,5-5-27 16,-4 6-6-16,-1 6 26 16,-1 20 25-16,-15 12 56 15,1 18 11-15,-3 1-33 16,-3 1 24-16,1 19-9 15,-2 7-10-15,-6 5-6 16,4-3-24-16,-7 2 1 16,-2-6-7-16,0 0-2 15,0-3 1-15,0-6-2 16,-7-2 0-16,-2-8 4 16,9-6-2-16,0 0-1 0,0-8-1 15,5-25 0-15,22-12 0 16,13 0-19-16,4 8-5 15,3 15-13-15,-5 15 14 16,-4 7 22-16,-9 0 1 16,-7 22 5-16,-6 5 21 15,-9-1-1-15,-5 2 2 16,-2 0 3-16,0-1 8 16,-9 2-13-16,-7-3-20 15,-2-2-5-15,5-8 2 16,2-2-2-16,2-8-37 15,4-6-52-15,1 0-101 16</inkml:trace>
  <inkml:trace contextRef="#ctx0" brushRef="#br1" timeOffset="10605.14">29963 9851 1517 0,'0'0'85'0,"0"0"-85"0,0 0 0 16,0 0 6-16,0 0 12 15,0 0-18-15,116 48-1 16,-83-40-20-16,-8 3-61 15,-10-1-94-15,-15 0-871 16</inkml:trace>
  <inkml:trace contextRef="#ctx0" brushRef="#br1" timeOffset="11156.64">29849 10082 777 0,'0'0'590'15,"0"0"-576"-15,0 0-14 0,127-12 26 16,-69 4-13 0,-7 3-10-16,1 5 0 0,-8 0-4 15,-6 0 2-15,-14 0-1 16,-5 0 3-16,-13 0 4 16,-4 5 14-16,-2-1-4 15,0 6-3-15,0 8 12 16,-8 12-4-16,-17 8 2 15,-4 7-13-15,-7 5-4 16,-2-2 15-16,2-4-22 16,5-6 9-16,4-7 2 15,6-8-9-15,0-7 8 16,13-8-5-16,3-4 0 16,5-4 2-16,0 0-7 0,0 0 0 15,5-6 2-15,19-16 0 16,12-7-4-16,8-8-3 15,5 3-15-15,4 2 6 16,-1 7-8-16,-7 15 10 16,-5 7 11-16,-11 3-4 15,-9 4 5-15,-7 22 3 16,-9 5 13-16,-4 6 14 16,0 1-16-16,-8-4-3 15,-19 1 7-15,0 1-7 16,-2-5-4-16,-2 0-7 15,2-2 2-15,-5 1 0 16,10-6-2-16,-3-7 0 0,12-9 0 16,4-8-14-16,1 0-14 15,6-25-47-15,2-13-40 16,2-10-69-16</inkml:trace>
  <inkml:trace contextRef="#ctx0" brushRef="#br1" timeOffset="11453.02">30800 9621 1561 0,'0'0'0'0,"0"0"0"16,0 0 29-16,0 0 12 15,0 0-18-15,77 124-14 16,-71-88-8-16,-2-4-1 16,-4 1 0-16,0-7-3 15,0-4-44-15,0-10-116 16,0-11-347-16</inkml:trace>
  <inkml:trace contextRef="#ctx0" brushRef="#br1" timeOffset="11668.28">31139 9674 1373 0,'0'0'51'15,"0"0"-40"-15,0 0 9 16,0 0 29-16,0 0 21 16,0 0-42-16,27 55-16 15,-38-31-12-15,-18-2-2 0,-10 3-58 16,0-6-56 0,-10-2-302-16</inkml:trace>
  <inkml:trace contextRef="#ctx0" brushRef="#br1" timeOffset="11862.35">30736 9912 1289 0,'0'0'100'15,"0"0"-87"-15,0 0 1 16,0 0 67-16,0 0-11 16,0 0-26-16,116 24-32 15,-70-18-4-15,6 1 8 16,-3-2-15-16,0-3-2 15,0-2-1-15,-7 0-58 16,-4 0-62-16,-20 0-260 16</inkml:trace>
  <inkml:trace contextRef="#ctx0" brushRef="#br1" timeOffset="12072.92">30816 10110 1307 0,'0'0'145'0,"0"0"-124"16,0 0-11-16,0 0 44 15,0 0 22-15,0 0-51 16,123 0-25-16,-75 0 0 0,4-2-2 16,-6 0 0-1,-5-3-51-15,-17 4-83 0,-15 1-281 16</inkml:trace>
  <inkml:trace contextRef="#ctx0" brushRef="#br1" timeOffset="12301.08">30686 10317 1447 0,'0'0'13'0,"0"0"0"15,137-4 55-15,-64-6-19 16,8 1-14-16,-2 6-30 16,-7-1-5-16,-12 1-4 0,-11 3-10 15,-16-2-29-15,-10-1-28 16,-19-2-82-16,-4-2-330 16</inkml:trace>
  <inkml:trace contextRef="#ctx0" brushRef="#br1" timeOffset="12582.34">31008 9956 914 0,'0'0'418'0,"0"0"-416"0,0 0 39 16,0 0 43-16,6 101-23 15,-10-41-10-15,-19 4-6 16,-10 8-25-16,0-1 5 16,-5-8-4-16,-3-3-11 15,4-8-4-15,8-9-6 16,-3-6 0-16,13-10-4 16,5-11-27-16,8-6-11 15,6-10-32-15,0 0-19 16,0-10-23-16,6-15-240 15</inkml:trace>
  <inkml:trace contextRef="#ctx0" brushRef="#br1" timeOffset="12883.46">30792 10515 1020 0,'0'0'200'0,"0"0"-76"15,0 0-11-15,0 0-54 16,0 0-10-16,0 0-27 16,87-26-6-16,-52 24-13 15,1 2-2-15,-7 0-2 16,-2 0-1-16,-12 0-7 15,-1 12 7-15,-14 2-6 16,0 2 6-16,-10 5 2 16,-23 3 3-16,-9 3-3 15,-12 0-1-15,0 2 1 16,10-4 1-16,15-4 2 16,14-8-3-16,10-7 23 15,5-6-13-15,0 0 10 0,16 0-3 16,24-2 7-16,11-17 1 15,9-2-25-15,7-3-6 16,0 0-30-16,-5 1-58 16,-10 1-147-16</inkml:trace>
  <inkml:trace contextRef="#ctx0" brushRef="#br1" timeOffset="13190.28">31520 9962 1585 0,'0'0'0'0,"0"0"-48"16,0 0 48-16,0 0 35 15,0 0 3-15,0 0-38 16,138-11-3-16,-94 10-7 16,-3-3-12-16,-5 2-42 0,-12-4-103 15,-6-2-594-15</inkml:trace>
  <inkml:trace contextRef="#ctx0" brushRef="#br1" timeOffset="13970.15">31692 9781 1303 0,'0'0'80'0,"0"0"-80"15,0 0 0-15,0 0 66 16,0 0-36-16,0 0-24 15,0 125 0-15,0-82-6 16,-11 1 15-16,-18 1-2 0,-7-1 2 16,0 0-2-1,5-6-1-15,5-14 17 0,14-9-10 16,10-11-10-16,2-4-9 16,0 0 4-16,2 0 1 15,23-14-5-15,6-8-13 16,2 1-24-16,-2 5 2 15,-4 8 2-15,-6 4 12 16,-4 4 18-16,-3 0 3 16,-3 0 3-16,-7 2 8 15,-2 11 16-15,-2 3 4 16,0 7 1-16,-2 8-4 0,-15 0-14 16,-10 10-7-16,0-5 3 15,9 0-10-15,3-5 3 16,8-6-2-16,4-8 0 15,3-6-2-15,0-3-1 16,0-6-5-16,18-2 4 16,7 0-9-16,2 0-8 15,4-8-10-15,-2-10 0 16,-2 2 4-16,-3 2 7 16,-8 0 3-16,-3 2 13 15,-9 2 0-15,-4 2 3 16,0 1 5-16,-4 7 13 15,-21 0-12-15,-6 0-6 16,-9 23 0-16,-6 7 20 16,-6 5-11-16,5 2 9 0,3 1 14 15,6-2-12-15,5-2-2 16,8-2-13-16,7-3-4 16,9-8 1-16,5-5-2 15,4-5 0-15,0-3 4 16,0 0-4-16,11-1 0 15,11-1 5-15,14 3-1 16,9-3 7-16,5 0-11 16,2 0 0-16,-4 4-1 15,0-3 4-15,-15 2-3 16,-2-1 0-16,-8 0 0 16,-6-4-6-16,-3 1 4 0,-8-5-8 15,3 0-17-15,1 0-38 16,-6-23-16-16,-2-5-204 15</inkml:trace>
  <inkml:trace contextRef="#ctx0" brushRef="#br1" timeOffset="14205.52">31893 10178 1536 0,'0'0'8'16,"0"0"8"-16,0 0 48 0,115 0-36 15,-77 0-5-15,9 0-23 16,-12 0 0-16,1 0-12 16,-12-6-14-16,-6 2-40 15,-9-2-41-15,-9-2-59 16,0 3-342-16</inkml:trace>
  <inkml:trace contextRef="#ctx0" brushRef="#br1" timeOffset="14699.9">32024 10158 1233 0,'0'0'34'0,"0"0"16"16,0 0 50-1,-58 116-32-15,42-79-7 0,3-1-38 16,-2-1-5-16,1-2 18 15,-1-7-36-15,3-4 1 16,10-9-1-16,-3-4 2 16,5-5-4-16,0-4 0 15,0 0 2-15,5 0-4 16,13-10 4-16,9-12-15 16,2-6-13-16,2-4-29 15,-3-4 0-15,-3-6-29 16,-5-6-1-16,-7-5 42 15,-3 3 28-15,-6 2 17 16,0 10 36-16,-4 10 47 16,0 11-2-16,0 4-8 0,0 7-20 15,0 6 16 1,0 0-41-16,0 0-10 0,5 0-10 16,-5 0-7-16,8 16 2 15,2 18-1-15,1 12-1 16,-5 15 16-16,1 8-9 15,-7 6 1-15,0 1 5 16,0-9-9-16,0-8-5 16,0-6 0-16,0-9 0 15,0-6-3-15,0-6-3 16,-5-11-16-16,5-8-15 16,0-9-26-16,0-4-54 0,0-17-59 15,5-24-1090-15</inkml:trace>
  <inkml:trace contextRef="#ctx0" brushRef="#br1" timeOffset="14905.92">32338 10271 1396 0,'0'0'7'0,"0"0"10"15,0 0-7-15,0 0 51 16,0 0-17-16,-52 134-30 15,25-98-5-15,-6-1-1 16,0-4 21-16,-5-7-23 0,5-4-5 16,4-9 3-16,0-8-4 15,8-3-14-15,10-3-60 16,7-22-123-16</inkml:trace>
  <inkml:trace contextRef="#ctx0" brushRef="#br1" timeOffset="15132.45">32313 9912 1441 0,'0'0'11'0,"0"0"12"0,0 0 32 16,0 0-10-16,60 102-1 15,-48-78-40-15,-3-5-4 16,-7 2-11-16,-2-3-46 16,0-6-154-16</inkml:trace>
  <inkml:trace contextRef="#ctx0" brushRef="#br1" timeOffset="15545.5">32658 10014 1472 0,'0'0'0'16,"0"0"37"-16,0 0 39 16,0 0-29-16,0 0-44 15,0 0 4-15,39 58 12 0,-33-13-10 16,-6 5 3 0,0 1 7-16,0 5-15 0,-2-6 3 15,-14-6-6-15,1-5-1 16,-3-3 1-16,5-4-1 15,-1-6-1-15,1-3-2 16,9-10-2-16,-3-4-1 16,2-9 1-16,3 0-7 15,-3-9-7-15,1-22-47 16,4-10-58-16,0-5-7 16,-2 2-441-16</inkml:trace>
  <inkml:trace contextRef="#ctx0" brushRef="#br1" timeOffset="15741.14">32545 10262 47 0,'0'0'1259'16,"0"0"-1254"-16,0 0 10 0,0 0 86 16,0 0-43-16,0 0-12 15,-70 67-25-15,47-22 4 16,-6 2 28-16,0 3-28 16,0-6 2-16,6-6-6 15,6-9-15-15,5-8-1 16,5-6-5-16,7-9-11 15,0-6-9-15,0 0-47 16,0-12-71-16,9-21-399 16</inkml:trace>
  <inkml:trace contextRef="#ctx0" brushRef="#br1" timeOffset="15995.78">32882 10293 1527 0,'0'0'4'15,"0"0"22"-15,133 14 43 16,-86-8-45-16,0 5 13 16,-5-3-30-16,-6 3-6 15,-12-1-1-15,-6-4 0 16,-3 0 0-16,-3-2-5 15,-1-2 2-15,3-2-30 16,-2 0-25-16,-5 0-93 16,-7 0-819-16</inkml:trace>
  <inkml:trace contextRef="#ctx0" brushRef="#br1" timeOffset="22364.19">18940 12443 1443 0,'0'0'0'15,"0"0"-6"-15,0 0 6 16,0 0 9-16,0 0 23 15,0 0-17 1,81 112 3-16,-70-70 20 0,-11 6 0 16,0 4-8-16,-11 7-16 15,-16-6-7-15,-2-1-7 16,2-7 0-16,9-17 0 16,7-12-4-16,9-14-30 15,2-2-57-15,13-24-52 16,16-18-136-16</inkml:trace>
  <inkml:trace contextRef="#ctx0" brushRef="#br1" timeOffset="22618.84">19125 12559 1477 0,'0'0'14'0,"0"0"-13"0,0 0 42 15,0 0-31-15,0 0-9 16,0 0-1-16,107-61-2 15,-58 53-6-15,1 8 4 16,-15 0-10-16,-8 14 9 16,-10 15-4-16,-10 7 7 15,-7 6 2-15,-11 2 2 16,-18 4-1-16,-11 1 24 0,7-8-23 16,-8-2 4-1,13-7-7-15,1-10 3 0,7-8-4 16,7-14-15-1,5 0-27-15,8-17-36 0,0-16-169 16,0-9-737-16</inkml:trace>
  <inkml:trace contextRef="#ctx0" brushRef="#br1" timeOffset="22860.28">19235 12619 1324 0,'0'0'66'0,"0"0"-58"16,0 0 63-16,-5 130-24 0,-4-88 15 15,-4 3-45 1,-5 2 7-16,-9 4-17 0,-4-3 1 16,-5-6-4-16,3-4-4 15,4-14 0-15,4-13-2 16,12-11 2-16,9 0-23 16,4-31-56-16,0-11-54 15,4-6-15-15,25 4-217 16</inkml:trace>
  <inkml:trace contextRef="#ctx0" brushRef="#br1" timeOffset="23237.91">19132 12846 1077 0,'0'0'127'0,"0"0"-33"0,0 0-14 15,0 0-7-15,0 0-8 16,0 0-41-16,58 91-3 16,-42-56-19-16,-5-1-1 15,-7 0 2-15,-4 2-3 16,0 0-4-16,0-2-10 0,-4-8-37 15,-5-12-15 1,9-14 14-16,0-2 14 16,0-32-4-16,29-16-194 15,11-9-80-15,6 2 9 0</inkml:trace>
  <inkml:trace contextRef="#ctx0" brushRef="#br1" timeOffset="23487.89">19480 12832 593 0,'0'0'542'0,"0"0"-386"0,0 0-84 0,0 0 25 0,0 0-31 0,0 0-20 16,31 15-5-16,-24 11-23 16,-5 1-11-16,0 1-7 15,-2 0 0 1,0-2 0 0,0-5 2-16,0-4-4 15,0-9 2 1,0-3-6-16,0-5 2 15,0 0-19-15,0-3-15 0,13-24 20 0,7-8-11 0,5-11-5 0,4-4-7 0,0-4-24 16,-2 2 13-16,-3 5 34 16,-6 9 18-16,-5 12 6 15,-9 10 24-15,-1 8 33 16,2 8 4-16,-5 0-5 16,0 0-30-16,0 0-17 15,0 0 0-15,0 0 5 0,2 0-19 16,0 10 11-16,7 13 1 15,-5 4-4-15,-2 11 10 16,-2 11-19-16,0 10 1 16,0 12 2-16,0 5-2 15,-17 0 0-15,-4-6-1 16,4-6 1-16,-1-7-1 16,2-10 0-16,1-2 0 15,-1-10 0-15,-2-5 0 16,2-7 0-16,1-9-2 15,-5-4 0-15,-7-4-30 16,-6-3-75 0,-5-3-121-16</inkml:trace>
  <inkml:trace contextRef="#ctx0" brushRef="#br1" timeOffset="24641.31">20220 12811 1418 0,'0'0'1'0,"0"0"7"0,0 0 7 16,0 0 0-16,0 0 20 15,0 0-19-15,160-14-16 16,-104 4 0-16,-3 1-1 16,-4 2-2-16,-7 5-7 15,-13 2-31-15,-6 0-17 16,-17 0-4-16,-6 0-4 15,0 0-69-15,-4 0-2 16,-21 0-322-16</inkml:trace>
  <inkml:trace contextRef="#ctx0" brushRef="#br1" timeOffset="24877.27">20493 12601 1034 0,'0'0'136'0,"0"0"-72"0,0 0 63 16,0 0-46-16,0 0-30 15,0 0-32-15,-4 8-15 16,4 24 22-16,0 14 19 16,0 10-14-16,0 7-11 15,0 3-4-15,0 2 9 16,-18 0-23-16,0-6 1 0,3-10-2 16,-1-10-1-16,5-13-1 15,9-15-16 1,2-9-12-16,0-5-40 0,0-5-48 15,0-25-281-15</inkml:trace>
  <inkml:trace contextRef="#ctx0" brushRef="#br1" timeOffset="25272.5">20808 12745 29 0,'0'0'1416'16,"0"0"-1416"-16,0 0 0 0,0 0 22 16,0 0 4-16,115 0 18 15,-72-6-38-15,3-8-6 16,4 3 0-16,-4 2 2 16,-1 3-4-16,-5 6 2 15,-9 0 0-15,-6 0-2 16,-10 15 2-16,-8 6 0 15,-2 8 7-15,-5 3 8 16,0 5 7-16,0 6-12 16,-12 0 2-1,-1 6-6-15,-2-3-6 0,-6 2 3 16,1-2-3-16,5-6 0 16,-1-5 0-16,3-11 1 15,3-10 1-15,6-10-2 16,4-4 0-16,0 0-2 0,-4-21-1 15,-1-15-68 1,3-14-41-16,0-10-50 16,2-8-1037-16</inkml:trace>
  <inkml:trace contextRef="#ctx0" brushRef="#br1" timeOffset="25478.15">21180 12486 1330 0,'0'0'56'0,"0"0"-55"16,0 0 18-16,0 0 47 16,-10 113-16-16,-7-54-21 15,-12 8 4-15,0 1 8 16,-13 0-27-16,-1-3-2 0,1-5-5 16,-3-12-4-16,5-10-3 15,7-14-2-15,6-12-13 16,4-12-20-16,13 0-64 15,1-22-110-15,7-17-795 16</inkml:trace>
  <inkml:trace contextRef="#ctx0" brushRef="#br1" timeOffset="25648.2">20783 12785 1425 0,'0'0'20'0,"0"0"-17"0,-49 131 46 16,24-81-8-16,1 2 4 15,0-4-19-15,-3-2-26 16,2-10 3-16,6-13-3 16,7-16-50-16,5-7-6 15,7-14-91-15,0-20-357 16</inkml:trace>
  <inkml:trace contextRef="#ctx0" brushRef="#br1" timeOffset="25849.04">21097 12887 1420 0,'0'0'23'16,"0"0"6"-16,0 0 35 15,170 99-46-15,-113-69 37 16,1-2-34-16,-4-4-13 16,-12-3-6-16,-11-6 0 15,-6-3-2-15,-11-6 0 16,-10-4 0-16,-2-2-34 15,-2 0-49-15,0-18-72 16</inkml:trace>
  <inkml:trace contextRef="#ctx0" brushRef="#br1" timeOffset="26697.29">21848 12450 1538 0,'0'0'17'0,"0"0"-17"0,0 0-4 16,0 0 3-16,0 0 1 16,116 89-4-16,-94-80-41 15,-9 0-136-15,-11-1-733 16</inkml:trace>
  <inkml:trace contextRef="#ctx0" brushRef="#br1" timeOffset="27193.3">21634 12743 1542 0,'0'0'0'0,"0"0"-8"0,0 0 8 16,0 0 9-16,0 0-9 0,172-2 0 16,-119 2-3-1,-6 0 3-15,-16 0 0 0,-13 11 0 16,-9 8 0-16,-9 7 6 15,-5 9 18-15,-24 6 16 0,-6 5-24 16,-3 3-4 0,3-1 1-16,-2-4-12 0,8-4 10 15,3-7 7-15,8-12-17 16,5-4 5-16,10-10 3 16,3-7-7-16,0 0 4 15,0 0-6-15,3-16 0 16,21-19-4-16,12-14-3 15,13-1-22-15,0 4-8 16,4 8 9-16,1 12 19 16,-7 11-1-16,-3 9 10 15,-6 6 4-15,-16 0 4 16,-6 0 20-16,-5 15-8 16,-2 5 0-16,-7 4-2 15,-2 4-10-15,0 4-1 0,0 2 8 16,-17 5-12-16,-12 0 6 15,-7 1-1-15,5-1 0 16,2-6 0-16,4-8-8 16,11-10 0-16,8-6 2 15,6-7-2-15,0-2-1 16,0-2-17-16,0-25-28 16,0-8-35-16,0-15-84 15,0-5-466-15</inkml:trace>
  <inkml:trace contextRef="#ctx0" brushRef="#br1" timeOffset="28324.37">22657 12115 1423 0,'0'0'43'0,"0"0"-41"15,0 0 30-15,69 132 21 16,-52-89 6-16,6-5-31 16,-7-4-19-16,-3-7-8 15,-7-12-2-15,4-3-2 16,1-12-77-16,2 0-92 16,3-18-580-16</inkml:trace>
  <inkml:trace contextRef="#ctx0" brushRef="#br1" timeOffset="28660.19">22998 12128 1433 0,'0'0'62'16,"0"0"-62"-16,0 0 0 16,0 0 32-16,0 0-2 0,0 0-5 15,-2 122-22-15,-19-94 4 16,-8 0-5-16,-8 0-2 15,-19-4-4 1,0-4-38-16,-2-4-13 0,12-4 12 16,6 0-13-16,11-2 23 15,8-2 25-15,15-4 8 16,4-1 23-16,2-2 9 16,0 1-4-16,0 2 20 15,0 0-5-15,8 0-25 0,17-1 17 16,13-3-3-16,6 0-13 15,14 0-16-15,9 0-3 16,-5-3 2-16,1-1-2 16,-10 3-10-16,-12 1-19 15,-15 0-41-15,-21 0-43 16,-5 0-227-16</inkml:trace>
  <inkml:trace contextRef="#ctx0" brushRef="#br1" timeOffset="28925.12">22583 12666 1476 0,'0'0'0'0,"0"0"2"0,0 0 1 16,0 0 30-16,145-11 2 15,-89 1-13-15,-2 4-16 16,-10 2 0-16,-2 0-6 15,-11 1-2-15,-4 0-2 16,-11 0-38-16,-7 0-76 16,-9 3-349-16</inkml:trace>
  <inkml:trace contextRef="#ctx0" brushRef="#br1" timeOffset="29096.61">22597 12793 1343 0,'0'0'39'0,"0"0"-39"15,0 0 55-15,0 0-14 16,127-8 21-16,-77-4-60 16,11 4-1-16,-8 1-2 15,1 1-7-15,-2-1-17 0,-15 3-22 16,1-2-46-1,-13 0-24-15,-17-1-402 0</inkml:trace>
  <inkml:trace contextRef="#ctx0" brushRef="#br1" timeOffset="29388.47">22882 12477 1419 0,'0'0'7'15,"0"0"-7"-15,0 0 77 16,-13 134-27-16,1-80-3 16,-5 8-15-16,-10 8-10 15,-6 2-1-15,-10 0-14 16,-6-3-3-16,2-9 10 15,3-10-14-15,1-10 0 16,12-10 0-16,4-12 0 16,5-10-22-16,13-8-59 0,2-2-125 15,7-18-739-15</inkml:trace>
  <inkml:trace contextRef="#ctx0" brushRef="#br1" timeOffset="29796.13">22681 12991 1416 0,'0'0'8'0,"0"0"-8"15,0 0 21-15,128 5 11 16,-91-5 21-16,1 0-46 16,-7 0 1-16,-8 0-7 15,-15 0 3-15,-1 0 21 16,-7 0-15-16,0 0 26 15,0 0-15-15,0 6-8 16,0 8-4-16,-11 6-9 16,-9 8 0-16,-7 2 5 15,-2 3-5-15,-2-2-1 16,-5-3 1-16,7-2 3 16,2-4-3-16,10-8-1 15,3-8 1-15,12-2 1 16,2-4 2-16,0 0-3 15,0 0 8-15,7 0 2 16,15 0 3-16,9-5 9 16,10-5-12-16,1 0 0 15,2-2-10-15,5-5 0 0,5 2-10 16,4-8-28-16,-5-3-49 16,1-4-209-16</inkml:trace>
  <inkml:trace contextRef="#ctx0" brushRef="#br1" timeOffset="30575.55">23595 12434 1375 0,'0'0'64'0,"0"0"-59"0,0 0-2 15,0 0 68-15,0 0-15 16,2 114-17-16,4-71-10 16,-6-3-8-16,0 0 1 15,0-6-22-15,0-6 1 16,-6-5-3-16,-7-10-31 16,3-9-87-16,4-4-166 15</inkml:trace>
  <inkml:trace contextRef="#ctx0" brushRef="#br1" timeOffset="30789.17">23673 12609 1416 0,'0'0'93'16,"0"0"-83"-16,0 0 2 16,0 0 9-16,0 0 24 15,0 0-13-15,146-14-25 16,-90 2-6-16,0 0-1 15,-6 0 0-15,-19 1-11 16,-14 4-62-16,-15 5-25 16,-2 2-47-16,-29 0-421 15</inkml:trace>
  <inkml:trace contextRef="#ctx0" brushRef="#br1" timeOffset="30970.83">23582 12891 1284 0,'0'0'7'16,"0"0"44"-16,0 0 27 15,0 0-16-15,0 0-23 16,149-23-27-16,-96 11-7 16,3-1-3-16,0 2-2 15,-10-2-3-15,-5 3-19 16,-20 0-15-16,-9 2-52 15,-5-4-14-15,-7-1-155 16</inkml:trace>
  <inkml:trace contextRef="#ctx0" brushRef="#br1" timeOffset="31206.87">23887 12609 1189 0,'0'0'91'0,"0"0"-80"16,0 0 42-16,0 0 30 15,0 0-15-15,0 0-23 16,0 134 10-16,-12-80-24 16,-7 10-10-16,-8 5 12 15,-12 1-23-15,2-4-4 16,-5-5-4-16,0-10-2 16,5-11 0-16,8-11-11 0,10-19-30 15,9-10-13-15,8-13-83 16,2-27-172-16</inkml:trace>
  <inkml:trace contextRef="#ctx0" brushRef="#br1" timeOffset="31396.5">23827 12937 562 0,'0'0'906'0,"0"0"-906"15,0 0 15-15,0 0 27 16,0 0-18-16,84 123-7 15,-53-99-17-15,2-2 0 0,2-4 0 16,-12-6-5 0,0-2 0-16,-9-8-43 0,-1-2-41 15,-7-7-107-15</inkml:trace>
  <inkml:trace contextRef="#ctx0" brushRef="#br1" timeOffset="31626.45">24274 12601 1506 0,'0'0'0'16,"0"0"0"-16,0 0 43 15,0 0-1-15,0 0 1 16,137 34-39-16,-95-34-2 0,-5-2-2 15,-1-10-12-15,-9 2-65 16,-13 10-58-16,-14 0-263 16</inkml:trace>
  <inkml:trace contextRef="#ctx0" brushRef="#br1" timeOffset="32231.47">24239 12833 1389 0,'0'0'0'16,"0"0"3"-16,0 0 14 0,0 0 7 16,151-31-3-16,-99 26-19 15,-6 5 3-15,-8 0-4 16,-9 14 10-16,-17 8 4 16,-12 6 21-16,0 1 2 15,-12-1 11-15,-15-2-30 16,-1-2-1-16,1-6-15 15,-2-7-2-15,2-2 3 16,-2-7-3-16,2-2-2 16,7-2-6-16,3-22-15 15,3-6-25-15,5-4-22 16,9-1 3-16,0 4-4 16,0 4-10-16,0 5 43 0,11 6 34 15,-8 4 3-15,-1 2 43 16,-2 3 32-16,0 2-7 15,0 4 13-15,0-2-27 16,0 3 1-16,-2 0-37 16,-1 0-15-16,-10 12 4 15,2 18-6-15,-1 12 1 16,4 12 9-16,-3 5-4 16,1 1 12-16,4-2-12 15,6-6-4-15,0-8 10 16,0-8-13-16,14-7 0 15,5-11-1-15,6-8 5 0,4-9-8 16,11-1 4-16,7-18-1 16,9-18-5-16,8-10-56 15,3 0-53 1,-2 2-91-16,-12 6-821 16</inkml:trace>
  <inkml:trace contextRef="#ctx0" brushRef="#br1" timeOffset="33298.36">24960 12377 1502 0,'0'0'50'0,"0"0"-50"0,0 0-3 15,0 0 3-15,0 0 14 16,0 0-14-16,66 31 0 16,-45-15-2-16,0 4 4 15,-13-2-4-15,2 3 4 16,-10 0-2-16,0 2 0 16,0-2-1-16,-12 0 1 15,6-6-1-15,-3 0 4 16,7-5-6-16,2-4 0 15,0 1-5-15,0-1-2 16,2 3-10-16,13-5 11 16,8 0 1-16,-1 0 7 0,7-4 1 15,-1 0-9 1,1 2 7-16,-4 0-3 0,-7 3 5 16,-7-2-2-16,-9 5 2 15,-2 4 0-15,-2 4 40 16,-29 8-1-16,-9 0-13 15,-7 4-5-15,3-2-20 16,-4-6 0 0,13-2 0-16,12-9 0 0,17-8-2 15,6-1-40-15,0 0-25 16,12-18-43-16,11-8-95 16,6 1-73-16,-2-1-255 15</inkml:trace>
  <inkml:trace contextRef="#ctx0" brushRef="#br1" timeOffset="33391.49">25005 12544 813 0,'0'0'71'0,"0"0"-55"0,0 0 174 15,0 0-65-15,0 0-22 16,0 0-20-16,-62-73-41 16,62 73-11-16,0 0-16 15,0 0 4-15,0 0 7 16,0 13 12-16,0 11 13 15,2 12-34-15,7 9 14 16,-5 11-4-16,6 8-6 16,-4 6-1-1,5 9-10-15,-7 0-4 0,6 4 16 16,-6-7-13-16,7-6-4 16,-9-6-4-16,10-5-1 15,-1-9 2-15,-3-8-2 0,4-8 0 16,-1-10-5-16,-3-10 5 15,0-8-20-15,-6-6-1 16,0 0-10-16,-2-28-8 16,0-16-71-16,0-4-135 15,0-4-1061-15</inkml:trace>
  <inkml:trace contextRef="#ctx0" brushRef="#br1" timeOffset="33986.12">25398 12486 1480 0,'0'0'80'0,"0"0"-71"0,0 0-3 15,0 0 40-15,0 0-36 16,0 0 2-16,62 0 2 15,-18 0-6-15,10 0-8 16,0 0 0-16,4 0-6 16,-8-2-17-16,-5 1-67 15,-19 1-45-15,-16 0-82 0,-10 0-796 16</inkml:trace>
  <inkml:trace contextRef="#ctx0" brushRef="#br1" timeOffset="34547.85">25487 12366 1150 0,'0'0'3'0,"0"0"64"0,0 0 18 0,0 0-13 0,0 0 12 0,0 0-33 0,0 56 6 16,0-14-7 0,0 5-21-16,0 1 4 0,-14-2-29 15,3-4 3-15,7-6-5 16,-4-5 0-16,8-8-2 15,0-7-2-15,0-5-2 16,19-10 2-16,1-1-20 16,9 0 13-16,-3-22 0 15,5-2-3-15,-4-2 4 16,-7 4-8-16,-7 6 11 16,-1 6-2-16,-10 4 14 15,-2 2-7-15,0 4 20 16,0 0-1-16,0 0-7 0,0 0-12 15,0 0 0 1,0 6-1-16,0 22 5 0,0 11-6 16,-6 9 4-16,4 5 6 15,2 6-6-15,0 5-1 16,0-2 0-16,0-4 4 16,4-6-5-16,9-12-1 15,-7-7 1-15,2-12 0 16,-6-5 0-16,-2-8 0 15,0-3 0-15,-2-5 0 16,-23 0 0-16,-10-9-18 16,-13-13-11-16,4-6-9 15,-3 0 1-15,3-2-5 0,-1 4 28 16,3 4 8-16,4 4 12 16,11 8-2-16,9 2 31 15,14 6 11-15,4 0 8 16,0 0-28-16,0 2-9 15,0 0 1-15,18-2-18 16,15-2 10-16,18-4 6 16,7-2 0-16,14-4-6 15,-1 2-10-15,0 0 0 16,-9 1-4-16,1 4-34 16,-18-5-38-16,-24-2-175 15</inkml:trace>
  <inkml:trace contextRef="#ctx0" brushRef="#br1" timeOffset="35570.31">26173 12839 1462 0,'0'0'0'0,"0"0"-11"16,0 0 11-16,0 0 2 15,0 0-2-15,0 0 2 16,156-50-2-16,-114 44-1 16,-5 6 1-16,-8 0 4 15,-8 8-4-15,-17 15 18 16,-4 9 8-16,-2 8 7 0,-25 4 23 15,-6 4-43 1,-5-4-2-16,5-8 0 0,4-5-8 16,4-10 2-16,10-11-5 15,1-6 0-15,5-4-5 16,7-12-69-16,0-20-66 16,2-4-60-16,0-5-193 15,0 4-364-15</inkml:trace>
  <inkml:trace contextRef="#ctx0" brushRef="#br1" timeOffset="36095.83">26173 12839 801 0,'60'55'494'0,"-60"-55"-418"0,0 0-2 0,2 0-20 16,7 0-11-16,9 6 1 15,7 8-7-15,1 2-21 16,5 1-14-16,-2-2-1 16,4-3-2-16,4 0 0 15,-8-7-25-15,-8 0-51 16,0-4-81-16,-13-1-333 15</inkml:trace>
  <inkml:trace contextRef="#ctx0" brushRef="#br1" timeOffset="36425.68">26661 12725 1537 0,'0'0'46'0,"0"0"-46"0,0 0-1 15,0 0 1-15,0 0 37 16,173-24-33-16,-88 8-4 16,6 2-1-16,-1 7-7 15,-17 2-11-15,-13 5-23 16,-17 0-7-16,-16 0 0 0,-23 0-37 16,-4 0 9-1,-4 2 20-15,-25-2 26 0,-2 0-20 16,-6 0 9-16,8-10 42 15,10-13 6-15,-2 2 23 16,6-2 43-16,6 8-15 16,-2 3 22-16,9 3 15 15,-7 4-44-15,7 1 1 16,0 2 6-16,-4 2-21 16,6 0-14-16,0 0-4 15,0 0-11-15,0 0-6 16,0 22-1-16,0 12 0 0,0 14 6 15,0 4-3-15,12 7 2 16,1 3-2-16,3 2-1 16,4-1 14-16,-4-4-13 15,-8-5 0-15,1-6-2 16,-7-6 1-16,-2-3-1 16,0-8-1-16,0-5 0 15,0-8 2-15,0-7-2 16,0-9-1-16,0-2 1 15,-2 0 0-15,-13-18-2 16,-12-8-19-16,-2-7 9 0,-9 1 3 16,3 0-20-16,-8 2 12 15,3 4 10-15,7 6 7 16,6 6-5-16,4 4 5 16,10 2 0-16,7 4 6 15,4-2-4-15,2 4 13 16,0 0 0-16,0 2-10 15,0 0 4-15,0 0-3 16,8 0-4-16,17-5 11 16,13 2-9-16,6-1-1 15,3-1-3-15,7 0 0 16,-1-3-3-16,-6 0-31 16,-3-6-43-16,-15 2-139 0</inkml:trace>
  <inkml:trace contextRef="#ctx0" brushRef="#br1" timeOffset="37612.11">28076 12247 929 0,'0'0'573'0,"0"0"-572"16,-72 130-1-16,57-99 5 15,6-11 14-15,4-5-4 16,5-5-14-16,0-5 1 15,0-5-2-15,0 0-2 0,0 0 2 16,0 0-1-16,14-1 0 16,8-10-9-16,4 1-2 15,5 10 7-15,3 0-1 16,-5 0 4-16,0 18 2 16,0 3 1-16,-13 1 8 15,-5-3-1 1,-11 2 2-16,0 1 8 15,-23 0 7-15,-17-2-6 16,-11 1-19-16,-6 0 0 0,-11-6-1 16,8-7-37-16,9-2-18 15,20-6 33-15,15 0 6 0,12 0 5 16,4 0 7 0,0 0-2-16,0 3 3 0,0 3 4 15,0-2 2-15,0 4 21 16,0 2-3-16,0 8 18 15,0 8-2-15,0 8 9 16,0 10-14 0,-7 9-13-16,-4 6 3 15,2 0-4-15,-2-3-15 0,9-6 0 16,2-8-1-16,0-6 1 16,0-5-3-16,0-12 1 0,0-6-7 15,2-8 1 1,0-5-33-16,-2 0-41 0,0-5-15 15,0-24-131 1</inkml:trace>
  <inkml:trace contextRef="#ctx0" brushRef="#br1" timeOffset="38021.99">27846 12783 1479 0,'0'0'12'0,"0"0"-12"15,0 0 55-15,0 0-1 16,0 0-28-16,149-50-26 16,-70 39 4-16,0 5-4 0,6 5 0 15,-7 1-2-15,-4 0 2 16,-16 0-1-16,-16 0-3 16,-13 4 4-16,-16 4-4 15,-8-4 5-15,-5 4-1 16,2 0 6-16,5 4-4 15,-5 8 10-15,4 7-11 16,1 4-1-16,0 10 14 16,0 7-5-16,-7 8 5 15,0 3 4-15,0 4-6 16,-2-5 6-16,-10-4-11 16,5-4-4-16,3-9 2 0,4-5-5 15,0-14 0-15,0-9-1 16,0-6-1-16,0-7-6 15,0-2-19 1,-9-29-3-16,-11-6-84 16,-11-9-96-16,-9-5-805 0</inkml:trace>
  <inkml:trace contextRef="#ctx0" brushRef="#br1" timeOffset="38254.68">27920 12868 1405 0,'0'0'63'0,"0"0"-63"0,0 0 0 16,127-22 8-16,-72 19 51 16,3 1-43-16,0 2-4 15,-2 0-7-15,-5 0-4 16,-7 0 2-16,-6 0-3 15,-13 0-8-15,-11 0-10 16,-12-2-76-16,-2 2-76 16,-16 0-723-16</inkml:trace>
  <inkml:trace contextRef="#ctx0" brushRef="#br1" timeOffset="38467.73">27902 13003 1292 0,'0'0'82'16,"0"0"-66"-16,0 0-12 15,143-21 14-15,-86 13-7 16,3 2 17-16,2 0-28 16,-6 3-3-16,-6 3-9 15,-17-1-16-15,-8 1-3 16,-21-2-53-16,-4-4-143 15,0 0-839-15</inkml:trace>
  <inkml:trace contextRef="#ctx0" brushRef="#br1" timeOffset="38735.67">28174 12655 1207 0,'0'0'239'0,"0"0"-228"16,0 0-7-16,0 109 40 15,-5-67 14-15,3 5 5 16,-3 8-46-16,3-4-3 16,-5 2 1-16,5-7-10 15,2-8 0-15,0-7-5 16,0-8 0-16,0-7-4 0,0-8-19 15,0-8-44-15,0 0-59 16,2-10-175-16</inkml:trace>
  <inkml:trace contextRef="#ctx0" brushRef="#br1" timeOffset="39340.94">28976 12318 1389 0,'0'0'28'0,"0"0"-23"0,0 0 45 15,0 0 0-15,0 0 20 0,0 0-32 16,37 121-26 0,-39-99-1-16,-18-5-7 0,-7 3-3 15,3-2 4-15,-3-3-5 16,5-2-2-1,5 0 0-15,-2-1 0 0,13-3 0 16,4 0-4-16,2 1-3 16,0 0 1-16,2-1-15 15,15 2 7-15,6-1 7 16,-1 2 7-16,3 3 0 16,-1-2 0-16,-4-1 2 15,-7 2 2-15,-3 2-1 16,-10 0 8-16,0 5 3 15,-23 4 2-15,-10 2-2 16,-3-3-11-16,3 0 0 0,8-7 16 16,9-4-1-16,12-5 1 15,4-6-5-15,0-2-5 16,0 0-5-16,6 0-2 16,17 0-1-16,4 0 0 15,2-6-49-15,-9 2-58 16,-9 4-136-16</inkml:trace>
  <inkml:trace contextRef="#ctx0" brushRef="#br1" timeOffset="39498.96">28766 13141 1508 0,'0'0'0'0,"0"0"0"16,0 0 32-16,0 0-8 0,116-65-8 15,-58 33-16-15,-7 4-43 16,-4 2-28-16,-9 0-88 16,-7 3-1129-16</inkml:trace>
  <inkml:trace contextRef="#ctx0" brushRef="#br1" timeOffset="39717.4">29203 12708 1619 0,'0'0'5'0,"0"0"-5"0,0 0 22 16,0 0 28-16,143-49-9 16,-79 33-36-16,5-2-5 15,-9 7-3-15,-6-2-16 16,-14 5-15-16,-16 6-81 15,-15 0-133-15</inkml:trace>
  <inkml:trace contextRef="#ctx0" brushRef="#br1" timeOffset="39957.82">29207 12908 1590 0,'0'0'0'16,"0"0"-5"-16,0 0 5 16,172-39 0-16,-99 17 23 15,-3 4-23-15,-10 4-11 16,-16 5-23-16,-8 0-30 16,-7 3-62-16,-15 2-183 15</inkml:trace>
  <inkml:trace contextRef="#ctx0" brushRef="#br1" timeOffset="40277.91">29350 12458 1464 0,'0'0'82'0,"0"0"-77"16,0 0-5-16,54 113 31 16,-21-56 38-16,0 12-35 15,-4 7-19-15,-8 7 1 16,-15-2-4-16,1-4-1 0,-5-8-7 16,2-12-1-16,3-8 1 15,4-11-4-15,0-8-1 16,-2-12-4-16,5-13-28 15,-10-5-58-15,5-14-144 16</inkml:trace>
  <inkml:trace contextRef="#ctx0" brushRef="#br1" timeOffset="40469.04">29769 12856 1249 0,'0'0'289'0,"0"0"-284"16,0 0 1-16,0 0 69 15,-99 110-24-15,62-76-23 0,-17 5-15 16,-1-8-13-16,-3-1 1 16,0-3 1-16,4-10-2 15,10-8-6-15,11-9-9 16,6 0-44-16,17-13-72 15,8-21-177-15</inkml:trace>
  <inkml:trace contextRef="#ctx0" brushRef="#br1" timeOffset="40726.42">29666 12344 1501 0,'0'0'65'16,"0"0"-58"-16,0 0 10 15,0 0 37-15,0 0-20 16,0 0-20-16,96 100-12 16,-82-72-2-16,-1 3-32 15,-7-1-78-15,-1-6-199 16</inkml:trace>
  <inkml:trace contextRef="#ctx0" brushRef="#br1" timeOffset="41187.74">29940 12625 1646 0,'0'0'10'0,"0"0"13"15,0 0-23-15,0 0 17 16,137-42 3-16,-66 25-6 15,-5 8-14-15,-3 3-2 0,-7 2-13 16,-12 4-3-16,-11 0-24 16,-8 0-64-16,-11 0-52 15,-14 0-173 1</inkml:trace>
  <inkml:trace contextRef="#ctx0" brushRef="#br1" timeOffset="41425.41">30328 12410 1444 0,'0'0'55'0,"0"0"-49"16,0 0 20-16,0 0 51 16,0 0-12-16,-2 106-31 15,2-45-26-15,0 11 2 0,-2 6 9 16,-3 9-18-16,-2 1 4 15,1-4-4-15,-7-6-1 16,3-9 2-16,6-13-2 16,2-15 0-16,2-10-5 15,0-15-4-15,0-10-26 16,0-6-30-16,-7-18-60 16,1-25-479-16</inkml:trace>
  <inkml:trace contextRef="#ctx0" brushRef="#br1" timeOffset="41665.98">30339 12695 1466 0,'0'0'54'16,"0"0"-52"-16,0 0 18 0,0 0 43 15,-85 104-17-15,50-64-36 16,-14 4-9-16,-2 1 2 15,-5-7-2-15,2-7-2 16,8-10-39-16,4-13-74 16,13-8-122-16</inkml:trace>
  <inkml:trace contextRef="#ctx0" brushRef="#br1" timeOffset="41833.08">30243 12846 1566 0,'0'0'3'0,"0"0"-2"0,0 0 1 16,141 6-2-16,-92-2 10 16,-4 1-9-16,-3 2-2 15,-9-6-63-15,-8 2-44 16,-10-3-146-16</inkml:trace>
  <inkml:trace contextRef="#ctx0" brushRef="#br1" timeOffset="42105.23">30629 12628 1475 0,'0'0'60'0,"0"0"-55"16,0 0 42-16,0 0-8 16,5 137 18-16,-5-96-29 15,0 3-19-15,-5 0 1 16,-11-2-10-16,1 0 2 16,1-8-6-16,3-7 4 15,7-12-24-15,2-9-28 16,2-6-59-16,0 0-38 15,0-24-386-15</inkml:trace>
  <inkml:trace contextRef="#ctx0" brushRef="#br1" timeOffset="42450.25">30715 12689 1028 0,'0'0'429'15,"0"0"-421"-15,0 0 32 16,0 0 25-16,0 0-29 15,0 0-30-15,96-75-3 16,-71 70-3-16,2 1 0 16,-13 2 1-16,1 2-1 15,-7 0 3-15,-2 0-2 0,-4 0 12 16,-2 0 9 0,2 0-18-16,2 11 14 0,-2 14 0 15,-2 8-10-15,0 14-2 16,0 5-5-16,0 6 5 31,-10 0-2-31,-4-1-3 0,-1-4-1 16,3-6 2-16,1-11 2 15,2-8-4-15,2-12-3 0,3-6 0 16,4-5-2-16,0-5-45 16,0 0-6-16,-5-17-87 15,3-8-703-15</inkml:trace>
  <inkml:trace contextRef="#ctx0" brushRef="#br1" timeOffset="44507.51">30692 12808 1208 0,'0'0'112'0,"0"0"-104"16,0 0 58-16,0 0 18 15,0 0-19-15,0 0-40 16,0 0 2-16,0 0-2 16,2 0-5-16,9 0 10 15,5 0-12-15,3 0-8 16,10 0-7-16,0 0-2 16,2 0 0-16,-4 0-1 15,-4 0-2-15,-6 0-3 16,-5 0-44-16,-8 0-26 15,-4 0-145-15</inkml:trace>
  <inkml:trace contextRef="#ctx0" brushRef="#br1" timeOffset="45080.05">30669 12937 1442 0,'0'0'0'0,"0"0"0"0,0 0 49 0,0 0 3 15,0 0 0-15,0 0-25 16,100 3-26-16,-77-3 9 16,1 0-10-16,-2 0-1 15,-2 0-11-15,1 0-96 16,-13 0-101-16</inkml:trace>
  <inkml:trace contextRef="#ctx0" brushRef="#br1" timeOffset="45140.47">30569 13146 952 0,'0'0'562'15,"0"0"-557"-15,0 0 7 16,0 0 67-16,0 0-39 16,142-12-24-16,-95 0-11 15,-5 6-5-15,-4 0-10 16,-5 0-9-16,-8 4-80 16,-5 0-137-16</inkml:trace>
  <inkml:trace contextRef="#ctx0" brushRef="#br1" timeOffset="46196.94">31208 12722 1560 0,'0'0'72'0,"0"0"-62"16,0 0 39-16,0 0-6 16,0 0-15-16,0 0-20 15,85-35-8-15,-40 23 0 16,-1 2-2-16,-4 4-13 16,-5 6 14-16,-4 0-21 15,-4 0 8-15,-6 0 10 16,-6 0 0-16,-1 5 3 15,-10 2-7-15,0 5 8 16,1 4-5-16,-5 7 5 16,0 8-1-16,0 9 1 15,-18 13 0-15,-6 3 1 16,-5 4-1-16,0-2 0 16,2-8 9-16,4-10-9 15,10-9 6-15,5-6 13 0,-2-11-10 16,6-8 1-16,4-3-10 15,0-3 1-15,0 0 14 16,0 0-13-16,-5 0-2 16,1-23 0-16,0-10-9 15,2-10-29-15,-5-3-38 16,2-4-152-16</inkml:trace>
  <inkml:trace contextRef="#ctx0" brushRef="#br1" timeOffset="46772.46">31609 12484 1414 0,'0'0'34'0,"0"0"-2"16,0 0 80-16,-36 141-55 15,14-95 17-15,-4 2-40 16,-3-1-23-16,0-2 2 16,0 0-11-16,0-4 1 15,2 2-3-15,2-5-13 0,3-4-2 16,7-7-42-16,6-14-12 16,7-11-35-16,2-2-77 15,0-10-227-15</inkml:trace>
  <inkml:trace contextRef="#ctx0" brushRef="#br1" timeOffset="47067.02">31801 12659 1417 0,'0'0'18'0,"0"0"-17"0,0 0 25 16,0 0 18-16,0 0 2 16,-2 110-13-16,-16-68-19 15,-1 0 6-15,0-5-13 16,-1-4-1-16,5-4 3 16,-1-7-4-16,5-7 0 15,3-8-5-15,4-6 0 16,4-1 5-16,0 0-5 15,0 0 5-15,0 0 12 16,0 0-1-16,2-13-14 16,10-9-2-16,5-3 0 0,4 0-6 15,-1-5 4-15,-1 0-3 16,4-3 4-16,-3-1-3 16,2 1 4-16,-2 3-9 15,1 7 9-15,-8 11 0 16,-5 6 2-16,0 6 0 15,-2 0 9-15,1 0-11 16,-1 0 7-16,4 10-7 16,3 7 0-16,0-3 5 15,1 9-5-15,-8 1 0 16,-2 4 0-16,-4 3 0 0,0 0 6 16,0 4-5-16,-21 1 1 15,-6 0 13-15,-6 0-15 16,-2 1 5-16,7-8 6 15,-1-6-6-15,9-6 1 16,7-7-6-16,5-6 0 16,4-4 8-16,0 0-7 15,-3 0 1-15,-2-8-2 16,-6-12-4-16,-4-6-22 16,2-1-46-16,-3 4-100 15,0 5-524-15</inkml:trace>
  <inkml:trace contextRef="#ctx0" brushRef="#br1" timeOffset="50003.09">32396 12695 1066 0,'0'0'259'0,"0"0"-244"16,0 0-15-16,0 111 41 16,0-67 14-16,-9 6 2 15,-3 3-21-15,-3 4 7 16,-1-7-10-16,1-6-8 15,-1-7-4-15,3-7-5 0,1-11-4 16,6-6-12-16,4-9 1 16,2-4 6-16,0 0-6 15,0 0 1 1,0 0 9-16,0-9 0 0,0-21-7 16,4-16-4-16,12-10-4 15,7-8-1-15,-2-6-8 16,8 2 1-1,0 10 11-15,0 5 2 0,-2 11-5 16,-4 6 3 0,-2 6 1-16,0 6 3 0,-5 6-1 15,-3 6-2-15,-5 8 7 16,-3 1-6-16,2 3-1 16,-1 0 0-16,3 23 0 15,2 13 1-15,-1 16 1 16,-8 9-2-16,-2 1 3 15,0 2-1-15,0-5 5 0,-9-6-7 16,-7-7 0-16,1-12 10 16,3-8-10-16,1-12 0 15,5-4 2-15,4-6-1 16,2-4 6-16,0 0-7 16,0 0 0-16,0 0 17 15,0-16-17-15,0-10-1 16,8-10 0-16,12-4 1 15,7 0-3-15,2-2-2 16,0 0-1-16,-3 3 0 16,-1 1 4-16,-4 8-4 15,-4 4 3-15,-3 4 6 16,-1 10-4-16,-7 8 1 16,-6 3 0-16,0 1-2 0,0 0 2 15,5 0-2-15,-1 0-1 16,3 11 3-16,0 17 3 15,-3 8-3-15,-4 8 0 16,0 6 16-16,0 4-14 16,0-1 4-16,0-7-3 15,-11-2 3-15,0-8-2 16,-2-2-4-16,-6-6 0 0,9-6-2 16,1-4 2-1,1-9-8-15,4-6-6 16,4-3-13-16,-2 0-21 0,2 0-57 15,0-16-172 1</inkml:trace>
  <inkml:trace contextRef="#ctx0" brushRef="#br1" timeOffset="51160.37">33069 12833 1313 0,'0'0'3'0,"0"0"19"16,0 0 67-16,0 0 0 15,0 0-30-15,17 113-12 16,-17-85-3-16,0 0-10 16,-13-2-12-16,2-7-10 15,0 0 4-15,0-5-15 16,9-5-1-16,2-7-2 15,0-2 1-15,0 0-44 16,0 0-24-16,0 0-87 16,0 0-68-16</inkml:trace>
  <inkml:trace contextRef="#ctx0" brushRef="#br1" timeOffset="51213.89">33138 12501 1452 0,'0'0'31'0,"0"0"-21"0,0 0-10 16,0 0 58-16,0 0 4 15,0 0-39-15,26 24-10 16,-19-12-8-16,-5 4-4 15,0 6-1-15,-2 0-19 16,0-3-116-16,0 0-609 0</inkml:trace>
  <inkml:trace contextRef="#ctx0" brushRef="#br1" timeOffset="53473.15">33296 12859 1299 0,'0'0'7'16,"0"0"14"-16,0 0 85 0,0 0-40 15,0 0-17-15,0 0-28 16,2 0 9-16,-2 0 0 16,0 0-12-1,0 0 0-15,0 5-2 0,0 9-9 16,4 8 11-16,-2 8-13 15,-2 10 2-15,0 4 3 16,0-2-4-16,-11 2-4 16,-1-8-2-1,-5-4 0-15,7-6 1 0,3-8-1 16,2-8 0-16,1-4 0 16,4-4 1-16,0-2-1 15,0 0-1-15,0 0 1 16,0 0-2-16,4-5 2 15,12-20-1-15,7-7 1 0,-2-2 0 16,2-6 0 0,4 0-10-16,2 2-2 0,0 2 11 15,0 6-4-15,-5 8 4 16,-6 2 1 0,-5 6 1-16,-6 2 0 15,2 2-1-15,-1 2 0 0,2 0 13 16,-2 4-11-16,-3 2-4 15,-3 2 3-15,0 0-1 16,5 0 0-16,-2 0 0 0,6 15 0 16,-3 3 13-1,-1 2-13-15,0 0 7 0,-2 3-1 16,-5-3 1-16,0 4 1 16,0 2-7-16,0 2 0 15,0 2 5-15,0 0-5 16,-14 0 2-16,3-2-1 15,0-1 4-15,-1-5 2 16,6-5-8-16,-1-2 1 16,1-4 2-16,4 0-3 15,0-5-2-15,2-5 1 16,0-1 1-16,0 0 0 16,0 0-22-16,0 0-8 15,0 0-26-15,0-1-86 16,0-16-277-16</inkml:trace>
  <inkml:trace contextRef="#ctx0" brushRef="#br1" timeOffset="55735.45">19179 14837 1403 0,'0'0'5'0,"0"0"1"15,0 0 29-15,0 0 3 16,0 0-28-16,0 0 16 15,31 104 51 1,-22-46-38-16,-7 6-7 0,0-4-9 16,-2-6-4-16,0-5 5 15,0-9-19-15,0-10-3 16,0-10 0-16,0-10-2 16,0-6-2-16,0-1-8 15,0-3-15-15,0 0 1 16,0-4-24-16,2-25-20 15,8-11-14-15,-4-7-62 16,-1-3-31-16,-5 0-216 0</inkml:trace>
  <inkml:trace contextRef="#ctx0" brushRef="#br1" timeOffset="56066.93">19208 14891 424 0,'0'0'748'0,"0"0"-687"16,0 0-3-16,0 0 29 15,0 0-28-15,0 0-28 16,11-93-17-16,20 82 23 15,7 3-29-15,0-3-4 16,9 4-4-16,-8-2 0 16,2 5 1-16,-10 4-1 15,-7 0 0-15,-6 0 5 0,-7 23-4 16,-1 7 24-16,-8 10 20 16,-2 6-13-16,0 10 7 15,0-2-20-15,-14-2-5 16,-1-2 4-16,-1-6-9 15,1-5-5-15,1-9-4 16,-1-6-3-16,4-6 0 16,-3-6-28-16,5-6-25 15,3-6-22-15,-2 0-47 16,6 0-118-16,2-12-383 16</inkml:trace>
  <inkml:trace contextRef="#ctx0" brushRef="#br1" timeOffset="56608.61">19408 15069 857 0,'0'0'356'0,"0"0"-280"16,0 0 6-16,0 0-7 15,0 0-44-15,0 0-18 16,-6 71 30-16,6-25 7 0,0 4-15 16,-9-2-3-1,-5 9-17-15,-3 2-3 0,-6-1-3 16,1-4-9-16,-3-7 1 15,10-18-2-15,1-11-6 16,12-9-8-16,2-9-14 16,0 0-43-16,0-36-17 15,16-9-75-15,9-15-160 16,4 0-285-16</inkml:trace>
  <inkml:trace contextRef="#ctx0" brushRef="#br1" timeOffset="56674.36">19410 15272 946 0,'0'0'302'0,"0"0"-207"0,0 0 5 0,0 0-43 0,0 0-28 0,0 0 11 16,41 69 19-16,-26-24-41 16,-1-1 1-16,-1 0-8 15,0-3-7-15,-6-8-4 16,2-4 2-16,-7-5-7 16,0-9-7-16,3-2-18 15,-1-11-36-15,-4-2-28 16,4-13-27-16,6-21-36 15,-8-12-1003-15</inkml:trace>
  <inkml:trace contextRef="#ctx0" brushRef="#br1" timeOffset="56733.75">19603 15216 463 0,'0'0'952'0,"0"0"-952"15,0 0 2-15,0 0 17 16,0 0 27-16,0 0-14 15,117 42 5-15,-92-16-13 16,-5 0 13-16,-5 0-11 16,-1-2-20-16,-1-1-4 0,-4-2-2 15,-2-2 0 1,4-4 3-16,-9-1-3 0,2-8-24 16,-4-3-38-16,0-3-31 15,0 0-23-15,0-25-224 16</inkml:trace>
  <inkml:trace contextRef="#ctx0" brushRef="#br1" timeOffset="57215.68">19874 15004 1187 0,'0'0'136'0,"0"0"-129"16,0 0 45 0,0 0 41-16,0 0-31 0,0 0-30 15,7-2 17-15,-5 2-29 16,5 0-6-16,-5 0 3 16,0 0-10-16,0 0-2 15,5 3-5-15,-3 4 2 16,-4 4 5-16,10 7-7 15,-6 4 2-15,-2 6 5 16,0 3-4-16,-2 1 2 16,0 1-5-16,0 0 0 15,2 1 2-15,3-4-2 16,-5-4 0-16,2-2 2 16,-2-4-2-16,0-4 1 0,0-3-1 15,0 2 0 1,0-1-1-16,0 3 1 0,0 4 0 15,0 2 1-15,0 2 1 16,0-2-2-16,-2 3 0 16,-3-7 0-16,3-2-2 15,0-5 2-15,2-2 0 16,-2-6-1 0,0-1-8-16,-10 1-1 15,-1 3-17-15,-3 1-19 16,-1 4-50-16,-8 4-101 0</inkml:trace>
  <inkml:trace contextRef="#ctx0" brushRef="#br1" timeOffset="58751.13">20877 14962 1468 0,'0'0'47'15,"0"0"-40"-15,0 0 11 0,0 0 60 16,0 0-37-16,58 107-6 16,-41-54-27-16,-3 1 3 0,-3 4 5 15,-7-1-6-15,-2 0-8 16,-2-5-2-16,0-6 0 15,0-8 2-15,0-7-1 16,0-13-1-16,-2-13 2 16,2 1-2-16,0-6 0 15,0 0-2-15,0 0 2 16,0-20-8-16,0-10 8 16,14-6-2-16,-1-6 2 15,5-1 0-15,-1-1 0 0,2-2-1 16,-9-5 1-1,0-1-8-15,-1-1 4 16,-5 1-4 0,-2 8 2-16,5 6 6 0,-3 7-2 15,-2 10 0-15,3 5 2 0,4 2 13 16,0 4-12-16,2 0 2 16,7 4 2-16,0 2-5 15,1 4 0-15,10 0-1 16,5 16 1-16,-3 20-1 15,-4 12 5-15,-9 8-4 16,-3 4 3-16,-3-2 1 16,-10 0 2-16,-2-1-6 15,0-7 3-15,0-10 1 16,0-9-4 0,0-8-1-16,0-14 1 15,0-3 0-15,0-6 5 16,0 0-5-16,0 0 0 0,0-15 14 15,0-16-14-15,0-11-7 0,0-8 7 16,0-1 0-16,0-5-8 16,0 4-2-16,11 6 8 15,3 1-2-15,3 8 1 16,-1-1 2-16,-1 13 1 16,1 5 0-16,-3 10 0 15,-2 7 0-15,1 3 0 16,-6 0 8-16,5 0-6 0,5 19-2 15,-1 12 5-15,3 0-3 16,5 11 4-16,-10 2-6 16,1 3 0-16,-10 0 10 15,-2 0-10-15,-2-3 1 16,0-4 3-16,0-3-2 16,0-4 0-16,0-7-2 15,0-8 0-15,0-5-1 16,0-10 1-16,0 0-4 0,0-3-9 15,0 0-17 1,0 0-25-16,0-10-58 0,11-15-98 16,3-7-832-16</inkml:trace>
  <inkml:trace contextRef="#ctx0" brushRef="#br1" timeOffset="59036.89">21841 14977 1399 0,'0'0'61'16,"0"0"-58"-16,0 0 42 15,0 0 14-15,0 0-3 16,0 0-29-16,14 38 17 16,-10-7-17-16,3 5-6 15,-3 4 3-15,-2 1-16 0,-2 0 2 16,0-2-4-16,0 1-5 15,0-13 1 1,0-7-2-16,0-9-1 16,0-6-2-16,5-5-15 0,-3 0-9 15,1-5-11-15,3-20-36 16,1-12-122-16,-1-6-483 16</inkml:trace>
  <inkml:trace contextRef="#ctx0" brushRef="#br1" timeOffset="59255.1">21882 14672 1398 0,'0'0'177'16,"0"0"-169"-16,0 0-8 15,0 0 60-15,0 0-40 16,0 0-18-16,2 17 9 15,9-2-11-15,2 2 0 16,-1 2-5-16,-4 7-22 16,3 1-75-16,3-4-205 15</inkml:trace>
  <inkml:trace contextRef="#ctx0" brushRef="#br1" timeOffset="59812.54">22095 14868 1546 0,'0'0'0'16,"0"0"0"-16,0 0 20 15,0 0 38-15,0 0-30 16,0 111-13-16,5-71 21 16,-5 4-22-16,0-2 6 15,0 2-4-15,0 0-11 16,-5-3 2-16,1-7-7 15,-5-6 0-15,9-8-1 0,-2-6 2 16,2-7-1-16,0-3 0 16,0-4 1-16,0 0-5 15,0 0 3-15,0 0-4 16,0-11 0-16,0-17-2 16,0-6-9-16,13-10 1 15,1-4-14-15,1-6 3 16,1 5 8-16,3 1 3 15,6 12 13-15,-7 5-2 16,5 0 4-16,-8 13 0 16,3 4 7-16,-3 4 12 15,1 4-9-15,-3 4 2 16,-2 2 22-16,3 0-25 0,-3 0 2 16,3 14 4-16,-4 8-12 15,1 6 12-15,1 8-13 16,-8 6 0-16,1 4 6 15,-5 4-4-15,0-2 5 16,0 1-5-16,0-7-2 16,0-6 2-16,0-8-4 15,-7-10-2-15,7-8 0 16,0-10-29-16,0 0-53 16,0-16-118-16</inkml:trace>
  <inkml:trace contextRef="#ctx0" brushRef="#br1" timeOffset="60294.64">23142 14591 1503 0,'0'0'48'0,"0"0"-44"16,0 0 54-16,0 0 14 15,0 120-31-15,0-66-9 16,0 10-6-16,0 6-13 16,0 2 13-16,0 3-18 15,-2-10-3-15,-2-3 1 16,-1-8-6-16,5-9 0 15,0-15-3-15,0-6-12 0,0-14-5 16,0-9-27 0,5-1-24-16,-3-4-31 15,-2-19-93-15,0-4-1190 0</inkml:trace>
  <inkml:trace contextRef="#ctx0" brushRef="#br1" timeOffset="60568.2">22699 14962 1500 0,'0'0'27'15,"0"0"-5"-15,0 0 83 16,0 0-57-16,0 0-39 16,0 0-2-1,65-7 20-15,-5 7-1 0,13 0-5 16,5 0-17-16,12 0 1 15,-8 0-5-15,-2-1 0 16,-11-8-8-16,-13 1-8 16,-21 2-16-16,-10 2-21 15,-19 4-43-15,-6 0-56 16,0 0-52-16</inkml:trace>
  <inkml:trace contextRef="#ctx0" brushRef="#br1" timeOffset="60997.48">23383 14905 1466 0,'0'0'4'0,"0"0"14"0,0 0 98 16,0 0-84-16,0 0-25 16,0 0 0-16,0-1 4 15,0 13 10-15,4 13 11 16,4 6-19-16,-6 5 13 15,-2 3-21-15,0 5 0 16,0 1 3-16,0-1-7 16,0 0 4-16,0-6-5 15,0-4 0-15,0-10 4 16,0-8-4 0,0-11 0-16,0 2 0 0,0-7 2 15,0 0 1-15,0 0-3 16,0-11 3-16,0-12-8 0,0-7 4 15,0 2-3-15,0-2 3 16,0 2-1-16,2 3-1 16,11 1 3-16,1-2 0 15,3 7 11-15,8-6-11 16,-3 4 4-16,12-2-1 16,-3 0-2-16,-2 4-1 15,0 1 0-15,-10 5 0 16,4 10-4-16,-9 2-2 15,-1 1-8-15,-9 0-7 0,7 0-28 16,-6 0-75-16,-3 0-203 16</inkml:trace>
  <inkml:trace contextRef="#ctx0" brushRef="#br1" timeOffset="61864.45">24247 14528 1356 0,'0'0'141'0,"0"0"-140"0,0 0-1 16,0 0 51-1,0 0-5-15,0 0-11 0,-135 151 17 16,106-86-23-16,-2 9 6 16,6 9-9-16,8-3-7 15,5-2-2-15,12-8-17 16,0-9 2-16,0-8 3 16,18-9-5-16,11-2-5 15,9-11-9-15,2-5-19 16,7-8-31-1,-3-10-86-15,3-8-136 16</inkml:trace>
  <inkml:trace contextRef="#ctx0" brushRef="#br1" timeOffset="62242.56">24702 14721 1472 0,'0'0'62'0,"0"0"-51"16,0 0-1-16,0 0 39 15,0 0-22-15,0 0 2 0,0 97 10 16,0-36-6-16,0 5-8 16,-4 10 6-16,4 2-14 15,0 3-10-15,0 1 12 16,0-3-18-16,0 3 0 16,0-3-1-16,6-10 4 15,3-11-8-15,3-12 2 16,-8-10-19-16,5-12 13 15,-7-11-28-15,-2-13-13 16,0 0-47-16,-2-25-154 16</inkml:trace>
  <inkml:trace contextRef="#ctx0" brushRef="#br1" timeOffset="62663.55">24756 14743 1551 0,'0'0'16'16,"0"0"-3"-16,0 0 24 15,0 0-13-15,0 0-24 0,0 0 3 16,142-104-3-16,-111 99 0 15,-2 5 2-15,-2 0-1 16,2 2 13-16,-11 16 4 16,-1 5 1-16,-3 2 8 15,-5 2-17-15,-5 1 1 16,-4 2-3-16,0 4 0 16,0 4 3-16,-19 4-4 15,-12 4-1-15,-10-2 12 16,-10 0-16-16,0-14-2 15,-1-2 2-15,12-12-1 16,9-10-2-16,11-3-1 16,7-3-28-16,11 0 0 15,2-13-82-15,0-5-153 16</inkml:trace>
  <inkml:trace contextRef="#ctx0" brushRef="#br1" timeOffset="63317.18">25564 14446 1263 0,'0'0'378'0,"0"0"-378"16,0 0-2-16,0 0 2 16,0 0 26-16,0 0 7 15,121 128-25-15,-88-86 7 16,-4 0 8-16,-4 0-16 16,-8 5 14-16,-5-5-16 15,-8 7 5-15,-4 4-2 16,0 1-2-16,-16 6 7 15,-17-2-9-15,-7 1 0 16,-4-4 6-16,-1-5-10 16,3-7-1-16,1-11-1 15,8-8-15-15,-3-9-17 0,5 0-53 16,4-7-109 0,8-4-505-16</inkml:trace>
  <inkml:trace contextRef="#ctx0" brushRef="#br1" timeOffset="68592.99">21195 16881 1428 0,'0'0'29'0,"0"0"-6"16,0 0-23-16,0 0 56 15,0 0-46-15,0 0 4 16,0 0 18-16,-123-79 9 15,88 70-31-15,-7 0-1 0,-3 4 7 16,-11-2-7 0,5 1-4-16,-2 2-3 0,-1 2-2 15,1 0 14-15,2 2-14 16,-10 0 5-16,1 0 3 31,-9 2-2-31,-3 12 0 16,6 2-1-16,-3 2-5 15,4-2 18-15,12 6-18 16,2-4 7-16,6-1-7 16,3 10 1-16,-1 1-1 15,1 3 0-15,-2 0 0 0,1 9 2 0,1 1-2 0,-3 4 0 16,1-1 0-16,4 0 0 16,1-1 0-1,16 0-1-15,0-4 1 0,5 11-2 16,5-1 2-16,-1 7 0 15,5-5 0-15,5 2 0 16,0-5 1 0,-1-4-1-16,5-2 1 15,0-2-1-15,0 1 1 0,0 3-1 16,0-2 1-16,5 0 2 16,8 2-3-16,5-2 0 15,1 2 0-15,6 2-2 16,4 2 3-16,0-3-1 15,4 1 0-15,3-7 1 16,-5-2 0-16,2-7-1 16,4 0 0-16,-6-6 0 15,9 0 0-15,-5-4 0 16,13 2 0-16,-2-4 0 16,-1 4 2-16,1 0-2 15,-1-3 0-15,-3-1 2 16,0 0-2-16,3-4 0 0,4-2 2 15,-2 0 1-15,9-6 0 16,2-2-2-16,4-4-1 16,3 0 11-16,-3 0-11 15,5 0 0-15,-9 0 3 16,0-10-3-16,-3 2 0 16,-6-5-1-16,1 4 1 15,-6-8 0-15,1-7 4 16,6-3-4-16,-2-12 0 15,7-3 2-15,-1-2-1 16,-4-8-1-16,1 2 0 16,-10-4 3-16,-4-4-3 15,-5-1 0-15,-4 1 3 16,-4 0-2-16,-7-3 0 16,-3 0-1-16,-3-7 0 15,-10-1 2-15,-2-1-2 16,0-1-3-16,0 4 1 0,0 4 2 15,-16 6 2-15,-7 4-2 16,0 1 0-16,-9 0-3 16,-4 4 3-16,-2 2 0 0,1 8-1 15,-11 6 4-15,2 4-1 16,-1 6-2-16,-4 4 2 16,4 0-6-16,1 4 2 15,-4 1-23-15,4 5-32 16,1 2-113-16,1 6-730 15</inkml:trace>
  <inkml:trace contextRef="#ctx0" brushRef="#br1" timeOffset="69095.48">20090 17177 1472 0,'0'0'9'0,"0"0"-7"15,0 0 16-15,0 0 9 16,0 106-11-16,0-60 24 15,0 11 6-15,-2 5-21 16,-7 6 8-16,-4 8-10 0,-3 0-2 16,-2 0-6-1,-2-6-15-15,2-11 2 0,5-9 0 16,7-8-2-16,-2-9-4 16,6-10-6-16,0-11-18 15,2-10-20-15,-2-2-27 16,-3 0-43-16,-1-20-32 15,-8-12-869-15</inkml:trace>
  <inkml:trace contextRef="#ctx0" brushRef="#br1" timeOffset="69720.15">20484 17127 1293 0,'0'0'14'0,"0"0"-11"0,0 0 64 16,0 0 9-16,0 0-41 15,0 0-15-15,7 0 2 16,-5 6 8-16,10 15 15 15,-8 2-14-15,5 15-13 16,-9 3 2-16,0 7-6 16,0 2-4-16,-9-3-1 15,-18 0 2-15,-4-3-8 16,-2-6 0-16,-5-4 0 16,-1-8-3-16,6-8 1 0,-5-8-1 15,5-4-3-15,0-1 2 16,-5-5-16-16,0 0 0 15,4 0 0-15,6 0-7 16,8 0 20-16,6 0-1 16,3 0 5-16,9 0 0 15,2 0 0-15,0 0-2 16,0 0-2-16,0 0-5 16,0 0 7-16,0 0-1 15,0 0 3-15,0 0-1 16,2 0 1-16,14 0 0 0,-1 13 4 15,8 12 5 1,-4 2 4-16,-1 9-7 0,5 1-4 16,-4 1 20-16,2-2-17 15,-3-13 1-15,-3 0 0 16,-1-6-4-16,1-7 1 16,-11-1-3-16,6-5-6 15,-8 0-4-15,2 0-44 16,1 0-71-16,-3-2-66 15,0-2-941-15</inkml:trace>
  <inkml:trace contextRef="#ctx0" brushRef="#br1" timeOffset="70511.89">20618 17712 148 0,'0'0'1240'16,"0"0"-1236"-16,0 0 11 15,0 0 38-15,0 0-36 16,0 0 15-16,14 50-6 15,-10-25 10-15,-4-1 1 16,0 6-21-16,0-3 11 16,0 6-3-16,-2 3-11 0,-11-2-3 15,-3 1-5-15,1 1 3 16,-6-9-8-16,7-4 0 16,8-10 0-16,-3-5 0 15,7-6 0-15,2-2 0 16,0 0 0-16,0 0-2 15,0 0-5-15,0 0-1 16,0-6 5-16,0-8 3 16,0-8-5-16,2-8 3 15,11-2-7-15,12 0-7 16,-3-6-4-16,10 6-19 16,-1 4 11-16,0 6 2 15,-2 10 24-15,-2 3 1 0,-10 4 2 16,-1 5 13-16,-3 0-3 15,-1 0-2-15,-6 0 8 16,3 0-7-16,-7 4-8 16,0-3 6-16,-2-1-7 15,0 3 11-15,0 3-12 16,0 3 2-16,-17 3 8 16,-10 7-10-16,-4-1 0 15,2-6-2-15,0-2 4 16,4-6-4-16,17-4 2 15,3 0 0-15,5 0-1 16,0 0 1-16,0 0-3 16,0 0 2-16,0 0 2 15,0 0 11-15,9 0 4 0,2 8 5 16,5 2 3-16,1 2-15 16,6-2 2-16,-1 4-5 15,3 0 1-15,-6-7 0 16,4 2-7-16,-7-5 0 15,-10-2-1-15,1-2 1 16,-5 0-18-16,-2 0-21 16,0 0-44-16,0 0-87 15,0-4-798-15</inkml:trace>
  <inkml:trace contextRef="#ctx0" brushRef="#br1" timeOffset="73302.48">24426 17056 1544 0,'0'0'21'16,"0"0"-17"-16,0 0 61 15,0 0-18-15,0 0-30 16,0 0-8-16,0 0 5 16,-36-4-4-16,5 4 5 15,-13 0-15-15,-14 0 0 0,-14 9 19 16,-15 7-19-16,-11 2 5 16,-4 4 6-16,-6-2-9 15,4 5 3 1,6 0-5-16,7 0 0 0,-5 2 10 15,7 1-10-15,0 3-1 16,2-4 1-16,-3 3 4 16,13-2-3-16,1 1-1 15,5-5 0-15,4 3 2 16,9-3-2-16,-2 1 0 16,4 5 0-1,0-2 2-15,5-2-2 0,2-4 0 16,7-3 0-16,4-6-1 15,9 4 1-15,7-11 0 0,6 2-1 16,5-5 1-16,4-1-3 16,5-2-14-16,2 0-8 15,0 0 1-15,0 0-32 16,0 0-47-16,0-18-85 16</inkml:trace>
  <inkml:trace contextRef="#ctx0" brushRef="#br1" timeOffset="73891.55">22450 17239 1372 0,'0'0'70'0,"0"0"-67"16,0 0-3-16,0 0 45 16,0 0-43-16,0 0 11 15,-23 88-2-15,6-43 34 16,-1 0 5-16,-5 8-15 16,4-3 4-16,-2-2-22 15,3-6-5-15,7 2 1 0,5-8-13 16,-1-2 0-1,7-6 4-15,0-4-3 0,0-8 1 16,0-2-2-16,9 0 0 16,2-5-2-16,3-1 2 15,1-4 0-15,3-3 5 16,1-1-2-16,8 0 5 16,10 0-8-16,5 0 1 15,4-5 11-15,10-8-12 16,2 0 0-16,0 4 1 15,-12-1-1-15,-3 6 1 0,-12 4-1 16,-8-1-7 0,-10 1 3-16,-7 0-35 15,4 0-36-15,-8-3-69 16,0 2-219-16</inkml:trace>
  <inkml:trace contextRef="#ctx0" brushRef="#br1" timeOffset="75357.85">26186 16642 1470 0,'0'0'84'16,"0"0"-81"-16,0 0 55 16,0 0-27-16,0 0-20 15,0 0 7-15,22-105-16 16,-22 83 15-16,0 2 3 16,0 0-13-16,-2 1 4 15,-14 8-8-15,-1-1-3 16,-10 6 4-16,0 6-4 15,-6 0-3-15,-5 10-1 16,-7 20 2-16,-1 9 1 0,-4 10-1 16,6-3 2-1,9-1 3-15,8-10-3 0,9 2 0 16,9-7-2-16,9-2 4 16,0-2-4-16,0-4 0 15,2 0 2-15,13-4 6 16,8-2-6-16,-3-4 0 15,5-4 2-15,4 0-1 16,0-4 0 0,9-4-1-16,-1 0 0 15,7-20 2-15,6-14-2 0,1-10 0 16,2-10 0-16,1-8 1 16,-5-13-1-16,0-6 0 15,-11-16 0-15,-2 3-7 0,-5-9-2 16,-6 5-10-16,1 0-6 15,-8 9 3-15,-5 18 16 16,-4 16 4-16,-2 16 2 16,-7 16 26-16,0 13-9 15,0 1 5-15,0 8 0 16,0 1-5-16,0 0-5 16,0 0-12-16,0 14 0 15,-18 26 1-15,-16 19 0 16,1 13-1-16,2 10 2 15,2 4 2-15,4 0 5 16,10-1-7-16,6-5 2 16,4-2 5-16,5-9-8 0,0-4 1 15,0-5-1-15,3-10 0 16,12-5-1 0,6-5-1-16,-4-6 1 15,3-4-3-15,3-6 3 16,-4-4-11-16,6-4-10 15,0-6-16-15,-8-10-38 0,1 0-99 16,-9-4-625-16</inkml:trace>
  <inkml:trace contextRef="#ctx0" brushRef="#br1" timeOffset="75753.7">27081 16034 1276 0,'0'0'202'0,"0"0"-202"0,0 0 56 15,0 0 33-15,0 0-66 16,0 0-20-16,-2 3 2 16,-4 28 12-16,-9 11 19 15,-10 15-3-15,0 2-17 16,-4 8-1-16,2 5 5 16,5 2-14-16,7-7-3 15,4-4-3-15,11-14 0 16,0-13-3-16,0-9 3 15,0-9-3-15,11-5 1 16,4-9-24-16,3-4-13 16,0 0-43-16,4-4-106 15</inkml:trace>
  <inkml:trace contextRef="#ctx0" brushRef="#br1" timeOffset="76030.54">26672 16356 485 0,'0'0'1087'16,"0"0"-1087"-16,0 0 56 15,0 0 17-15,0 0-41 0,156-32-9 16,-96 25-16-1,2 1-2-15,3 1-3 0,-1 1-4 16,-6-1 2-16,-6 2-7 16,-10 2-10-16,-13 1-38 15,-13 0-57-15,-5 0-84 16,-11 0-671-16</inkml:trace>
  <inkml:trace contextRef="#ctx0" brushRef="#br1" timeOffset="76473.15">27291 16288 1325 0,'0'0'27'0,"0"0"-19"16,0 0 92-16,0 0-45 15,0 0-15-15,0 0-3 16,0-23 0-16,0 23-14 16,0 3-18-16,0 16 17 15,0 5 10-15,0 8-22 0,0-1 3 16,0 4 0-16,2 1-12 15,-2 2 4-15,0-9-5 16,0-2 0-16,0-11 5 16,0-2-5-16,0-12 0 15,0 0 5-15,0-2-3 16,0 0-1-16,0 0 4 16,0 0-5-16,0-8 13 15,0-11-13-15,10-8 0 16,3-3-3-16,2 0 3 0,5-2-2 15,3 2 2-15,4 0-3 16,-6 6-2-16,4 4 5 16,0 3 0-16,-1 4 0 15,-1 4 2 1,3 1-4-16,-8 6-3 0,0 2 4 16,-5 0-3-16,0 0-14 15,-3 0-6-15,3 0-1 16,3 9-24-16,-1-4-21 15,3-5-48-15,4 0-163 16</inkml:trace>
  <inkml:trace contextRef="#ctx0" brushRef="#br1" timeOffset="76832.01">28024 16020 1485 0,'0'0'21'0,"0"0"-16"16,0 0 93-16,0 0-65 16,0 0-23-16,0 0 21 15,-87 90 1-15,67-52-6 0,5 2-6 16,4 1-10-1,6-2 0-15,5-1 4 0,0-3-14 16,0-3 0 0,11-8 0-16,9-4-11 0,-2-4-25 15,5-10-27-15,-8-2-56 16,3-4-134-16</inkml:trace>
  <inkml:trace contextRef="#ctx0" brushRef="#br1" timeOffset="77135.89">28319 16031 777 0,'0'0'712'16,"0"0"-709"-16,0 0 52 15,0 0 32-15,0 0-71 16,0 0 20-16,4 71-3 16,-4-31 1-16,0 6-9 15,0 2-2-15,-4 3-5 16,-8-1-12-16,1-2-2 16,3 0-3-16,-2-8 0 15,6-8-2-15,-1-8-15 16,5-14-19-16,0-3-12 15,0-7-59-15,0-9-67 16,0-22-216-16</inkml:trace>
  <inkml:trace contextRef="#ctx0" brushRef="#br1" timeOffset="77472.45">28345 15962 1352 0,'0'0'158'0,"0"0"-149"0,0 0-3 16,0 0 6-16,114-70-11 15,-83 70-2-15,2 0 1 16,-6 4 0-16,-2 13 9 16,-10 1 0-16,-3 5 27 15,-10-5-7-15,-2 8-7 16,0-4 2-16,0 4 6 0,-7 1-6 15,-11-2 0-15,-7 0-5 16,-4-4-2-16,-2-1-9 16,-2-5-3-16,4-4 8 15,0-7-13-15,2-2 0 16,12-2-3-16,-1 0-21 16,3 0-22-16,2 0-36 15,-1 4-90-15,6-2-182 0</inkml:trace>
  <inkml:trace contextRef="#ctx0" brushRef="#br1" timeOffset="78055.71">28860 15806 1123 0,'0'0'97'0,"0"0"-88"15,0 0 90-15,0 0-33 16,0 0-43-16,0 0 68 16,16 15-33-16,-3-5-11 15,0 5-14-15,3 0-14 0,2 7 8 16,1 4-16 0,2 5-9-16,-4 1 13 0,-1 4-11 15,-5-1 5-15,-4 2-5 16,-2-3 3-16,-5-2 5 15,0-5-8 1,-14 0 1 0,-15-1 15-16,-7-4-18 15,-8 4 2-15,-5-2-3 0,-5 1 1 0,1-1-2 16,4 2-28-16,-1-2-42 16,13-3-66-16,8-6-226 15</inkml:trace>
  <inkml:trace contextRef="#ctx0" brushRef="#br1" timeOffset="79075.28">25861 17056 1268 0,'0'0'44'0,"0"0"-32"16,0 0 98-16,0 0-53 15,0 0-32-15,0 0-20 16,-6 0-4-16,6 0 26 0,0 0-2 15,0 0 9-15,8 0 15 16,15 5-7-16,5-5-12 16,8 0-1-16,13 0-14 15,-2 0 11-15,11 0-24 16,11 0 3-16,2-5 5 16,14 0-4-16,4-8 3 15,9 5-9-15,2-2 3 16,-7 2 2-16,1 2-1 15,-3-2-4-15,1 3 5 16,-3-4 8-16,0 1-2 16,-2 0-11-16,0-2 1 15,5 0 5-15,1 0-4 0,9 1-2 16,-2-3 1-16,-6 3 1 16,-11 1-4-16,-19 4-1 15,-8 2 3-15,-4 2 1 16,-10-2-1-16,0-3 0 15,-4-1 0 1,2 4 1-16,0-4 0 16,5-3-1-16,-1 5 0 0,3-2 3 15,2-2-1-15,-6 2-2 16,3 0 4-16,-2 1-3 16,1-4 0-16,7 5-1 15,3-2 0-15,9-2 3 0,6-1-3 16,-3 3 0-1,-11 0 4-15,-19 5-4 0,-10 1 1 16,-4 0-1-16,-4 0 0 16,4 0-1-16,-6 0 1 15,-1 0 0-15,0 0 0 16,-3 0-1-16,-4 0-2 16,-9 0-11-16,0 0-17 15,-9 0-19-15,-29 0-94 16,-13 7-563-16</inkml:trace>
  <inkml:trace contextRef="#ctx0" brushRef="#br1" timeOffset="80169.08">26657 18081 47 0,'0'0'1475'0,"0"0"-1465"15,0 0-10-15,0 0 106 16,0 0-71-16,0-102-19 16,0 84 6-16,-6 2-12 15,-2 2-6-15,-3 6 7 0,-3-1-1 16,-1 4 4-16,-1 1-14 15,-11 4 0-15,-4 0 12 16,-7 0-12-16,-8 13-1 16,-6 18 1-16,3 5 1 15,5 4-1-15,6 10 0 16,9 2 0-16,9 2 0 16,2 1 0-16,9-11-1 15,7 0 0-15,-3-8 2 0,5-4 1 16,0-1-2-1,0-10 0-15,7 2 2 0,7-6-1 16,1-3-1-16,1-4 0 16,3-7 1-16,4-3-4 15,4 0 3-15,8-23 0 16,5-7-1-16,5-9 1 16,1-11-1-16,6-13-1 15,2-10 2-15,-10-11 0 16,3-2 0-16,-7 0 0 15,-7 6-4-15,1 3-1 16,-14 5 1-16,5 4-2 16,-8-2 6-16,-1 16-2 15,-3 10 2-15,-1 8 0 16,-8 9 11-16,0 8-8 16,3 2 2-16,-7 8 3 0,2 0-4 15,-2 9 7-15,0 0-8 16,0 0-3-1,0 0 8-15,0 0-8 0,0 6-1 16,0 19-1 0,-11 7 2-16,-3 18 5 0,-3 6-3 15,-1 6 3-15,3 2 7 16,1 4-3-16,3 1 1 16,7-9-5-16,-3-2-4 15,7-2 6-15,0-9-6 16,0 0 0-16,0-5 2 0,9-6-3 15,2-5 0 1,-5-2 0-16,4-4-1 0,-6-9 0 16,7-7-18-16,-9 4-13 15,10-11-9-15,3-2-67 16,-1 0-95-16,5-11-980 16</inkml:trace>
  <inkml:trace contextRef="#ctx0" brushRef="#br1" timeOffset="80817.17">27543 17608 1468 0,'0'0'44'0,"0"0"-33"15,0 0 44-15,0 0 15 0,0 0-35 16,0 0-7-16,7-27-12 16,-7 52-4-16,0 13 16 15,-12 12 2-15,-5 4-8 16,-3 4-8-16,-7 0-6 15,-2 3 1-15,0-1-9 16,0-2 0-16,0-3 0 16,7-8 0-1,8-12-4-15,8-13-10 0,4-11-11 16,2-8 1-16,0-3-36 16,0-14-40-16,0-25-51 15,15-5-535-15</inkml:trace>
  <inkml:trace contextRef="#ctx0" brushRef="#br1" timeOffset="81367.12">27939 17452 1499 0,'0'0'17'0,"0"0"-6"15,0 0 59-15,0 0-41 16,0 0 6-16,0 0-7 16,23 135-4-16,-39-91-6 0,-13 9-1 15,-9-7 3-15,-6 0-20 16,-5-5 2-16,-7-7 4 16,1-8-6-16,3-8 0 15,1-4-2-15,4-5-2 16,10 0 0-16,0-5-10 15,10 4-2-15,8-4 10 16,1-4-3-16,9 2 6 16,5-2 3-16,-3 0-4 15,7 0-3-15,-2 0-5 16,2 0 7-16,0 0 5 16,0 0 6-16,0 0 11 15,0 0-8-15,0 9-3 16,0 4 21-16,11 9-11 15,6 0-6-15,4 6 3 0,-3-2-13 16,-1 4 3-16,1-2-3 16,0-6 0-16,0 0 2 15,-2-8-2-15,-1 3 0 16,3-7-2-16,-3-5 5 16,6-1-6-16,-2-1-6 15,-3-3-12-15,-1 0 7 16,1 0-53-16,-5 0-65 15,1-4-211-15</inkml:trace>
  <inkml:trace contextRef="#ctx0" brushRef="#br1" timeOffset="82116.33">27902 18043 1454 0,'0'0'83'0,"0"0"-82"16,0 0 78-16,0 0-38 0,0 0-34 15,0 0 25-15,0 66-8 16,-5-26-7-16,-6 4 13 16,-2-1-28-16,-8-5 1 15,4-2 9-15,1-9-11 16,3 0-1-16,1-10 0 16,6-4 0-16,-1-7-1 15,5-2 1-15,2-4-5 16,0 0-1-16,0 0-4 15,0-4-3-15,7-17-5 16,9-16-14-16,3-5 20 16,6-4-51-16,6-4-40 0,0 9 22 15,0 11 34-15,-2 6 47 16,-6 10 7-16,-3 2 41 16,0 10 19-16,0 2-26 15,-3 0 5-15,4 0-16 16,-8 0-16-16,1 0-3 15,-12 0-11-15,-2 2 0 16,0 7 5-16,0-2-5 16,-2 7 0-16,-23 0-1 15,-4 8 1-15,0-4 0 16,0-4-4-16,5 3 4 16,6-7-4-16,7-6 4 15,6-3 0-15,5-1-2 16,0 0 5-16,0 0 1 15,0 0 7-15,0 0 8 16,0 0 10-16,2 4-16 16,10 5 11-16,3 4-6 0,1 0-8 15,-1-3 3-15,8 4-13 16,-5-7 4 0,1 6 5-16,4-3-8 0,-1-4-1 15,3-2 3-15,-1-2-3 16,3 0 0-16,-5-2-17 15,1 0-75-15,-10 0-65 16,-5 0-1000-16</inkml:trace>
  <inkml:trace contextRef="#ctx0" brushRef="#br1" timeOffset="82729.64">29851 16673 1655 0,'0'0'0'0,"0"0"4"16,0 0 49-16,0 0-11 16,0 0-33-16,0 0-5 15,120-18-4-15,-97 18 0 16,-3 0-7-16,-5 0-3 0,-4 0-40 15,-3 3-58-15,-8 2-180 16</inkml:trace>
  <inkml:trace contextRef="#ctx0" brushRef="#br1" timeOffset="83109.75">29807 16950 1313 0,'0'0'113'0,"0"0"-105"0,0 0 101 15,0 0-14-15,0 0-34 16,0 0-18-16,64-10-20 16,-30 0 3-16,1-2-21 15,3 2-3-15,3 2 2 16,-4 0-4-16,-1 2-6 15,-3 1-8-15,-4 4-21 0,0 0-14 16,-2-2-72 0,-2-3-106-1,2-4-500-15</inkml:trace>
  <inkml:trace contextRef="#ctx0" brushRef="#br1" timeOffset="83489.78">30468 16740 1315 0,'0'0'1'0,"0"0"64"0,0 0 38 16,0 0-32-16,0 0 6 0,0 0-43 15,29-22 6-15,-29 22-14 0,0 4-16 16,-4 16 4-16,-9 8-4 16,-3 4-1-16,1 2 6 15,-1-2-14-15,7 0-1 16,5-3 0-16,-1-4 0 15,5-3 8-15,0-4-7 16,5-1-1-16,14-8 10 16,8-3 3-16,6-3 4 0,6-3-17 15,1 0-7 1,-3-3 5-16,1-15-8 16,1-4 1-16,-6-2 7 15,-2-4-4-15,-7-2 4 16,-4-1 1-16,-6-6-8 15,-5-3 7-15,-5 2-9 16,-4 6 5-16,0 5 4 16,0 8 4-16,-4 1 2 0,-10 2 3 15,-1 6 3-15,-3 1 2 16,-9 5-12-16,-7 3 2 16,-3 1-6-16,-1 0 4 15,3 5-13-15,-3 19-25 0,4 2-66 16,5 9-61-16,3-4-443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30:23.2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6334 5117 1340 0,'0'0'14'0,"0"0"-8"16,0 0-4-16,0 0 55 16,0 0-6-16,0 0-37 15,0 0-8-15,0 0-6 16,9-20 0-16,6 34 3 15,5 6 11-15,1 10 3 16,-2 4-4-16,2 6-5 0,-3 1 20 16,-1-7-28-1,1-8 2-15,9-10 0 0,9-16-2 16,8 0-8-16,7-32-5 16,12-16 2-16,-1-1 9 15,-2 11-6-15,-8 12 8 16,-10 16-1-16,-11 10 4 15,-6 0-3-15,-6 0 10 16,-5 6-1-16,-1 6 18 16,-1 5-15-16,-4-3-3 15,5 1 10-15,8 0-9 16,1-5-3-16,5-3-7 16,4-3 0-16,5 0 2 0,-1-1-2 15,3-3 0 1,-5 0 0-16,6 0 2 0,1 0-3 15,0-13 1 1,-1-4 0-16,9 0-1 0,-11 7 1 16,3 6 0-16,-9 4 2 15,-6 0 0-15,-9 0-2 16,-3 3 0-16,-1 5 0 16,-1-3 5-16,4 0-5 15,14-5-5-15,4 0-20 16,8-23-220-16</inkml:trace>
  <inkml:trace contextRef="#ctx0" brushRef="#br0" timeOffset="931.79">9090 5172 1321 0,'0'0'64'16,"0"0"-64"-16,0 0-3 16,0 0 3-16,0 0 17 15,0 0-15-15,6 73 15 16,15-57-17-16,-3-1 0 16,-1-2 21-16,-1-2-7 15,4-4-4-15,-4 0-7 16,3-7-1-16,6 0 3 0,8 0-5 15,10-18 2-15,8-5-1 16,7 6-1-16,-4 9 0 16,-3 5 1-16,-7 3-1 15,-4 7 5-15,-9 11-5 16,-8 0 0-16,-3-2 17 16,-9-3 3-16,-2-2-3 15,0-7-2-15,4-2-9 16,10-2 8-16,6 0-14 15,6-17 1-15,7-8 3 16,8 3-4-16,1 4 0 16,0 5-1-16,-2 12 3 15,3 1-1-15,-10 0-1 0,-7 4 0 16,-6 6 5-16,-4-2 2 16,-8-1 0-16,4-2 14 15,-3-1-7-15,-1-2 3 16,-1-1-9-16,6-1-7 15,-2 0 4-15,7 0-5 16,0 0 0-16,0 0-31 16,-8-1-111-16,-3-13-1061 15</inkml:trace>
  <inkml:trace contextRef="#ctx0" brushRef="#br0" timeOffset="13627.66">1876 8079 1347 0,'0'0'0'0,"0"0"-18"15,0 0 18 1,0 0 30-16,0 0 9 0,0 0-39 15,0 0 4-15,0 0-12 16,35 0 13-16,-12 0-5 16,4 7 22-16,2 4-8 15,-4-3-1-15,4-2-13 16,3-4 4-16,6-2-1 16,6 0-3-16,12-4 0 15,4-14 7-15,5-2-7 16,8 2 0-16,-3 1 0 15,-8 10 2-15,-7 4-3 0,-12 3 1 16,-9 0 0-16,-3 0 10 16,-4 10 2-16,-3 3 4 15,0-3 4-15,-1-2-10 16,6-4 18-16,6-4-24 16,10 0 5-16,8-14 4 15,3-8-6-15,-2 0-3 16,-6 3-4-16,-5 7 4 15,-8 6-4-15,-3 6 0 16,-8 0 0-16,-4 0 2 16,-6 0-1-16,-4 0 3 15,2 0-4-15,-1 0 0 16,0 0 7-16,5 0-5 16,-1 0-2-16,1-4 6 15,-3-3-6-15,1 3 0 0,-5 1-63 16,-9 3-196-16</inkml:trace>
  <inkml:trace contextRef="#ctx0" brushRef="#br0" timeOffset="30701.21">1492 13116 1457 0,'0'0'5'16,"0"0"5"-16,0 0-13 15,0 0 6-15,0 0 16 16,0 0-2-16,0 0-17 15,0 0 0-15,31 0-1 16,-11-2 2-16,7-2 35 16,0-4-10-16,6 2-13 15,5-1 11-15,7-4-10 0,6 1-1 16,7 0-7-16,4-2-6 16,7-1 24-16,5 2-24 15,-1-1 0-15,6 4 11 16,0 2-9-16,6 0 11 15,-2 5-9-15,-1-2 14 16,-6-1 1-16,-7 0-19 16,2 0 0-16,5-4 10 15,7-5 1-15,8 0 3 16,1-4-4-16,-2 0-6 16,-3 1 21-16,-4 5-25 15,-8 4 1-15,-3 3 5 0,-5 1-4 16,-7 3 3-1,-2 0-5-15,0 0 1 0,-5 0 5 16,5 0-6-16,0 0 0 16,0 0 4-16,2 0-3 15,11 0 5-15,1 0-6 16,1 0 0-16,-2-1 5 16,-6 1-5-16,-5 0 0 15,-4 0 0-15,0 0 1 16,2 0 1-16,-2 0-2 15,4 0 2-15,2 0 5 16,3 0-7-16,-3 0 0 16,1 0 8-16,-1 0-5 0,-4 0-1 15,-2 0-2 1,-3 0 1-16,-2 5 3 0,-1 2-4 16,-2-1 0-16,-1-1 4 15,0-1-4-15,2-1 6 16,0-1-6-16,0-2 3 15,-1 0 3-15,2 0-6 16,-3 1 0-16,-3 2 2 16,1 0-1-16,-5 3-1 15,0-1 0-15,0-1 0 16,3 1 5-16,-1 0-5 16,3-1 0-16,1 0 2 15,8-3 5-15,6 2-5 16,2 1-2-16,5-1 0 0,2 0 0 15,1 0 0-15,3 2 0 16,2-5-1-16,-3 1 4 16,-1 2-3-16,-2-3 0 15,-2 0 0-15,-3 0 4 16,-4 0-4-16,6 0 0 16,-9-3 4-16,3-3-3 15,-2 0 1-15,2-1-2 16,-2-1 0-16,-2-1 4 15,2 0-4-15,-7 1 0 16,-2-2-1-16,1 4 2 16,-4-1 2-16,1 3-3 15,-5 1 0-15,2-1-2 0,4 1 2 16,-6-1 0-16,1 0 0 16,-4 1 1-16,3-5-1 15,6 1 0-15,-4 3 0 16,1-2 1-16,-3 2-1 15,3 3 0-15,1 1 1 16,-1-3 0-16,-3 3-2 16,2-4 1-16,-7 2 0 15,-4 1 0-15,-6-2 0 16,-3 2 0-16,-4 1 0 16,-4-3 2-16,-1 3 0 15,-6 0-2-15,-5 0 0 16,4 0-1-16,-8 0 1 0,0 0-2 15,2 0 2-15,-2 0 1 16,2 0-1-16,-2 0 0 16,0 0 0-16,2 0-1 15,5 0 1-15,1 0 0 16,2 0 2-16,-6 0 0 16,3 0-4-16,-5 0 2 15,0 0 0-15,-2 0 0 16,0 0 0-16,0 0 0 15,0 0 1-15,0 0 2 16,0 0-6-16,0 0 3 16,0 0-15-16,0 0 15 15,0 0-49-15,0-3-52 0,0 1-191 16</inkml:trace>
  <inkml:trace contextRef="#ctx0" brushRef="#br0" timeOffset="143240.1">10968 11458 1257 0,'0'0'5'0,"0"0"-4"16,0 0 10-16,0 0 29 15,0 0 23-15,-40-105-19 16,40 99-14-16,0 1-30 16,0 5 8-16,0 0 7 15,0 0-14-15,0 0 8 0,7 15-8 16,9 34 4-16,1 25 32 16,4 26-22-16,-11 14-5 15,4 3-2-15,-5-9-7 16,-3-12 2-16,5-20-3 15,-3-14 0-15,-2-15 2 16,-4-15-2-16,3-11 0 16,-3-8-3-16,-2-7 6 15,0-4-5-15,0-2 2 16,6 0 0-16,6-14 3 16,13-30 1-16,10-31 4 15,7-23-2-15,3-14-3 16,-1-3-3-16,-2 11 0 0,-3 16 0 15,-8 15 0 1,-9 15 0-16,-6 11 0 0,-10 15-1 16,-1 12 4-16,-5 9-1 15,0 4-2-15,0 3 0 16,0-3-6-16,0 6 4 16,-5-1-51-16,5 2-69 15,0 0-239-15</inkml:trace>
  <inkml:trace contextRef="#ctx0" brushRef="#br0" timeOffset="143769.04">11704 11916 1370 0,'0'0'0'15,"0"0"-2"-15,0 0 2 16,0 0 19-16,-54-101-11 16,45 79 1-16,5 5-6 15,-5 8-2-15,0 4 43 16,-4 5-28-16,-10 0-11 16,3 13 4-16,-6 21-7 15,-3 10 2-15,0 8-4 16,4 2 0-16,5-5 9 0,7-8-6 15,6-11 2 1,5-7 2-16,2-10-5 16,0-5 0-16,0-2-2 0,2-3 0 15,11-3 0-15,8 0 0 16,0 0 0-16,4-18-4 16,2-13 8-16,0-6-5 15,-3 0 1-15,1-1-6 16,-8 8 1-16,-3 10 0 15,-1 7 2-15,-6 6 0 16,-5 7 3-16,-2 0-3 16,0 0 3-16,0 0 0 15,0 14 11-15,4 12-11 0,6 4 4 16,-4 5 0-16,3-2 0 16,3-3-1-16,3-6-3 15,1-2-3-15,1-8-2 16,-1-3-37-16,-1-10-117 15,-1-1-307-15</inkml:trace>
  <inkml:trace contextRef="#ctx0" brushRef="#br0" timeOffset="144114.6">11855 11728 1303 0,'0'0'18'0,"0"0"-12"0,0 0 7 16,42 115 12-16,-28-80-2 16,-3 2 4-16,0 1-25 15,-4-2 5-15,-5-2 4 16,-2 1-10-16,0-10 8 16,0-6-9-16,0-9 1 15,0-8 18-15,-2-2 5 16,2 0-3-16,0-23-9 15,0-16-8-15,4-12-6 16,23-3 2-16,0 2 0 16,-1 6 0-16,1 6 0 15,-2 9 0-15,-5 7-3 16,-3 3 8-16,-3 2-10 0,-1 3 3 16,-1 2-44-16,-6 4-96 15,-6 7-501-15</inkml:trace>
  <inkml:trace contextRef="#ctx0" brushRef="#br0" timeOffset="145535.25">7669 10409 1046 0,'0'0'0'0,"0"0"0"15,0 0 110-15,-98 141-24 16,69-99-43-16,2-1-28 16,2-6-8-16,8-9 20 15,7-8 6-15,6-12 8 16,4-4 0-16,0-2-36 0,0 0 3 16,20 0-3-1,22 0 0-15,3-11 24 16,10 2-16-16,3 1-11 15,-6 2 13-15,-3 2-15 16,-7 4 2-16,-4-4-2 0,-9 4 4 16,-9 0 0-16,-2-2-2 15,-7 0-2-15,-6-4 17 16,-5-9 6-16,0-10 15 16,0-17-34-16,-21-11 2 15,0 3-10-15,-6 10 4 16,2 18-19-16,-2 22-48 15,-6 0-183-15</inkml:trace>
  <inkml:trace contextRef="#ctx0" brushRef="#br0" timeOffset="146415.9">12608 11376 1254 0,'0'0'81'15,"0"0"-78"-15,0 0 10 16,0 0 52-16,0 0-6 15,0 0-18-15,0-11-27 16,0 11-4-16,0 0 24 16,-2 17 1-16,-16 24-13 0,-2 26-22 15,-7 19 2-15,0 14 16 16,6 2-13-16,7 1 4 16,5-9 0-16,9-16-8 15,0-17-1-15,11-19-5 16,16-16-35-16,6-11-21 15,-4-9-68-15,-4-6-283 16</inkml:trace>
  <inkml:trace contextRef="#ctx0" brushRef="#br0" timeOffset="147184.04">12985 11409 1284 0,'0'0'2'0,"0"0"7"16,0 0 1-16,0 0 69 15,0 0-47-15,0 0-25 16,0 9 3-16,2 31-4 16,5 16 44-16,-7 19-13 15,0 7-19-15,0 5 16 16,-16 4-20-16,-4-5-6 0,4-7-7 16,1-15 6-1,1-14-7-15,8-12 0 0,-1-10-2 16,5-8-2-16,-2-6-11 15,4-8-14-15,-2-4-5 16,2-2-22-16,0-8-21 16,0-30-54-16,0-19-453 15</inkml:trace>
  <inkml:trace contextRef="#ctx0" brushRef="#br0" timeOffset="147515.54">13025 11346 1095 0,'0'0'194'0,"0"0"-194"15,0 0-1-15,54-107 1 16,-19 90 4-16,7 10-3 16,5 7 22-16,0 0-15 15,-12 0-4-15,4 16 34 16,-10 2-19-16,-10 4 3 15,-5 4 16-15,-3 10-11 16,-11 9 11-16,0 7-6 16,-11 8-10-16,-18-3 4 15,-4 2-7-15,-6-7-7 0,-1-3-2 16,-2-9-7-16,2-9 7 16,0-4-10-16,2-13-10 15,9-7-2-15,15-5-34 16,10-2-44-16,4 0-65 15,0 0-296-15</inkml:trace>
  <inkml:trace contextRef="#ctx0" brushRef="#br0" timeOffset="147748.85">13368 11754 1265 0,'0'0'49'0,"0"0"-48"15,0 0 96-15,0 0-15 16,-2 143-22-16,-9-91-12 16,-1 0-34-16,8-7-10 15,-7-8-4-15,9-1 3 16,0-5-9-16,-6-5-12 16,8-6-54-16,0-8-8 15,0-11-100-15,0-1-434 16</inkml:trace>
  <inkml:trace contextRef="#ctx0" brushRef="#br0" timeOffset="148040.96">13575 11887 1289 0,'0'0'1'0,"0"0"77"16,0 0 32-16,0 0-36 15,0 0-34-15,0 0-40 16,-37 38 0-16,14-16-3 15,7-3 3-15,1 0 0 16,3-3-3-16,4 2 3 16,1-4 0-16,7-1 0 15,0-3 1-15,0-1-1 16,0 1 0-16,0 1 0 16,15-1 0-16,6-3 0 0,1-1 0 15,7 0-2-15,0-2 6 16,-2 0-8-16,-3-4 4 15,-4 0-53-15,1 0-16 16,-13 0-109-16,-8 0-620 16</inkml:trace>
  <inkml:trace contextRef="#ctx0" brushRef="#br0" timeOffset="148394.34">13702 11179 1359 0,'0'0'56'0,"0"0"-49"0,0 0-7 15,0 0 21-15,116 56 9 16,-76-22-14-16,0 4-16 15,-1 5 8-15,-6 4-4 16,-4 9-2-16,-12 5 27 16,-10 9-7-16,-7 4 20 15,0 12-19-15,-15 9-14 16,-14 3 12-16,-7-2-16 16,3-10-4-16,-4-15-1 15,9-21 2-15,8-18-5 16,-3-14-15-16,6-17-43 15,1-1-71-15,3-7-485 0</inkml:trace>
  <inkml:trace contextRef="#ctx0" brushRef="#br0" timeOffset="148934.92">14319 11646 1431 0,'0'0'29'0,"0"0"-21"0,0 0 26 16,0 0 15-16,0 0-24 16,0 0-16-16,-2 2-9 15,27 0 0-15,2-2 24 16,6 0-24-16,3 0 1 15,-3-4-3-15,-2-5-40 16,-6 3-40-16,-12 3-118 16,-13 3-832-16</inkml:trace>
  <inkml:trace contextRef="#ctx0" brushRef="#br0" timeOffset="149087.59">14351 11981 1550 0,'0'0'9'0,"0"0"1"16,0 0-10-16,0 0 0 15,0 0 5-15,131-48-5 16,-82 36-58-16,-7 2-122 16</inkml:trace>
  <inkml:trace contextRef="#ctx0" brushRef="#br0" timeOffset="149631.26">15184 11456 633 0,'0'0'866'0,"0"0"-857"15,0 0 21-15,0 0 42 16,0 0-52-16,0 0-19 16,-54 137 10-16,27-46-11 15,-2 14 0-15,-4 7-3 16,-3-1 7-16,5-11-3 0,14-21 4 15,3-14 1-15,14-21 10 16,0-14-16-16,12-13 0 16,21-10-2-16,11-7 8 15,10-13-12-15,2-18 3 16,-1-9-19 0,-4-2 16-16,3 4-30 0,-10 0-25 15,-3 8-14-15,-15 4-88 16,-14 5-180-16</inkml:trace>
  <inkml:trace contextRef="#ctx0" brushRef="#br0" timeOffset="149868.44">15105 11447 1450 0,'0'0'12'0,"0"0"-10"16,0 0-2-16,0 0 20 15,168-38-10-15,-108 21-5 16,-2 1-10-16,-5 8-1 16,-14 5-46-16,-20 3-96 15,-19 0-878-15</inkml:trace>
  <inkml:trace contextRef="#ctx0" brushRef="#br0" timeOffset="150063.53">15101 11866 1183 0,'0'0'428'16,"0"0"-424"-16,0 0-4 15,0 0 6-15,0 0 7 16,166-57-9-16,-102 32-4 16,5-1-3-16,0 1-89 0,-13 0-206 15</inkml:trace>
  <inkml:trace contextRef="#ctx0" brushRef="#br0" timeOffset="150368.42">16044 11353 1527 0,'0'0'34'0,"0"0"-16"15,0 0-18-15,0 0 20 16,0 0 16-16,-112 155-27 0,85-73 0 15,1 15 18-15,4 10-3 16,-3 2 17 0,10-4-12-16,8-11-19 0,0-18 8 15,7-10-18-15,0-13 0 16,2-6-1-16,19-8-3 16,-1-14-9-16,4-6-59 15,-4-13-62-15,-7-6-223 16</inkml:trace>
  <inkml:trace contextRef="#ctx0" brushRef="#br0" timeOffset="151868.78">16314 11624 1371 0,'0'0'19'16,"0"0"-17"-16,0 0-2 15,0 0 21-15,0 0 15 16,44 129-14-16,-26-71-16 0,4 3 27 15,-6 4 15-15,-3-3-21 16,-4-3-9-16,2-8-18 16,-2-7 8-16,-5-6-9 15,1-7 1-15,4-7-30 16,-7-10-18-16,5-12-25 16,-3-2-82-16,-2-18-257 15</inkml:trace>
  <inkml:trace contextRef="#ctx0" brushRef="#br0" timeOffset="152123.94">16674 11558 1315 0,'0'0'64'15,"0"0"-48"-15,0 0-13 16,0 0 61-16,0 0-15 15,0 0-42-15,-55 104 9 16,19-48 7-16,-13 10 3 16,0 7 8-16,-4 3-26 15,6 0-7-15,5-10-1 16,3-13-5-16,20-17-25 0,7-14-53 16,10-17-145-1,2-5-1030-15</inkml:trace>
  <inkml:trace contextRef="#ctx0" brushRef="#br0" timeOffset="152528.91">16888 11533 1426 0,'0'0'0'0,"0"0"-3"16,0 0 3-16,0 0 19 0,0 0 2 15,0 0-19-15,43 41 2 16,-37-26 0-16,-1 0-4 15,-5 9 11-15,0 4-11 16,0 6 13-16,-23-2-13 16,4-3 0-16,-4-8-4 15,10-6 8-15,11-8 0 16,-1-3-4-16,3-4 0 16,0 5 11-16,0-3-9 0,3 0-2 15,10-2 14-15,10 0-13 16,-2 0-2-16,6-10-11 15,2-6-43-15,0-7-118 16</inkml:trace>
  <inkml:trace contextRef="#ctx0" brushRef="#br0" timeOffset="152833.67">17133 11387 1285 0,'0'0'48'0,"0"0"-48"0,0 0 0 16,0 0 33-16,58 116 4 16,-44-65-10-16,-3 5 4 15,-9 6-1-15,-2 10 28 16,0 9-20-16,-20 5-19 15,-8 0 6-15,-5-5-24 16,0-12 2-16,4-10-6 16,5-13-1-16,6-15-23 15,5-20-45-15,-1-11-65 16,6-3-389-16</inkml:trace>
  <inkml:trace contextRef="#ctx0" brushRef="#br0" timeOffset="153128.68">17432 11781 1474 0,'0'0'41'16,"0"0"-40"-16,0 0 44 0,0 0-2 15,0 0-15 1,0 0-26-16,83 0-2 0,-54-9 0 16,0 2-15-16,-3 0-65 15,-6 3-127-15</inkml:trace>
  <inkml:trace contextRef="#ctx0" brushRef="#br0" timeOffset="153456.84">17866 11547 1489 0,'0'0'91'16,"0"0"-88"-16,0 0-3 0,0 0 21 16,5 115 2-16,-5-60-2 15,-7 11-21-15,-6 8 0 16,-1 2-1-16,1-1 4 16,9-15-2-16,4-13-1 15,0-12 0-15,0-16 0 16,0-4 0-16,9-8 0 15,11-2-4-15,8-5 10 16,3 0-6-16,8 0 0 16,-6-2-17-16,3-14 9 15,-3-6-71-15,-8-8-48 0,-8-9-184 16</inkml:trace>
  <inkml:trace contextRef="#ctx0" brushRef="#br0" timeOffset="153661.29">17937 11568 1497 0,'0'0'80'15,"0"0"-80"-15,0 0 0 0,0 0 14 16,0 0-8-16,135-46-6 15,-102 34-31-15,-4 3-73 16,-14 8-99-16</inkml:trace>
  <inkml:trace contextRef="#ctx0" brushRef="#br0" timeOffset="153842.32">17974 11911 1593 0,'0'0'27'0,"0"0"-21"16,0 0 4-16,0 0 21 0,0 0-5 15,0 0-26 1,156-96-30-16,-119 72-74 0,-1 5-165 16</inkml:trace>
  <inkml:trace contextRef="#ctx0" brushRef="#br0" timeOffset="154088.32">18508 11537 1233 0,'0'0'299'0,"0"0"-281"0,0 0 38 15,0 0-14-15,0 0-13 16,-100 134-6-16,88-62-7 15,6 11-7-15,-3 2 29 16,5-1-29-16,4-8-8 16,0-11-2-16,0-15 0 15,9-12-2-15,1-10-47 16,9-12-50-16,-9-14-100 16</inkml:trace>
  <inkml:trace contextRef="#ctx0" brushRef="#br0" timeOffset="154321.22">18658 11671 1308 0,'0'0'244'0,"0"0"-244"15,0 0 8-15,0 0 56 16,89 110-32-16,-68-72-19 15,2 0 0-15,-7 4-13 16,-5-2-3-16,-7-3-11 16,5 1-21-16,-4-13-27 15,-5-12-61-15,0-13-240 16</inkml:trace>
  <inkml:trace contextRef="#ctx0" brushRef="#br0" timeOffset="154552.85">18911 11596 604 0,'0'0'945'16,"0"0"-936"-16,0 0 12 16,0 0 47-16,-46 130-25 15,26-78-22-15,-7 7-21 16,-2 1 0-16,-9 1 3 15,7-7-3-15,0-8-5 16,6-11 3-16,10-13-24 16,12-8-36-16,3-11-116 0</inkml:trace>
  <inkml:trace contextRef="#ctx0" brushRef="#br0" timeOffset="155656.4">19179 11610 1466 0,'0'0'0'16,"0"0"10"-16,0 0 13 0,0 0 6 15,0 0-24 1,0 0-1-16,11 10-1 0,3 18-3 16,1 11 35-16,-4 8-22 15,-4 6 16-15,-7 9-13 16,0 4-16-16,0 2 13 16,-7-2-13-16,-13-7 0 15,2-11-3-15,1-10-8 16,-6-14-26-16,3-16-91 15,-5-8-396-15</inkml:trace>
  <inkml:trace contextRef="#ctx0" brushRef="#br0" timeOffset="156224.15">18031 11394 1264 0,'0'0'6'0,"0"0"0"16,0 0 8-16,0 0 43 16,0 0 17-16,0 0-29 0,-96-4-6 15,81 23-25-15,-3 12 27 16,-7 9 4-16,-3 13-29 15,-1 10-1-15,2 9-8 16,11 11-5-16,10 9 3 16,6 6-5-16,2 2 0 15,29-4-3-15,7-3 3 16,9-9-19-16,7-2-33 16,-2-14-72-16,2-17-188 0</inkml:trace>
  <inkml:trace contextRef="#ctx0" brushRef="#br0" timeOffset="156608.01">19449 11480 1448 0,'0'0'0'0,"0"0"0"15,0 0 31-15,0 0 1 16,86 124 19-16,-74-78-24 15,-8 8-22-15,-4 11 24 16,0 13-22-16,-25 8-5 16,-8 9 2-16,0-8-4 15,-3-2 0-15,7-9 0 16,9-13-24-16,7-13-25 0,3-21-41 16,8-20-90-1,2-9-492-15</inkml:trace>
  <inkml:trace contextRef="#ctx0" brushRef="#br0" timeOffset="157025.88">19840 11221 1322 0,'0'0'2'0,"0"0"49"15,0 0 14-15,0 0-33 16,0 0-3-16,0 0-21 16,112 64 2-16,-103-52-9 15,-9 6 2-15,0 4 11 16,0 10-11-16,-25 8 8 15,-8 4-11-15,-1-3 0 16,10-9 0-16,4-11 3 16,16-10 18-16,4-7 5 15,0-2-20-15,0 0 15 16,15-2 4-16,14 0 4 16,-2 0-1-16,2 0-17 0,0-8-5 15,0-6-6 1,0 0-3-16,-2 0 2 0,-1-2-38 15,1-4-71-15,-3-1-169 16</inkml:trace>
  <inkml:trace contextRef="#ctx0" brushRef="#br0" timeOffset="158116.65">17573 12756 1371 0,'0'0'30'0,"0"0"-20"15,0 0 34 1,0 0 20-16,0 0-23 16,0 0-38-16,35 35 0 15,-10-7 26-15,-8 0-29 0,4-3 0 16,-4-6 9-16,-1-4-9 15,-1-7 0-15,3-6-1 16,7-2 1-16,13-14-10 16,4-24 0-16,9-11-14 15,9 0 18-15,5 8 6 16,-7 9 0-16,-4 14 0 16,-8 9 10-16,-13 9 28 0,-6 0-23 15,-9 0-1-15,-7 5 13 16,0 5-7-16,1 0-1 15,1 0-17-15,3-2 1 16,1 2 0-16,8 0-3 16,2-2 0-16,2 0-2 15,0-4 3-15,-5-4-1 16,5 0 0-16,9-10 0 16,2-21-8-16,7-11 8 15,8 1-3-15,3 0 0 16,0 12 4-16,-2 11-1 15,-14 8 0-15,-3 8 1 16,-16 2 9-16,-2 0-8 0,-7 2 2 16,-6 10 10-1,7-3-5-15,4 4 3 0,1-3-12 16,4-3 5-16,5-2-1 16,4-5-4-16,10 0 0 15,3-14 5-15,10-12-5 16,0-1 0-16,0-3 0 15,2 5 0-15,-5-2 0 16,-4 5 0-16,-5 4 0 16,-5 7 0-16,-8-2 1 15,-5 7-1-15,-10-2 0 16,-3 2 0-16,1-3-4 0,-10 1-5 16,1-7-43-1,-5 3-75-15,0 3-881 0</inkml:trace>
  <inkml:trace contextRef="#ctx0" brushRef="#br0" timeOffset="158660.57">18176 13251 1449 0,'0'0'53'0,"0"0"-35"15,0 0 36-15,0 0-10 16,0 0-30-16,0 0-14 16,-51 132 0-16,40-70 0 15,2 4 0-15,0-2 9 16,9-7-6-16,0-9-1 16,0-8 22-16,18-13-16 0,6-10-4 15,12-9-4-15,9-8 0 16,10-10-9-16,5-32 9 15,2-23-12-15,-1-15 8 16,-12-10-12-16,-18 0 12 16,-6 11 1-16,-25 11 3 15,0 13 8-15,-27 10-8 16,-27 15 17-16,-6 14 30 16,-4 16-15-16,-7 0 0 15,6 8-19-15,7 15-13 16,15-6 6-16,24-5-6 15,9-10-26-15,10-2-47 16,0 0-263-16</inkml:trace>
  <inkml:trace contextRef="#ctx0" brushRef="#br0" timeOffset="185219.05">1773 13102 1286 0,'0'0'0'0,"0"0"-28"0,0 0 28 16,0 0 19-16,0 0 15 16,0 0-24-16,0 0-3 15,0 0 42-15,0 0-8 16,13-5 5-16,-13 5-15 16,0 0 0-16,0 0 0 0,0 0-4 15,0 0-12-15,0 0 5 16,0 0-16-16,0 0-2 15,0 9-2-15,0 15 5 16,-4 10-5-16,-14 10 0 16,-2 1 0-16,2-7 0 15,0-8 0-15,5-6 0 16,0-3-2-16,-1-2 5 16,3-3 0-16,3-1-3 15,-2 0 0-15,1-1 0 16,3-1 0-16,-4-5 0 15,8 1-1-15,0-1 3 0,0-6-5 16,2 0 3-16,0-2 0 16,0 0-2-16,0 0 2 15,0 0-7-15,0 0 2 16,12 0 1-16,14 4 3 16,5 2 1-16,3 0 0 15,4-1 1-15,-1-4-1 16,3-1 0-16,5 0-3 15,-1-7 7-15,2-12-8 16,-9 0 4-16,-1 0 0 16,-9 1-2-16,-5 5 2 15,-7 2 0-15,-6 5-2 16,-7 4 4-16,-2 2 0 16,0 0-1-16,0 0 4 0,0-2 18 15,0-2 2-15,0-4-2 16,-13-8-7-16,-14-8-8 15,-6-6-12-15,-3 2 4 16,1 3 0-16,2 3-1 16,3 7 1-16,6-2-2 15,1 3 2-15,4 1-19 16,3-6-17-16,1-5-86 16,3-6-280-16</inkml:trace>
  <inkml:trace contextRef="#ctx0" brushRef="#br0" timeOffset="197864.01">16648 2888 1066 0,'0'0'65'0,"0"0"-47"16,0 0 88-16,0 0-39 15,0 0-11-15,0 0-18 16,0 0-5-16,0 0-3 0,-14-12-8 16,14 12-9-1,0 0 7-15,0 0-20 0,0 0 0 16,0 18 0-16,0 14 1 15,16 5 16-15,-1 6-17 16,4-10 4-16,-4-8-2 16,1-12-2-16,1-4-3 15,1-5 0-15,5-4 6 0,3 0-7 16,3-17 2-16,5-10-6 16,4-5 7-16,-5 3-8 15,9 7 7-15,1 8 0 16,-1 9 2-16,-2 0-4 15,-7 5 4-15,-2 0 0 16,-4 0 15-16,-4 10-9 16,-5 0 0-16,-3 1 1 15,-2-2-7-15,3 1 6 16,-3-1-6-16,3-1 0 16,-1-2 0-16,3-2 0 15,7-4-1-15,11 0 1 16,1-2 1-16,13-13 5 15,-2 4-6-15,8 2 0 16,-4 7 6-16,-6 2 2 0,-1 0-1 16,-7 0 5-16,-3 0-5 15,-6 6 3-15,-2 5-6 16,-2-3-1-16,-4-3-6 16,6-5 2-16,2-11-92 15,0-36-292-15</inkml:trace>
  <inkml:trace contextRef="#ctx0" brushRef="#br0" timeOffset="198849.9">19223 2845 1360 0,'0'0'44'15,"0"0"-44"-15,0 0-3 16,0 0 3-16,0 0 26 0,0 0-14 15,40 37 8 1,-24-14 1-16,2-1-16 0,4-4 4 16,0-6-9-1,12-10 1-15,1-2 1 0,8 0-2 16,8-20-1-16,0 0-2 16,3 4 6-16,2 4-3 15,-8 10 0-15,2 2 0 16,-10 0 10-16,-9 6 10 15,-9 6-2-15,0 2-3 16,-4 0 6-16,3-1 13 0,-2-4-26 16,10 0-7-16,0-5 6 15,2-4-7-15,10 0 0 16,1 0-1-16,6 0 4 16,16-8 1-16,-5-9-4 15,11 5-2-15,-8-2 0 16,3 4 2-16,-7 4 0 15,-10 1 0-15,-3 2 0 16,-5 3 2-16,0-1 0 16,-9 1-2-16,8 0 19 15,-6 0-14-15,0 0 17 16,3 0-16-16,-1 0-2 0,3 5 7 16,1-1-3-16,-6-2-8 15,5 0 10-15,-5 0-5 16,-2 1-3-16,5-3 2 15,-3 0-2-15,0 0 8 16,6 0-10-16,-11 0 0 16,-1 0 3-16,-7 0-3 15,3 0 0-15,-8 0-1 16,-1 0-19-16,-8 0-27 16,-6-7-117-16,0-4-605 15</inkml:trace>
  <inkml:trace contextRef="#ctx0" brushRef="#br0" timeOffset="206849.75">23410 1682 1180 0,'0'0'6'16,"0"0"-5"-16,0 0 42 16,0 0 11-16,0 0 3 15,0 0-13-15,0 0-15 16,-31 0-15-16,31 0-9 15,8 0-3-15,21 0 5 16,14 0-6-16,13 0 13 0,15 0-3 16,18 0 15-16,16 0 9 15,4 0-11-15,6-2-2 16,6-4-2-16,-5 2-16 16,-2 0 23-16,2 1-19 15,-3-2 0-15,-1-1 12 16,-4-2-19-16,6 2 4 15,-2-2-5-15,-1 2 2 16,-6 1 7-16,-1 0 7 0,4 4-8 16,-6 1 3-1,-6 0-4-15,-9 0-3 0,-14 0 0 16,-3 0 2-16,-8 0 1 16,3 0-7-16,-5 0 0 15,4 0 4-15,-1 0-1 16,-5 0-1-16,-10 0-2 15,-3 0 4-15,-9 0 1 16,-7 0-5-16,-14 0 0 16,-1 0 3-16,-8 0-2 15,1 0-2-15,-7 0-6 16,0 0-27-16,0-7-11 0,-2-7-150 16,-32 2-742-1</inkml:trace>
  <inkml:trace contextRef="#ctx0" brushRef="#br0" timeOffset="207877.16">23312 3613 1329 0,'0'0'4'15,"0"0"-4"-15,160 0 42 0,-86 0 34 16,10 0-48-16,12 4 36 15,3 0-3-15,1 1-31 16,-9-5-7-16,5 0-4 16,4 0-9-16,5-17 17 15,4-4-21-15,-4-4 7 16,-1 0 10-16,-8 0-7 16,0 7-1-16,-11 4-5 15,-8 4-7-15,-3 4 16 16,-5 2-18-16,-2 2 1 15,-5-3 7-15,-2 2-7 0,3-2 6 16,-5 0-8-16,2 1 2 16,-2 2 1-16,-4-1-3 15,2 3 0-15,-12 0 3 16,2 0-3-16,-1 0 2 16,-3 0-2-16,1 0 0 15,-3 0 1-15,0 0-1 16,-3 0 0-16,0 3 1 15,-4-1 0-15,3-2-1 16,-5 2 0-16,-4-2 0 16,-6 2 0-16,2 0 0 0,-9-2 0 15,1 0 0 1,-11 0 1-16,-2 0-2 0,4 0-1 16,-4 0-16-16,-2-2-3 15,0-16-61-15,-25-3-86 16,-20 8-681-16</inkml:trace>
  <inkml:trace contextRef="#ctx0" brushRef="#br0" timeOffset="213426.21">22674 269 1179 0,'0'0'36'15,"0"0"-35"-15,0 0 72 0,0 0-36 16,0 0 5 0,0 0 3-16,0 0-34 0,-21-17-5 15,13 26 6 1,2 22-12-16,-3 22 9 0,-5 23-1 15,1 16-4-15,-5 6 12 16,3-3-10-16,1-9 0 16,10-18 5-16,2-15-10 15,2-18-2-15,0-14 1 16,0-10 0-16,0-3 0 16,8-4 0-16,6-2 0 15,7-2-2-15,-2 0 5 16,8 0-6-16,2 0-2 15,0-2-17-15,2-14 13 16,5-3-35-16,-7-8-33 16,-9-5-24-16,-9-3-330 0</inkml:trace>
  <inkml:trace contextRef="#ctx0" brushRef="#br0" timeOffset="213702.89">22550 228 1362 0,'0'0'0'16,"0"0"-13"-16,0 0 12 15,0 0 2-15,0 0 11 16,138-54-12-16,-98 47 3 15,2-4-5-15,-3 1 2 0,-8 2-10 16,-14 4-43-16,-8 4-180 16</inkml:trace>
  <inkml:trace contextRef="#ctx0" brushRef="#br0" timeOffset="213846.09">22650 581 1205 0,'0'0'83'16,"0"0"-83"-16,0 0-20 15,0 0 20-15,0 0-1 16,132-29 1-16,-79 22-4 0,-4 7-25 16,-7 0-244-16</inkml:trace>
  <inkml:trace contextRef="#ctx0" brushRef="#br0" timeOffset="214275.26">23025 519 1027 0,'0'0'114'0,"0"0"-109"16,0 0 2-16,-52 117 34 16,34-59 10-16,3 8-21 15,1 0 2-15,1 0-31 16,11-8 2-16,2-6-3 15,0-13-58-15,15-19-217 16</inkml:trace>
  <inkml:trace contextRef="#ctx0" brushRef="#br0" timeOffset="-214710.7">24359 511 1286 0,'0'0'0'16,"0"0"-77"-16,0 0 77 16,0 0 28-16,83 127 10 0,-68-82 2 15,-1 11 9-15,-3 13-13 16,-11 5-2-16,0 5-34 15,-23 8-9-15,-23 0-55 16,-26-3-503-16</inkml:trace>
  <inkml:trace contextRef="#ctx0" brushRef="#br0" timeOffset="-213482.5">25018 762 1193 0,'0'0'8'15,"0"0"-8"-15,0 0 77 0,0 0-4 16,0 0 8-16,0 0-39 15,0 0-8-15,0 0-2 16,0 0-11-16,-4 0-19 16,-3 7-4-16,1 20-1 15,-8 9-1-15,1 8 1 16,2 0-3-16,2-6-5 16,-2 0 11-16,9 0-22 15,0-2 3-15,2 2-10 16,0-1 14-16,0 3 11 15,0-4-12-15,0 0 8 0,0-5 4 16,0-8 4-16,0-9 0 16,0-7 0-16,0-6 0 15,0-1 11-15,0 0-5 16,0 0 3-16,0 0-9 16,10 0 1-16,9 0 3 15,-4 0-4-15,1-8-9 16,3-4-35-16,-3-10-97 15,-1-8-709-15</inkml:trace>
  <inkml:trace contextRef="#ctx0" brushRef="#br0" timeOffset="-213232.3">24833 655 1423 0,'0'0'21'15,"0"0"-20"-15,0 0-2 16,0 0 1-16,0 0 0 16,0 0-2-16,123-54 2 0,-96 47-68 15,-5 1-67 1,-11-3-593-16</inkml:trace>
  <inkml:trace contextRef="#ctx0" brushRef="#br0" timeOffset="-213054.1">24889 900 1425 0,'0'0'0'0,"0"0"-24"16,0 0 18-16,114-8 6 16,-72-8-7-16,3 3 6 15,-1 2-86-15,-6 3-164 0</inkml:trace>
  <inkml:trace contextRef="#ctx0" brushRef="#br0" timeOffset="-212752.44">25335 488 1120 0,'0'0'87'15,"0"0"-87"-15,0 0 0 0,0 0 14 16,-74 129 45-16,59-73 18 15,-1 10-30-15,1 9-19 16,-1 7 5-16,1-2-14 16,1-1-10-16,14-7-9 15,0-5 5-15,0-6-12 16,16-3 0-16,13-6-41 16,4-12-80-16,5-15-129 15</inkml:trace>
  <inkml:trace contextRef="#ctx0" brushRef="#br0" timeOffset="-212237.43">26902 506 136 0,'0'0'1157'0,"0"0"-1157"16,0 0 0-16,0 0 15 15,0 0 21-15,0 0 40 16,142 97-51-16,-113-47-12 15,2 13 16-15,-4 7-8 16,-5 0-10-16,-2 0 4 0,-11-2-12 16,-2-5 20-1,-7 4-21-15,0 5 2 0,0 3 8 16,-25 3-12-16,-8 0 0 16,-9-2-2-16,-10-3-28 15,3-9-8-15,-4-12-30 16,6-14-154-16</inkml:trace>
  <inkml:trace contextRef="#ctx0" brushRef="#br0" timeOffset="-205112.14">12265 8105 1254 0,'0'0'44'0,"0"0"-41"16,0 0 23-16,0 0 43 15,0 0-32-15,0 0-18 16,0 0-19-16,0-2 0 0,4 2-3 15,21 10 8 1,4 1 3-16,4-4 7 0,10-3-11 16,6-4 1-16,11-6-5 15,9-24 1-15,7-10-3 16,7-2 2-16,5 4-4 16,1 6 0-16,0 10 2 15,1 11-4-15,-17 11 6 16,-8 0 0-16,-10 4 5 15,-3 14-3-15,-7-1 0 16,-3-2 14-16,-2-1-2 16,-1-3 2-16,11-5-16 15,-1-6 5-15,9 0 0 0,9-8-2 16,4-15 0-16,2-1 5 16,8 5-5-16,-3 2-4 15,-5 8 1-15,3 4 0 16,-4 4 4-16,-8-1 0 15,3-3 13-15,-5 1 16 16,-2 0-19-16,5 0 3 16,-3 0-12-16,7 2-2 15,-7 2 12-15,6 0-10 16,1 0 1-16,-9 0 1 16,5 0-6-16,-5 0 4 15,2 0-5-15,11-21 0 0,10-15 0 16,13-5 0-16,4-1-4 15,3 10-7-15,-7 12-3 16,-7 12 14-16,-7 8-3 16,-6 0 3-16,-5 14 5 15,-4 8 1-15,-7 0 10 16,-4 1-4-16,-7-6 5 16,8-1 1-16,1-4-6 15,9-9-10-15,9-3 9 16,9-9-11-16,11-22 0 15,-5-6-3-15,5-5 2 16,-7 4-2-16,-9 8-2 0,-4 8 5 16,-7 12-4-16,-9 7 4 15,-6 3 0-15,-8 0-1 16,-13 3 4-16,-4 5-3 16,-4-2 0-16,-9-5-8 15,-5-1-2-15,-9 3-73 16,-2 1-104-16,0 6-344 15</inkml:trace>
  <inkml:trace contextRef="#ctx0" brushRef="#br0" timeOffset="-203822.52">12156 10271 1365 0,'0'0'22'0,"0"0"-19"15,0 0-3-15,0 0 3 16,84 142 19-16,-43-106-11 15,-1-10-10-15,2-12 8 16,5-14-9-16,7 0 0 16,2-27 6-16,3-26-5 15,6-5-2-15,13-2 1 0,9 7 0 16,6 19 9-16,1 14-8 16,-9 18 15-16,-12 2 29 15,-13 2-11-15,-8 18 11 16,-10 2-21-16,-7 1-18 15,8-3 16-15,-5-1-22 16,2-6 0-16,-1-1 6 16,2-6-6-16,1-4 0 15,3-2-1-15,-1 0 1 16,6-2-1-16,-4-16 1 16,1-1 0-16,4 4-2 15,-4-1 5-15,7 2-3 16,-1 2 0-16,-2-2 0 0,5 6 14 15,-2 4-10-15,-8 4 7 16,-4 0 7-16,1 4-15 16,-5 11 5-16,-3 4-6 15,1-3 2-15,-3-2 1 16,-4-6-5-16,8-8 0 16,0 0 0-16,7 0 1 15,10-17-1-15,6-7 0 16,9 1 0-16,0 0 2 15,3 7-2-15,-5 4-1 0,-3 6 1 16,-6 5 1-16,2 1 7 16,-2 0-1-16,-3 5-3 15,1 8 23-15,0-2-26 16,0 0 1-16,0-5 4 16,0-2-4-16,-1-4 0 15,-2 0-2-15,3 0 1 16,0-10 1-16,0-7-2 15,-3 1-1-15,-2 2 1 16,5 2 0-16,2 4 1 16,5 4-1-16,-5 2 1 15,1 2 8-15,1 0-6 16,-4 0-2-16,2 0 6 0,-2 0-7 16,0 2 1-1,-3 2-1-15,-4-2 0 0,-7-2-1 16,-3 0 1-16,-4 0-20 15,-8 0-3-15,4 0-19 16,0 0-37-16,-2 0-104 16,-5 0-480-16</inkml:trace>
  <inkml:trace contextRef="#ctx0" brushRef="#br0" timeOffset="-203598.92">17198 10054 1528 0,'0'0'68'0,"0"0"-62"16,0 0-6 0,0 0-33-16,0 0-34 0,0 0-135 15</inkml:trace>
  <inkml:trace contextRef="#ctx0" brushRef="#br0" timeOffset="-186049.24">14366 8412 1076 0,'0'0'61'0,"0"0"-60"16,0 0 11-16,0 0 64 15,0 0-67-15,122 1-7 16,-99 4 10-16,-5-3-1 15,-5 2-3-15,-1-2-6 16,-8 0-1-16,5-2 2 16,-7 0-3-16,-2 0-54 15,0 0-282-15</inkml:trace>
  <inkml:trace contextRef="#ctx0" brushRef="#br0" timeOffset="-185762.84">14482 8332 1186 0,'0'0'39'15,"0"0"-33"-15,0 0 28 16,-11 108 48-16,7-70-45 0,-1 0-33 16,5 2-4-1,0-2-52-15,0-8-86 0</inkml:trace>
  <inkml:trace contextRef="#ctx0" brushRef="#br0" timeOffset="-180790.81">21396 15848 1336 0,'0'0'37'16,"0"0"-31"-16,0 0 14 16,0 0 33-16,0 0-25 15,0 0-27-15,0 0 13 16,60 44-9-16,-18-18 17 0,0-4-4 16,-1-8-7-16,-1-2-11 15,-9-8 0-15,9-4 1 16,-2-7-7-16,9-26-9 15,2-11-19-15,7-5 14 16,11 10 11-16,-3 12 9 16,5 17 3-16,0 10 4 15,-11 0 36-15,-7 20-18 0,-2 12 12 16,-6 7 1 0,-8 2-22-16,1-7 10 0,-5 1-6 15,0-7-19-15,5-6 16 16,-3 0-17-16,8-4 0 15,3-6 0-15,-2-10 0 16,7-2-5-16,7-14-18 16,0-16-12-16,4-11 23 15,5 3-14-15,-3 8 11 16,3 9 13-16,-5 10 4 16,-2 11 0-16,-2 0 16 15,-8 15-3-15,2 12 15 16,-8 9-7-16,-7 7-6 15,1-2 6-15,-3 3-15 16,-4-2-1-16,2-11-5 16,0-11 1-16,6-10 0 15,7-10-3-15,3-9-7 0,12-26 5 16,7-13-19 0,-6-4 1-16,5 8-9 0,-13 8 18 15,0 12 5 1,-8 16 6-16,-3 8 0 0,-8 0 13 15,-4 2 17-15,-2 16 0 16,-3 0-9-16,-4 0-2 16,3-2 20-16,-6-4-34 15,8-6-2-15,2-4 1 16,4-2-4-16,2-6 0 16,8-21-3-16,-1 0-14 15,-3-3 16-15,1-1-25 0,3 5 9 16,-8 2 13-16,-4 11 0 15,0 0 4-15,-5 9 1 16,-4 4 4-16,3 0 33 16,-6 0-20-16,8 0-6 15,-7 8 11-15,6 11-9 16,-2 1-1-16,3 0-13 16,4-4 2-16,0-6 0 15,0-6-2-15,2-4-1 16,3 0-1-16,-5-10-6 15,-5-16-7-15,-4-5-5 16,0 1 10-16,3 3 5 16,-6 4 5-16,10 4 0 0,2 4 6 15,2 3 3-15,0 4 24 16,-6 2-32-16,-5 6 0 16,-7 0 15-16,-2 0-16 15,1 0 0-15,1 0 3 16,-5 0-1-16,6 0-2 15,-1 0 0-15,3 0 0 16,2-3-4-16,-7 2 4 16,-2-4-12-16,0 4-8 15,-7-6-37-15,-2-4-80 16,2-3-215-16</inkml:trace>
  <inkml:trace contextRef="#ctx0" brushRef="#br0" timeOffset="-180631.63">25585 15557 628 0,'0'0'1030'0,"0"0"-1030"16,0 0-37-16,0 0 20 15,0 0-146-15,0 0-1117 16</inkml:trace>
  <inkml:trace contextRef="#ctx0" brushRef="#br0" timeOffset="-150481.52">20901 7249 1282 0,'0'0'95'0,"0"0"-88"0,0 0 77 16,0 0 1 0,0 0-12-16,0 0-21 0,0 0-35 15,0 0 6-15,0 0-19 16,0 0-1-16,71-27 8 16,-33 27-11-16,5 0 0 15,-5 13-2-15,-5 1 5 16,0 0-9-16,-4-2-2 15,-6-1-8-15,-8 0 14 16,-3-5-6-16,-10 4 8 16,-2 2-2-16,0 4 5 0,-2 6-2 15,-21 8-1-15,1 5 0 16,-7 6 7-16,0 9-2 16,0 6-2-16,-5 9 11 15,3 2-12-15,0 4 13 16,2 0-15-16,0-2 4 15,2 1 5-15,3 1-9 16,6-5 0-16,5-5-1 16,6-2 5-16,2-8-2 15,5-9-2-15,0-8 0 0,10-7-5 16,16-13 5 0,3-3-2-16,6-11 0 0,8 0 1 15,-1-12-3-15,1-17 4 16,-3-8 0-16,-7-6 2 15,-6-3-2-15,-2-4 0 16,-14 4 0-16,-9 4 5 16,-2 5-5-16,-7 8 0 15,-24 5-1-15,-9 2-7 16,-9 0-5-16,-3 4-6 16,13 5 2-16,12 3-32 15,16 7-1-15,11 3-52 16,0 0-70-16,15 9-100 0,14 13-318 15</inkml:trace>
  <inkml:trace contextRef="#ctx0" brushRef="#br0" timeOffset="-150213.29">21425 8109 1303 0,'0'0'72'0,"0"0"-53"15,0 0 62 1,0 0-11-16,0 0 4 0,0 0-47 16,0 133 9-16,0-79-22 15,0 0-12-15,0-5 7 16,0-14-9-16,0-13-4 15,0-15-3-15,2-7-85 16,9-9-147-16</inkml:trace>
  <inkml:trace contextRef="#ctx0" brushRef="#br0" timeOffset="-149433.68">21514 6944 1457 0,'0'0'40'15,"0"0"-36"-15,0 0-4 16,0 0 1 0,0 0 16-16,0 0 14 0,115 19-30 15,-90-12 0-15,-7-1 18 16,-7 0-7-16,0 0 2 15,-9 5-14-15,-2 6 5 16,0 11 14-16,-4 8-19 16,-20 6 0-16,-3 0 0 15,2-3 5-15,9-9-5 16,10-12 0-16,6-6 0 16,0-4 4-16,2-4-4 15,25 0 12-15,2-4 22 16,6 0-22-16,6 0 0 0,-1-18-12 15,2-1 0-15,-2-1-6 16,-2 5-41-16,-2 5-76 16,-9 10-147-16</inkml:trace>
  <inkml:trace contextRef="#ctx0" brushRef="#br0" timeOffset="-148961.79">21968 7822 1561 0,'0'0'4'16,"0"0"-4"-16,0 0 32 16,0 0 1-16,0 0-2 15,123-42-31-15,-78 5 6 16,-3-6-6-16,-5-3-9 15,0-1 6-15,-11 6-26 16,-10 0-6-16,-10 9-1 16,-6 5 5-16,0 2 26 15,-8 8-5-15,-24 0 10 0,-3 7-4 16,-4 4 4 0,4 6 0-16,-5 0-3 0,2 12 6 15,5 20 1-15,4 14 0 16,0 12 16-16,11 10 42 15,-2 13-35-15,11 3 0 16,0 4 15-16,9-4-17 16,0-2 9-16,0-7-16 15,9-7-10-15,9-12 30 16,1-12-30-16,16-13-1 16,-2-13 2-16,9-8-7 15,0-9 1-15,3-1-3 16,7 0-12-16,-6-11 10 0,-2-11-52 15,-1-2-47 1,-3-3-125-16,-11 1-855 0</inkml:trace>
  <inkml:trace contextRef="#ctx0" brushRef="#br0" timeOffset="-148735.85">22554 7988 1519 0,'0'0'13'0,"0"0"-11"16,0 0 35-16,0 0 26 0,2 121 8 15,-2-67-58 1,0 7 8-16,0-2 3 0,0 0-17 16,0-11 0-16,-2-12-7 15,2-16-11-15,0-12 9 16,0-8-65-16,0-3-172 15</inkml:trace>
  <inkml:trace contextRef="#ctx0" brushRef="#br0" timeOffset="-147566.86">20943 8604 1176 0,'0'0'18'15,"0"0"-10"-15,0 0 44 16,0 0 15-16,0 0 9 16,0 0-29-16,-18 2-42 0,18-2 18 15,0 0-4 1,0 0-9-16,16 0 20 0,24 0-5 16,16 0 9-16,15 0-3 15,14 0-16-15,13 0 10 16,7 0-3-16,8 0-18 15,1-6 29-15,6-6-22 16,3 2 2-16,-7 0 8 16,-14 2-16-16,-13 2 8 15,-10-1-10-15,-15 0-3 0,-1 1 21 16,-13-2-21-16,0 6 0 16,-8-2 5-16,-9 2-3 15,-2 0 4-15,-6 2-6 16,-7 0 0-16,-5 0 0 15,-1 0 0-15,-10 0-8 16,-2 0-14-16,0 0-28 16,-16 0-35-16,-24 0-156 15</inkml:trace>
  <inkml:trace contextRef="#ctx0" brushRef="#br0" timeOffset="-146902.97">21785 8454 1367 0,'0'0'41'0,"0"0"-32"16,0 0 26-16,0 0 67 0,0 0-39 16,0 0-46-16,-4 6-7 15,4 12 0-15,0 5 24 16,-2 6-23-16,-7 1 1 15,3 3 8-15,-10 2-17 16,-2-3 10-16,2-4-13 16,3-8 0-16,8-7 12 15,5-9-12-15,-2-3 0 16,2-1-1-16,0 0 6 16,0 0-10-16,0 0 3 15,16 3 2-15,13 0-2 16,11 0 2-16,5-3 0 0,13 0-1 15,4 0 4 1,5 0-1-16,-7 0-2 16,-9-10 0-16,-13 2 0 0,-12 4 0 15,-12-1 0-15,-3 5-4 16,-11-1 10-16,0 1-2 16,0-4-3-16,0-8 5 15,-29-8 12-15,-11-14-18 16,-9-4-20-16,-14-5 8 15,13 3-28-15,0 10-35 16,21 7-47-16,14 9-52 16,11 3-530-16</inkml:trace>
  <inkml:trace contextRef="#ctx0" brushRef="#br0" timeOffset="-145890.77">21781 8390 1404 0,'0'0'7'16,"0"0"4"-16,0 0 30 16,0 0 23-1,0 0-42-15,0 0-19 0,101 4 4 16,-32 2 6-16,4 4-8 15,3-2 10-15,-5 0-15 16,-11-2 0-16,-8-4-5 16,-10 2 10-16,-13-2-4 15,-4-2-1-15,-12 2 0 0,-9-2 16 16,-2 0-14 0,-2 0 6-16,0 0 14 0,-6 0-8 15,-26 0-9-15,-5 0-5 16,-19 0-30-16,-4 0 29 15,-9 0-37-15,-2 2 22 16,3 4 10-16,8 1 12 16,9 2-5-16,18 1 12 15,6-2-7-15,11-4 33 16,12 1-22-16,2-4 5 16,2-1 7-16,0 0-15 15,0 0 6-15,0 0-20 0,33 0 0 16,16 0 11-16,22-8-10 15,10 0 2-15,1 0-3 16,-8 1 5-16,-10 1-9 16,-1 3 4-16,-19 0 0 15,-3 1-10-15,-10 2 2 16,-7-3-27-16,-8 3-14 16,-12 0-84-16,-4-10-161 15</inkml:trace>
  <inkml:trace contextRef="#ctx0" brushRef="#br0" timeOffset="-137611.09">23368 7225 1516 0,'0'0'96'0,"0"0"-90"0,0 0 51 15,0 0 7-15,0 0-21 16,0 0-24-16,0 0-19 16,-2 0 10-16,21 0-6 15,6 0 2-15,-7 0-3 16,1 0-3-16,0 0-11 16,-6 0-10-16,-4 0-23 15,0 0-23-15,-3 11-91 16,-1 8-69-16,-5 0-254 15</inkml:trace>
  <inkml:trace contextRef="#ctx0" brushRef="#br0" timeOffset="-136375.71">23294 7563 1413 0,'0'0'93'16,"0"0"-93"-16,0 0 0 0,0 0 63 15,0 0-19 1,0 0-19-16,51-17-15 0,-15 3-4 16,-7-2-4-1,0-1-2-15,-2 6 0 0,-3-2 0 16,-4 10 1-16,-6 0-2 15,-10 3-2-15,-2 0 3 16,-2 28 1-16,0 17-1 16,-6 13 0-16,-17 8 6 15,6 2-2-15,-8-2-5 16,7-6 1-16,3-10 0 16,1-10 10-16,3-14-10 15,7-11 0-15,-4-7 7 16,4-6-6-16,4-2 6 15,-2 0-7-15,2 0 0 16,0 0-7-16,0-13-7 0,4-10-7 16,19-6 19-16,-1 0-12 15,7-1 14-15,5 0-4 16,-3 1 4-16,-2 10 0 16,0 6 0-16,-14 7 0 15,-1 6 0-15,-8 0 2 16,1 19 0-16,-7 20 4 15,0 16 0-15,0 5 22 16,-7-2-25-16,-3-10-1 16,-4-10 9-16,-1-10-11 15,1-10 5-15,-4-4-5 0,2-8 2 16,1-6-5 0,-1 0 3-16,-1-6-56 0,-1-25-21 15,-1-9-129-15,13-8-803 16</inkml:trace>
  <inkml:trace contextRef="#ctx0" brushRef="#br0" timeOffset="-136119.42">23867 7213 1484 0,'0'0'32'0,"0"0"-27"16,0 0 68-16,0 0-31 16,73 106-27-16,-57-87-13 0,9 2-2 15,-6-5-64 1,-1-12-161-16</inkml:trace>
  <inkml:trace contextRef="#ctx0" brushRef="#br0" timeOffset="-135836.71">24176 7072 1526 0,'0'0'59'16,"0"0"-59"-16,0 0 27 16,0 0 1-16,-47 132-24 15,21-85-4-15,-5 1-7 0,-8-5-45 16,4-4 7-1,6-7-22-15,0-9-16 0,16-6 36 16,-1-7 39-16,10-4 8 16,-1-3 37-16,3-1 8 15,2-2 39-15,0 0-20 16,11 0-22-16,20 0 6 16,10-15-25-16,3-9-9 15,3-6-14-15,0-1 0 16,-7 2-11-16,0 8-15 0,-4 4-17 15,-18 9-55-15,-12 6-89 16,-6 2-379-16</inkml:trace>
  <inkml:trace contextRef="#ctx0" brushRef="#br0" timeOffset="-135612.95">23916 7661 1526 0,'0'0'32'16,"0"0"-10"-16,0 0 28 16,0 0-18-16,0 0 7 15,142-111-29-15,-102 85 1 16,3 1-9-16,-10 5 2 16,5 4-8-16,-11 5-17 0,-9 4-35 15,-7 7-32-15,-11 0-163 16,-5 21-695-16</inkml:trace>
  <inkml:trace contextRef="#ctx0" brushRef="#br0" timeOffset="-135390.17">23969 7822 1527 0,'0'0'10'0,"0"0"-9"0,0 0 61 15,0 0-50-15,116-66 9 0,-76 36-21 16,-2 0-10 0,0 2 8-16,-5 9-88 0,-8 3-41 15,-14 9-86-15</inkml:trace>
  <inkml:trace contextRef="#ctx0" brushRef="#br0" timeOffset="-134896.97">24127 7547 1450 0,'0'0'66'0,"0"0"-63"16,0 0 91-16,0 0-64 0,0 0-16 16,-15 149 31-16,1-75-18 15,1 9-21-15,-2 7-2 16,-8-1 2-16,3-3-3 15,-3-13-3-15,10-15 0 16,5-19-9-16,0-17 6 16,6-14-30-16,0-8 4 15,2 0-26-15,0-21 25 16,0-10-9-16,0-11-5 16,4-3 42-16,17-2-3 15,1 3 5-15,5 1 26 16,2 3 9-16,2 6-6 0,-2 1-10 15,7 5-16-15,-7 3 16 16,2 3-18-16,-4 6-1 16,-8 5 14-16,0 11-11 15,-13 0 9-15,-2 17-6 16,1 24 4-16,-5 15 34 16,0 7-32-16,0 0-5 15,-11-7 0-15,2-9-4 16,5-17 14-16,4-14-16 15,0-12 4-15,0-4 2 16,9 0-4-16,20-24 10 16,4-9 16-16,9-10-28 15,1-4 5-15,-1 1-6 0,-7 1-19 16,1 1-28-16,-16 7-109 16,-9 8-333-16</inkml:trace>
  <inkml:trace contextRef="#ctx0" brushRef="#br0" timeOffset="-128320.72">25502 14341 1723 0,'0'0'0'0,"-140"162"-9"16,91-74-56-16,15 7 64 15,14-10-3-15,7-27-17 16,11-26-78-16,2-32 73 15,19-14-72-15,15-36-307 16</inkml:trace>
  <inkml:trace contextRef="#ctx0" brushRef="#br0" timeOffset="-120493.33">25390 15593 1445 0,'0'0'13'0,"0"0"1"0,0 0-14 16,0 0 38-16,0 0-32 16,0 0 5-16,0 0-11 15,-4 0 0-15,4 0-3 16,0 0 7-16,7 0-4 0,13 12 7 15,-2-1-5 1,9 4 16-16,-8-1-18 0,4-4 0 16,-7-6 1-16,-3-1 2 15,-2-3 5-15,-2 0-8 16,2 0 4-16,0 0 12 16,3-8-16-16,1-9 0 15,-1-2 3-15,-1-2 1 16,3-2-2-16,-1 0-2 15,3-4 0-15,-1 1 1 16,4 5-1-16,-6 2-5 16,3 5 4-16,-2 3 2 0,-3 5-2 15,0 2 1-15,-1 4 0 16,-1 0 4-16,-3 0-3 16,2 0 15-16,3 0 2 15,-1 11-8-15,-4-5 10 16,3 2-10-16,1-4-7 15,-6 1 8-15,3-1-11 16,-3-3 0-16,1 1-5 16,5-2 12-16,-2 0-13 15,11 0 6-15,-2 0-8 16,6-3 7-16,2-12-19 16,0 2-12-16,-5-2-13 15,5 3-40-15,-3 0-25 16,-4 4-220-16</inkml:trace>
  <inkml:trace contextRef="#ctx0" brushRef="#br0" timeOffset="-111192">30850 17204 1537 0,'0'0'33'0,"0"0"-13"16,0 0-13-16,0 0-4 16,0 0 33-16,0 0-9 15,0 0-15-15,-27 41-12 0,25-41-7 16,2 0 3-16,-5 0 8 16,3 0-1-16,2-2-3 15,0 2 0-15,0 0-4 16,0 0 4-16,0 0-6 15,0 0-15-15,0 0-36 16,0 0-29-16,0 2-151 16</inkml:trace>
  <inkml:trace contextRef="#ctx0" brushRef="#br0" timeOffset="-106483.75">23156 14309 1093 0,'0'0'39'15,"0"0"-19"-15,0 0-13 16,0 0 25-16,0 0 16 16,0 0 9-16,-38 5-31 15,31-4-2-15,-2-1 1 16,1 6-13-16,-6 0 27 15,-8 3-35-15,2 2-1 16,-7 6 1-16,-2 1-2 16,0 3-1-16,2 6-1 15,1 1 0-15,1 5 0 16,3 4 0-16,4 1 0 16,-2-2 0-16,4 2 1 0,1 1-2 15,3 0 1-15,-1 4 0 16,5-2 15-16,-4 2-15 15,8-1 0-15,-1 8 3 16,5 2-2-16,0 2 5 16,0 2-5-16,0-1 0 15,7-5 25-15,2-2-26 16,4-7 5-16,8 0 6 16,-2-5-3-16,8 2-5 15,6-2-3-15,5 0 1 0,5 5 0 16,-1 3-1-16,5-3 0 15,6 4 1-15,-4-5 1 16,3-4-4-16,4-7 6 16,-8 4-4-16,6-7 20 15,-6-4-20-15,4 0 3 16,4-4 8-16,2-2-5 16,2 0 1-16,7 1-7 15,2-1 5-15,-3-4 3 16,-1 2-8-16,-5-2 1 15,-4-6 11-15,2-2-4 16,-2-2 1-16,2-2-9 16,0 0 0-16,2 0 10 0,5 0-6 15,-5 0-2-15,4 0 10 16,1-6-12-16,-5 0 4 16,5-2 2-16,-5-2 0 15,-2-4 0-15,2-3-4 16,0-1 4-16,3-2 2 15,-3-1-6-15,-2-3 3 16,-1-1-5-16,-1 0 0 16,-5 2 12-16,1 2-12 15,-4-4 7-15,4 0 7 16,4-4-12-16,-3-3 5 16,0-2-7-16,3-1 0 0,-4-1 6 15,-4 2-6-15,-8 1 0 16,1-2 4-1,-12 3-3-15,-2 1 7 0,-1-5-6 16,-6 1 2-16,3-5 5 16,-13-4-9-16,4-2 0 15,-1-3-1-15,-4 1 3 16,3 2 0-16,-6 2-2 16,-2 4 0-16,1 3-1 15,-5-3 1-15,0 6 0 16,0 2-3-16,0-4 7 15,0 0-4-15,-15 4 0 16,-4-4 0-16,2 3 0 16,-3-5 0-16,-5 11 0 15,0-3-3-15,2 4 8 0,-10 0-2 16,-2 2-3-16,-7 0 0 16,-2-1 6-16,-14 2-3 15,0-2-3-15,-5 0 7 16,1 3-3-16,2-1 3 15,2 1-7-15,2 5 1 16,-2 0 15-16,0-2-13 16,2 11-2-16,-9-3 7 15,1 3-8-15,-3 4 13 16,-4 0-13-16,2-2 0 16,2 0 4-16,-2 2-4 0,0-2 0 15,0 5 2-15,7 1 0 16,-6 0 5-16,6 0-7 15,-7 0 0-15,2 1 7 16,-4 11-7-16,-1 2 0 16,1 0-2-16,5 1 4 15,-3-2 3-15,9-3-5 16,2 2 0-16,0 0-5 16,4 2 5-16,0-2-1 15,-1 4-1-15,-1 0-14 16,-4 4-19-16,0 2-62 15,-5 0-196-15</inkml:trace>
  <inkml:trace contextRef="#ctx0" brushRef="#br0" timeOffset="-101609.35">19878 18412 1196 0,'0'0'2'16,"0"0"8"-16,49 136 22 15,-26-93 10-15,2-11-25 0,-6-14-10 16,-1-1-5 0,7-6-2-16,-6-5 5 0,8-6-5 15,11 0 0-15,3 0 0 16,5-20 4-16,-1-12-4 15,1-3 0-15,6-5-3 16,-10 3 6-16,-2 6-7 16,-9 13 4-1,-4 10-1-15,-7 6 1 0,-4 2 0 16,-1 0 9-16,-2 0 15 16,3 10 1-16,3 8 9 15,0 4-13-15,4 5 3 0,1-1 0 16,5 2-11-16,5-3-3 15,-1-2-10-15,-2-5 2 16,5-9 2-16,-3-9-4 16,-4 0 0-16,4 0-1 15,3-17 1-15,-5-5 0 16,-4 0-1-16,2 4 6 16,0 0-6-16,2 5 1 15,0 3 0-15,3 9 11 0,-3 1-7 16,-2 0 4-1,0 0-2-15,0 0 5 0,0 5 25 16,0 1-28-16,0-2 0 16,11-1 5-16,-3-3-10 15,6 0 6-15,-3 0-9 16,0 0 3-16,-9-3-1 16,5-7-2-16,-2 1-15 15,6 0-51-15,-5 9-68 16,-1 0-192-16</inkml:trace>
  <inkml:trace contextRef="#ctx0" brushRef="#br0" timeOffset="-89862.89">4199 7858 1138 0,'0'0'48'0,"0"0"-45"16,0 0 5-16,0 0-5 0,0 0 41 16,0 0-35-16,0 0 1 15,-2 0 20-15,16 10-9 16,-1 4 5-16,3 1-1 16,3 2 21-16,2-3-33 15,3-1-7-15,5-5-3 16,3-3-3-16,3-5 0 15,5 0-2-15,5-10 2 0,1-16 0 16,6-4 3-16,2 2-2 16,-2 6 0-16,2 6-1 15,-7 5 0-15,0 11 16 16,-5 0-8-16,-2 0 10 16,-2 11 15-16,-5 5-10 15,5-1 0-15,-5 0 2 16,4-2-12-16,-2-3-4 15,1-1-8-15,4-1-1 16,5-6 3-16,-1 1-2 0,3-3 4 16,2 0-5-1,2-9 1-15,-2-7 3 16,-2-4-4-16,-1 1 0 0,1 0 0 16,0 5 2-16,0 6-4 15,-5 3 2-15,3 2 0 16,-3 3 2-16,-2 0-2 15,-2 0 0-15,0 11 11 16,-5 6-4-16,1-1-1 16,-3-2-3-16,2 0-3 15,1-5 11-15,-1-5-11 16,0-4 0-16,8 0 3 16,-3-4 0-16,4-13-1 15,3 2-2-15,-3 2 0 16,3 5 0-16,-5 4 0 0,-5 4 0 15,1 0 0-15,-3 0 2 16,-4 0-3-16,0 6 1 16,-2 5 0-16,0-3 8 15,2-3-8-15,0-1 0 16,2 1 3-16,2-5-2 16,3 0 1-16,-1 0-2 15,3 0 4-15,-4 0-4 16,4 0 0-16,-5 0 0 15,-4 0 1-15,7 0 0 16,-7 0 3-16,-7 0-4 16,7 0 0-16,-7 0 6 15,-2 0-6-15,1 0 0 0,-8 0 0 16,-5 0 3-16,0 0-3 16,-6 0 0-16,-2-3-5 15,2 3-9-15,-2 0-122 16,0 0-276-16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32:02.5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1824 4774 717 0,'0'0'525'16,"0"117"-507"-16,-4-47 102 16,-1 4-38-16,-1 2-36 15,2-1-12-15,-2 3-1 16,2-6-11-16,2-2 2 15,-2-9-12-15,1-6-11 16,-1-7 9-16,2-9-8 16,-2-3-2-16,1-4 0 15,3-5 4-15,-3 3-5 16,3-7 1-16,0-2-12 16,0-8 12-16,0-7-37 0,0-6-25 15,0-2-41-15,0-32-107 16,0-18-791-16</inkml:trace>
  <inkml:trace contextRef="#ctx0" brushRef="#br0" timeOffset="580.37">1809 4351 1369 0,'0'0'52'15,"0"0"-52"-15,0 0 40 16,0 0 15-16,0 0-31 16,0 0-17-16,17-40-3 15,10 27-3-15,6 7-1 16,8 6 0-16,3 0 0 0,4 0-3 15,-6 23 3-15,-5 1 0 16,-6 6 0-16,-8 4 1 16,-6 4-1-16,-7 6 4 15,-8 9 0 1,-2 7 23-16,0 3-13 16,-12 2 5-16,-7 6-9 0,-4-5-2 15,-1-4 9-15,4-8-9 16,-2-10-3-16,1-10 8 0,2-10-8 15,-6-8 1 1,0-4 4-16,-2-2-5 0,-2-1 4 16,5-1-9-16,0 1-8 15,4-3 1-15,7 0-40 16,7-6-38-16,6 0-125 16</inkml:trace>
  <inkml:trace contextRef="#ctx0" brushRef="#br0" timeOffset="1306.24">2466 5039 788 0,'0'0'447'0,"0"0"-443"0,0 0 50 0,0 0 0 15,0 0-10-15,0 0 1 16,-4 58-3-16,4-16 5 16,0 10 22-16,0 6-25 15,-3 7-13-15,-5 5-10 16,-2-1-8-16,-1-6 2 16,1-9-15-16,-2-10 1 15,1-10 1-15,5-9-2 16,0-13-1-16,4-8-21 15,2-4-35-15,0-4-28 16,0-28-75-16,18-17-202 16</inkml:trace>
  <inkml:trace contextRef="#ctx0" brushRef="#br0" timeOffset="1686.34">2776 5159 1324 0,'0'0'11'16,"0"0"20"-16,0 0 16 0,0 0 11 15,0 0 3-15,0 0-24 0,6 47 5 16,-6-31-26 0,-15 5-7-16,-5 6 4 0,-10 3-9 15,-5 2 2-15,-5-3-2 16,-3 4-4-16,6-7 8 15,-5-8-8-15,6-2 0 16,5-9 0-16,4-1 0 16,15-1 0-16,8-5-1 15,4 0 3-15,0 0-10 16,0 0 8-16,0 0-12 16,0 0 10-16,0 0 1 15,0 0-3-15,0 0 3 0,0 0 2 16,0 0-6-16,0 0 5 15,0 6 0-15,0 2-2 16,16 4 4-16,11 6 2 16,11 2 0-16,4 3-1 15,1 0 9-15,-4-2-9 16,-5-4-3-16,-3-2 5 16,-4-5-3-16,-5-1 3 15,-7-4-5-15,-6-1 2 16,-4-4 4-16,-3 1-4 15,-2-1-2-15,0 0 4 16,0 0 0-16,0 0-8 16,5 0-5-16,-1 0-53 15,0-4-66-15,-4-8-165 0</inkml:trace>
  <inkml:trace contextRef="#ctx0" brushRef="#br1" timeOffset="14015.42">14872 5029 1042 0,'0'0'117'15,"0"0"-82"-15,0 0 25 16,0 0-22-16,0 0 4 16,0 0-13-16,13-6-1 0,3 6 11 15,-1 0-1-15,3-2 3 16,7 2-28-16,2-2-3 15,2 0 18-15,2 0-25 16,7 0-1-16,-3-2 5 16,5 4-2-16,3-2-4 15,-5 0-1-15,-5 2 0 16,-4 0-1-16,-2 0 1 16,-14-2 0-16,-9 0-3 15,4-1 1-15,-8 0 2 16,0-7-34-16,0-4-10 15,-6-3-35-15,-11 10-228 0</inkml:trace>
  <inkml:trace contextRef="#ctx0" brushRef="#br1" timeOffset="14480.65">14876 5235 1174 0,'0'0'86'0,"0"0"-48"16,0 0 29-16,0 0-9 16,0 0-36-16,0 0-20 15,-2 3 11-15,2-3-10 16,13 0 7-16,5 0 12 16,7 0-10-16,4-4 9 15,0-1-15-15,7 5-5 16,-1 0 8-16,7 0-6 0,-3 0-4 15,-6 0 1-15,0 0 0 16,1 0 0-16,-12 0 0 16,2 0 0-16,-8 0-1 15,-12 0 1-15,3 0-5 16,-7 0-21-16,0-1-22 16,-9-10-26-16,-13 1-340 15</inkml:trace>
  <inkml:trace contextRef="#ctx0" brushRef="#br1" timeOffset="15171.09">14816 4757 98 0,'0'0'1165'16,"0"0"-1160"0,0 0 48-16,0 0 11 0,0 0-23 15,0 0-18-15,-11 2-20 16,11-1 14-16,0 3-3 16,-4 4 6-16,-10 8 6 15,-3 6-20-15,-6 4-2 16,3 5 2-16,-5 3-1 15,4 1-5-15,-2 4 0 16,-4 1 0-16,5 2 2 16,0-4-2-16,-3-4-2 15,7-4 2-15,1-8 0 16,-1-1 1-16,5-7-1 0,1-2 0 16,1-5-2-1,9 0 2-15,0-6 0 0,0-1 0 16,2 0-2-16,0 2-5 15,0-2 6-15,0 0 1 16,0 0-4-16,0 0 4 16,0 4-3-16,2 3 1 15,13 1 4-15,1 4 1 16,7 1-3-16,-2 4 0 16,8 0 0-16,0 2 0 15,0-1-1-15,-4 0 1 16,-8-6 0-16,-3-2 0 0,-5-4 0 15,-3-3-3 1,-4-2-9-16,6-1-73 0,-8 0-105 16,2-1-1027-16</inkml:trace>
  <inkml:trace contextRef="#ctx0" brushRef="#br1" timeOffset="16101.2">16173 4792 1311 0,'0'0'1'0,"0"0"8"15,0 0 55 1,0 0-21-16,0 0-4 0,0 0-39 16,-4-4 0-16,4 4 14 15,0 4-10-15,6 15 13 16,17 12-5-16,-3 13-10 16,6 15 25-16,3 9-22 15,-2 4-3-15,2 4 5 16,-4-6-6-16,-3-1 1 15,-5-5-2-15,2-6 0 16,-11-4 0-16,4-12 0 16,-3-12 0-16,-3-8 0 15,-4-10 0-15,3-3 0 16,-5-3-11-16,0-6-34 16,0 0-13-16,0-11-96 0,-13-16-388 15</inkml:trace>
  <inkml:trace contextRef="#ctx0" brushRef="#br1" timeOffset="16595.32">16476 4630 1213 0,'0'0'55'0,"0"0"-12"16,0 0 31-16,0 0-14 15,0 0-10-15,0 0-30 16,0 18-9-16,-11 12 8 16,-7 9-6-16,-7 12 13 15,1 5-3-15,-14 9-8 16,0 5 12-16,-9 6-21 0,-1 2 4 16,-8 0 2-16,-4-2-12 15,-1-1 1-15,11-1-1 16,0-10 0-16,15-6-1 15,6-14 1-15,4-8-2 16,10-13-11-16,1-10-4 16,8-7 8-16,1-6-11 15,5 0-27-15,0 0-7 16,0-15-49-16,0-13-60 16,-2-7-563-16</inkml:trace>
  <inkml:trace contextRef="#ctx0" brushRef="#br1" timeOffset="18921.02">16848 5161 1334 0,'0'0'29'15,"0"0"-15"-15,0 0 34 16,0 0-3-16,0 0-3 16,0 0-36-16,0-2-3 15,0 2 8-15,0 20-9 16,0 21 12-16,-2 15-8 16,-7 8 0-16,0 0 9 15,-6-2-14-15,4-8 6 16,-3-8-7-16,1-14 0 0,11-13-10 15,-6-9-3-15,8-10-55 16,0 0-46-16,0-18-158 16,0-18-756-16</inkml:trace>
  <inkml:trace contextRef="#ctx0" brushRef="#br1" timeOffset="19327.84">16962 5314 1295 0,'0'0'0'15,"0"0"8"-15,0 0 6 0,0 0 18 16,0 0-11-16,0 0-5 16,2 26 2-16,-2-6 3 15,-4 4-2-15,-19 2-18 16,1 2 4-16,-3-2-5 15,-1-2 0-15,6-3 2 16,2-10-1-16,5-1-2 16,4-6 0-16,2-2 1 15,2 3-8-15,3-5 8 16,2 0-6-16,0 1 6 16,0-1-1-16,0 5 1 15,0-4 0-15,14 4 4 0,1-2 26 16,12 2-27-1,2 2 8-15,9-1 1 0,-5 1-12 16,-2-2 0-16,-2 1 0 16,-4-1 0-16,-9-2-6 15,-7 0-6-15,-9-3-62 16,0 0-147-16</inkml:trace>
  <inkml:trace contextRef="#ctx0" brushRef="#br1" timeOffset="20076.62">16050 4423 1056 0,'0'0'23'0,"0"0"110"15,0 0-22-15,0 0-44 16,0 0-28-16,0 0-15 16,-4 0-15-16,4 0 23 0,0 0-29 15,0-7 1-15,13-18 14 16,16-9-14-16,2-6 3 15,10-6-7-15,-1 2-9 16,4 2 4-16,-3 2-3 16,-6 9-2-16,-6 12 9 15,-6 6-1-15,-17 9 1 16,1 3 0-16,-5 1 1 16,-2 0 7-16,2 1-7 15,0 22 0-15,5 3 18 16,2 6 3-16,2-2-13 15,3-4-8-15,1 0 3 0,1-2 0 16,-1-3-3-16,-2 4 0 16,1-2-2-16,-3-2-3 15,-9-5-54-15,-2-5-148 16</inkml:trace>
  <inkml:trace contextRef="#ctx0" brushRef="#br1" timeOffset="20735.83">17590 4985 1385 0,'0'0'37'0,"0"0"-31"0,0 0-2 15,0 0 19-15,0 0 17 16,0 0-9-16,87-6-13 16,-56 4-14-16,9 2-3 15,1 0 8-15,-1-2-9 16,4 2 0-16,-9-2 0 16,2 0-30-16,-18 2-31 15,-5 0-72-15,-14 0-152 16</inkml:trace>
  <inkml:trace contextRef="#ctx0" brushRef="#br1" timeOffset="21014.01">17686 5260 1262 0,'0'0'72'0,"0"0"-66"16,0 0-6-16,0 0 65 15,0 0-10-15,0 0-22 16,109-18-14-16,-73 11-13 0,-3 1-1 16,5 3-5-1,-7 0 0-15,2 0-8 0,-6-1-5 16,-4 1-42-16,-15-1-102 15,-3 4-826-15</inkml:trace>
  <inkml:trace contextRef="#ctx0" brushRef="#br1" timeOffset="25125.54">18673 4614 1274 0,'0'0'44'16,"0"0"-38"-16,0 0-2 15,0 0 36-15,0 0 20 16,0 0-27-16,0 0-20 16,0-8-7-16,7 8 0 15,15 11 34-15,7 25-29 16,4 15-2-16,10 15 4 15,-1 15-8-15,0 7 3 16,-1 1-8-16,-8-4 0 16,-2-7 0-16,-6-9 1 15,-6-9-1-15,0-8 1 16,-13-10 2-16,5-10-6 0,-9-17 1 16,1-6-24-16,4-9-4 15,-5 0-64-15,0-22-97 16,-2-22-403-16</inkml:trace>
  <inkml:trace contextRef="#ctx0" brushRef="#br1" timeOffset="25490.35">19175 4393 1258 0,'0'0'86'15,"0"0"-82"-15,0 0 20 16,0 0 30-16,0 0-10 16,0 0 8-16,-37 106-35 15,11-48 0-15,-8 11 20 16,-8 12-17-16,-2 6 5 15,-12 4-14-15,9-5-4 16,-4-10 6-16,8-8-13 16,10-14 0-16,4-10-4 15,2-14 9-15,14-7-10 16,0-10-7-16,8 0-34 16,-2-1-17-16,5-5-29 15,0 2-53-15,2-7-187 0</inkml:trace>
  <inkml:trace contextRef="#ctx0" brushRef="#br1" timeOffset="25845.42">19254 5073 1249 0,'0'0'56'0,"0"0"-51"15,0 0 15-15,7 153 49 16,-7-100-13-16,0 4-33 15,0 3 14-15,0-3-30 16,-7-7-2-16,3-9-3 16,0-11 3-16,-5-12-7 15,7-6 2-15,-3-7-14 0,0-5-10 16,1 0-48-16,4-18-129 16,0-12-955-16</inkml:trace>
  <inkml:trace contextRef="#ctx0" brushRef="#br1" timeOffset="26244.22">19493 5172 1273 0,'0'0'13'0,"0"0"0"15,0 0 37-15,0 0 13 0,0 0-18 16,0 0-38 0,-9 26 2-16,-11-8-9 0,-7 4 0 15,-2 6 1-15,-2 2-1 16,0 2 0-16,4-1 0 16,10-8 1-16,7-5-3 15,8-8 2-15,2-3 0 16,0 2-3-16,0-1 7 15,16 0-3-15,-1 4 16 16,1-2-5-16,1 4 18 16,4-2-21-16,-3 2-6 15,-3 0 9-15,1-4-12 0,-1 0 0 16,-1-4-1-16,-3-2-1 16,5-4-4-16,-5 0-42 15,-7 0-48-15,-2-1-89 16</inkml:trace>
  <inkml:trace contextRef="#ctx0" brushRef="#br1" timeOffset="26705.98">19337 4546 1240 0,'0'0'70'0,"0"0"-65"0,0 0 47 15,0 0 10-15,0 0-13 16,0 0-11-16,87-17-29 15,-60 8 8-15,-1-1-17 16,3-1 1-16,-2 1-2 16,-7 3 1-16,1 1-3 15,-13 6-31-15,-6 0-40 16,-2 0-82-16,-4 0-820 16</inkml:trace>
  <inkml:trace contextRef="#ctx0" brushRef="#br1" timeOffset="28539.37">18809 4163 980 0,'0'0'92'0,"0"0"-83"15,0 0 42-15,0 0 51 16,0 0-52-16,0 0-39 15,0 0 14-15,-2 0 2 0,2 0 4 16,0 0 4-16,0-2-15 16,11-14 3-16,11-11-11 15,7-4-11-15,7-3 4 16,-5-3-5-16,0 5 0 16,-4 5-2-16,0 2 2 15,-10 6-1-15,-1 4-4 16,-7 7 5-16,-3 2 1 15,1 6-1-15,-7-2 0 16,2 2 0-16,-2 0 1 16,0 0-2-16,0 0 0 15,5 0 1-15,4 0-2 16,2 0 2-16,3 6 0 0,-1 6 1 16,-3 2 0-16,9 4 2 15,-5-2-3-15,-4 2 2 16,3-4-1-16,1-2-1 15,-1-1 0-15,1-7-2 16,-1-4-25-16,-11 0-159 16</inkml:trace>
  <inkml:trace contextRef="#ctx0" brushRef="#br1" timeOffset="30674.22">20168 4991 1278 0,'0'0'64'16,"0"0"-56"-16,0 0 2 16,0 0 46-16,0 0-2 15,0 0-4-15,71 0-18 16,-17 1 3-16,6 2-23 16,9-1-9-16,0-2 1 15,3 0-4-15,-3 0 0 16,-7 0-2-16,-4 0-24 15,-14 0 6-15,-13-6-20 16,-15-4-8-16,-16 0-14 16,0-7-33-16,-24 4-134 15</inkml:trace>
  <inkml:trace contextRef="#ctx0" brushRef="#br1" timeOffset="30996.11">20495 4690 1334 0,'0'0'2'0,"0"0"11"15,0 0-13-15,0 0 47 16,0 0-21-16,0 0 1 0,-2 111 11 15,2-35 2-15,0 14-4 16,-13 4-12-16,-5-2-11 16,-2-6 1-16,2-9-12 15,3-5 7-15,3-12-9 16,6-11 0-16,4-16-5 16,2-13-10-16,0-14-31 15,0-6-32-15,0-22-75 16,4-32-283-16</inkml:trace>
  <inkml:trace contextRef="#ctx0" brushRef="#br1" timeOffset="31471.09">21596 3954 1292 0,'0'0'57'16,"0"0"-45"-16,0 0 15 15,0 0 6-15,0 0 22 16,4 160-14-16,-4-67-15 16,0 15-11-16,-19 12 10 15,-6 9 8-15,-6-3-27 16,0-5-4-16,-5-5 6 15,5-14-8-15,4-12 0 16,5-10-2-16,1-6 7 16,4-9-11-16,3-13 4 15,10-10-15-15,-5-14-5 0,9-16-29 16,0-12-21 0,0-5-50-16,0-34-210 0</inkml:trace>
  <inkml:trace contextRef="#ctx0" brushRef="#br1" timeOffset="32005.81">22030 4153 1264 0,'0'0'40'16,"0"0"-34"-16,0 0 9 15,0 0 36-15,0 0 7 16,-29 133-24-16,12-73-24 16,-3 7 28-16,-7 2-27 15,-11-3 4-15,-2-4 15 16,-5-2-24-16,-1-4 6 15,-10-8-10-15,0-4 0 16,6-9 1-16,-4-7-3 16,9-8-7-16,5-3 5 15,11-4-11-15,14-5 7 0,1-2-2 16,10-3-2-16,4-3 3 16,-5 0 1-16,5 0 1 15,0 0 3-15,0 0-4 16,0 5-7-16,0 3 11 15,23 8 2-15,6 8 30 16,11 6-17-16,4 2 5 16,1 0 7-16,-1-1-24 15,-1-4 6-15,-3-4-7 16,-7-4 3-16,3-3-3 16,-7-1 0-16,-9-3-4 15,2-2 3-15,-11-2-41 0,-2 0-40 16,-5-2-100-1</inkml:trace>
  <inkml:trace contextRef="#ctx0" brushRef="#br1" timeOffset="32721.3">22198 5028 1459 0,'0'0'6'16,"0"0"-6"-16,0 0 0 16,0 0 9-16,-16 107 10 15,-1-51-4-15,-10 5-4 16,-2 3-9-16,0-2 32 15,-2-6-23-15,4-6 2 16,2-16 4-16,10-10-17 16,5-13 0-16,10-10 0 15,0-1 0-15,0 0-5 16,0 0-4-16,8-26-7 16,9-14 8-16,10-10-1 15,2-4-11-15,2 4-8 16,0 8 9-16,3 7 15 15,-1 6-1-15,-4 4 4 16,-2 3-1-16,2 4 4 0,-4 4-1 16,-6 1-1-16,1 6 0 15,-1 6 5-15,-11 1-5 16,1 0 0-16,-5 0-4 16,4 3 8-16,-8 7-3 15,0 4 3-15,0 0-3 16,-10 3 12-16,-5 3-13 15,-10-3 0-15,-6 2-2 16,-2-4 2-16,-5-5-8 16,3-1 0-16,3-6-6 0,10 0 12 15,8-3-18-15,5 0 20 16,7 0 1-16,2 3 3 16,0 5 0-16,2 5 10 15,21 7 9-15,4 0 24 16,0-2-32-16,-6 0-2 15,6-2 8-15,0 0-11 16,2-4 5-16,-2-4-15 16,0 0 3-16,-8-2 0 15,-1-1-3-15,-5-5-6 16,-3 0 3-16,-10 0-60 16,0-23-38-16,0-1-749 15</inkml:trace>
  <inkml:trace contextRef="#ctx0" brushRef="#br1" timeOffset="33438.78">23140 4395 914 0,'0'0'191'16,"0"0"-146"-16,0 0 26 16,0 0 35-16,0 0-35 15,0 0-17-15,0 14-19 16,0 6 1-16,0 14-13 15,-15 14 0-15,-3 11-9 16,-7 9 7-16,10 5-11 16,-1 7-2-16,5 2-1 15,7-1 0-15,-1-1 6 16,5-5-13-16,0-6 4 0,9-9 11 16,9-9-15-16,-1-4 0 15,6-10-3-15,-5-6 7 16,2-5-8-16,-2-8 3 15,-3-5-4-15,-3-4-1 16,-6-5-14-16,1-2-6 16,-5-2-29-16,-2 0-28 15,0 0-76-15,0-12-1071 16</inkml:trace>
  <inkml:trace contextRef="#ctx0" brushRef="#br1" timeOffset="48610.52">23709 3957 1431 0,'0'0'49'0,"0"0"-46"16,0 0 3-16,0 0 6 15,0 0 25-15,0 0-35 16,8 7 7-16,6 15-9 16,-3 8 6-16,0 13 14 15,-9 8 12-15,-2 10-13 16,0 13-5-16,-9 6-8 16,-13 2 10-16,-5-4-16 15,12-11 0-15,-1-13 6 16,11-14-6-16,5-14-3 15,0-10-2-15,8-10 4 16,9-6-7 0,8 0 3-16,2-8 5 0,4-24-6 0,9-13 6 15,-3-12-2-15,8-7-3 16,-5-8-9-16,0-5 13 16,-1-1-13-16,-8-1 5 15,2 1 6-15,-2 2-1 16,-2 5 4-16,0 4-1 15,-5 13 4-15,1 7 7 16,-9 14-4-16,-1 9-2 16,-3 8 18-16,-6 7-14 0,1 5 5 15,-5 4 1-15,0 0 3 16,0 0 9-16,0 0-23 16,5 0 0-16,-7 6 4 15,0 27-7-15,0 21 0 16,-2 21-4-16,-11 14 10 15,-3 8-8-15,5 7 2 16,-2 8 0-16,-5 10 6 16,3 5-5-16,-8 1 7 15,7-6 5-15,-6-2-13 16,0-7 14-16,1-7-14 16,2-8 3-16,1-5 0 15,-3-7-3-15,2-7 0 16,-4-5-2-16,1-15 6 15,5-12-9-15,-6-13 5 16,5-12 0-16,3-10 7 16,-10-6-6-16,-2-6 0 0,-4 0-1 15,-7-6-7 1,-4-27 5-16,-1-13-24 0,-1-12-22 16,9-6-27-16,-4 0-82 15,6 8-202-15</inkml:trace>
  <inkml:trace contextRef="#ctx0" brushRef="#br1" timeOffset="49441.26">24575 4963 219 0,'0'0'1095'0,"0"0"-1091"16,0 0 22-16,0 0 92 15,0 0-69-15,0 0-24 16,-4-6-15-16,4 24-9 0,-4 20 32 16,-8 14-13-16,-1 9-2 15,-3-2 3-15,-4-1-16 16,2-5 4-16,3-7-9 16,3-10 5-16,6-10-5 15,6-14 0-15,-2-6-15 16,2-6-21-16,0 0-53 15,0-13-29-15,2-20-34 16,14-7-300-16</inkml:trace>
  <inkml:trace contextRef="#ctx0" brushRef="#br1" timeOffset="49783.07">24725 4998 1183 0,'0'0'59'0,"0"0"-28"15,0 0 44 1,0 0-16-16,0 0 0 0,0 0-54 16,0 49 3-16,-9-18 20 15,-9-2-24-15,-3-1 6 16,0 0-10-16,-8-5 0 16,0-2 1-16,2-6-1 15,4-6 0-15,10-5 2 16,6-1 3-16,5-3 3 15,2 0-8-15,0 0 7 16,0 0-11-16,0 0 4 16,2 0 0-16,16 1 6 15,7 5 1-15,4 2 9 0,-2 0-9 16,6 3-3 0,-2-4 16-16,5-1-20 0,-7-2 0 15,0 0-3 1,-10-1 8-16,2 1-8 0,-13 0 3 15,2-4-9-15,-10 0-3 16,0 0-65-16,0 0-196 16</inkml:trace>
  <inkml:trace contextRef="#ctx0" brushRef="#br1" timeOffset="54536.01">25192 4604 1342 0,'0'0'60'0,"0"0"-60"16,0 0 0-16,0 0 60 16,0 0-9-16,0 0-29 15,0 0-17-15,19 0 6 16,-9 0 40-16,11 0-33 15,5 2-6-15,5 1 5 16,5-3-15-16,11 0 2 0,0 0-4 16,1 0 0-16,4 0-5 15,-8 0 5-15,-3 0-20 16,-14 0-10 0,-10 0-55-16,-13 0-30 15,-4 0-160 1</inkml:trace>
  <inkml:trace contextRef="#ctx0" brushRef="#br1" timeOffset="54853.84">26108 4281 1235 0,'0'0'48'0,"0"0"-42"15,0 0 56-15,0 0 35 0,0 0-56 16,0 0-25 0,7 51 10-16,-7 1 16 0,0 9 9 15,0 10-36-15,0 7-1 16,0 8 13-16,-9 0-16 15,-9 1-6-15,1-5-5 16,-4-8 0-16,3-8 0 16,5-13 0-16,1-14 0 15,6-11 2-15,6-12-2 16,-2-7-13 0,2-9-45-16,0 0-64 15,6-29-25-15,15-15-253 0</inkml:trace>
  <inkml:trace contextRef="#ctx0" brushRef="#br1" timeOffset="55144.66">26164 4766 282 0,'0'0'1142'0,"0"0"-1133"0,0 0 0 16,0 0 30-16,125-63-22 15,-77 42 4-15,2 5-20 16,-6 3 4-16,-3-2-5 16,-13 5-6-16,-1 4 4 15,-9 0-28-15,-5 0-46 16,-9 0-73-16,4 0-487 16</inkml:trace>
  <inkml:trace contextRef="#ctx0" brushRef="#br1" timeOffset="55463.18">26709 4161 1428 0,'0'0'8'0,"0"0"8"16,0 0 33-16,0 0 16 15,0 0-45-15,0 0-13 16,14 46 0-16,-7 4-3 16,-7 14 4-16,0 14 6 15,0 11-6-15,-16 7 0 16,-10 4-8-16,-1 7 2 15,-2 0-2-15,0-7 0 16,4-9-2-16,7-19 0 16,7-17 2-16,7-18 0 15,4-12-14-15,0-11-38 0,0-14 5 16,0 0-74 0,-7-20-201-16</inkml:trace>
  <inkml:trace contextRef="#ctx0" brushRef="#br1" timeOffset="56106.61">27144 4070 1283 0,'0'0'30'0,"0"0"-13"15,0 0-13-15,0 0 61 16,0 0-4-16,0 0-54 16,18 37-2-16,13 7 55 15,7 12-42-15,-5 16 4 16,6 8 14-16,-4 13-23 16,1 3 0-16,-1-4-13 15,-1-4 5-15,-5-6-4 16,-5-10-1-16,-4-7 0 15,-2-9 1-15,-2-11 2 16,-7-8-4-16,-3-9 1 16,-4-10-10-16,-2-13 5 15,0-5-70-15,0-5-21 16,-22-35-239-16</inkml:trace>
  <inkml:trace contextRef="#ctx0" brushRef="#br1" timeOffset="56463.08">27650 3934 1430 0,'0'0'0'0,"0"0"-4"16,0 0 4-16,0 0 43 16,-25 132-7-16,5-63-10 15,-7 7-3-15,-4 9 4 16,-7 10 15-16,-4 6-23 16,-9-1-10-16,0-2 19 15,-5-2-23-15,5-8-5 16,-1-5 6-16,8-11-5 0,6-6-2 15,7-14 1 1,4-8-9-16,7-9 9 0,9-8-44 16,-1-7-33-16,6-9-32 15,-3-11-148-15</inkml:trace>
  <inkml:trace contextRef="#ctx0" brushRef="#br1" timeOffset="56883.03">27902 4753 1326 0,'0'0'140'15,"0"0"-140"-15,0 0 0 16,0 0 45-16,0 0 5 15,0 121-18-15,-9-63 5 0,-3 5-25 16,-3 1 9 0,-1-1 5-16,-1-9-25 0,3-8 3 15,3-12-4-15,5-12-8 16,6-12-3-16,0-9-45 16,0-1-64-16,2-22-53 15,17-19-314-15</inkml:trace>
  <inkml:trace contextRef="#ctx0" brushRef="#br1" timeOffset="57226.95">28222 4836 1397 0,'0'0'9'0,"0"0"-2"15,0 0 63-15,0 0-17 16,0 0-38-16,0 0-3 15,-33 49-12-15,-3-20-11 16,-6 2 8-16,-3-3-14 16,8-4 5-16,-1-6 0 15,11-5 12-15,14-6-3 16,8-3 10-16,5 2-6 16,0 2 11-16,7 2-4 15,20 2 31-15,1-1-1 16,11 0-34-16,-6-3 22 0,3 0-22 15,-7-4 0-15,0 1-4 16,-7 1 1-16,0-3-6 16,-2 0 3-16,-5-2-36 15,1-1-3-15,-5 0-56 16,-1 0-143-16</inkml:trace>
  <inkml:trace contextRef="#ctx0" brushRef="#br1" timeOffset="58002.84">27465 3657 908 0,'0'0'98'0,"0"0"42"0,0 0 6 16,0 0-82-16,0 0 11 16,0 0-48-16,-18-4-15 0,18 2 23 15,0 2-16 1,0 0 0-16,0-2 4 0,0 1-16 15,0-4 12 1,0-4-19-16,4-6 0 0,19-8 0 16,6-6 3-16,4-7-3 15,5-2 0-15,-3-1 2 16,2 6-7 0,-8 3 3-16,-3 8 2 15,-10 10-2-15,-8 3 4 16,-3 9-2-16,-5 0 0 0,0 0 2 15,0 0 2-15,0 0-4 16,5 3 0-16,6 20 4 16,2 14 0-16,3 9-1 15,3 4 2-15,4-2-3 16,-1-4 3-16,1-5-5 0,-6-8 0 16,-3-9 0-16,-5-6 0 15,-5-7 0-15,-4-8-5 16,0-1-74-16,0-1-114 15</inkml:trace>
  <inkml:trace contextRef="#ctx0" brushRef="#br1" timeOffset="58537.39">27991 4132 1336 0,'0'0'23'0,"0"0"4"16,0 0 62-16,0 0-6 16,0 0-58-16,0 0-25 15,38 0 19-15,-16-1-11 16,9-7 15-16,5-1-23 0,-3 4 1 15,3-1 0-15,-7 4-1 16,-7-1 0-16,-1 3 0 16,-11 0 3-16,-5 0-5 15,-5 0 2-15,0 0-11 16,0 0-34-16,0 0-127 16</inkml:trace>
  <inkml:trace contextRef="#ctx0" brushRef="#br1" timeOffset="61045.86">28878 3757 359 0,'0'0'963'0,"0"0"-963"16,0 0 0-16,0 0 24 16,0 0 66-16,0 0-69 15,2-14-20-15,-2 14 11 16,2 0-3-16,0 0 2 15,5 5-4-15,-1 14 2 0,8 12 27 16,6 11-35-16,-2 14 9 16,7 8 5-16,-6 8-11 15,1 0 3-15,1-3-7 16,-6-3 1-16,-1-4 6 16,-1-4-7-16,-5-1 0 15,0 0 7-15,-2-1-6 16,-1 3 11-16,-3-3-11 15,-2 0 3-15,0-3 2 16,0-5-6-16,0-1 0 16,-13 2 3-16,1-4-2 15,-3 5-1-15,1 5-4 16,1-5 4-16,-1-2 4 16,1 0-4-16,-3-7-2 15,3-3 1-15,5 0 2 16,-6-6-2-16,3-2 1 15,0 1 0-15,4-6 0 16,-4-3 0-16,4-2 0 0,1-4-1 16,4 1 2-16,-8-6-1 15,8 1 0-15,0-4 0 16,0 2 0-16,2-1 0 16,-5-3 0-16,1 3 0 15,2 0 5-15,-2 0-7 16,-2 2 2-16,2-4 0 0,2-1-3 15,0-2 3 1,2 0 0-16,0-4 1 0,-5 0 0 16,5 0-1-1,0 2-2-15,0-2 2 0,0 0-2 16,0 0 2-16,0 0 0 16,0 0 2-16,0 0-2 15,0 0 0-15,0 0-1 16,0 0-5-16,0 0 5 15,0 0-27-15,0 0-32 16,0-3-27-16,0-5-145 16</inkml:trace>
  <inkml:trace contextRef="#ctx0" brushRef="#br0" timeOffset="83768.89">3985 6917 1414 0,'0'0'28'0,"0"0"-25"16,0 0 57-16,0 0-7 15,0 0-24-15,0 0-21 16,-11 0-1-16,11 0 21 15,0 0-16-15,0 0 4 16,0 0 10-16,0 0-16 16,0 5 1-16,0-4-11 0,9 2 0 15,9-1 13-15,5-2-13 16,0 2 0-16,2-2 0 16,2 0 2-16,-2 0-4 15,-3 0-7-15,0 0-20 16,-6 0 1-1,-5 0-38-15,-9 0-54 0,-2 0-108 16</inkml:trace>
  <inkml:trace contextRef="#ctx0" brushRef="#br0" timeOffset="84122.68">3912 7211 1362 0,'0'0'90'16,"0"0"-87"-16,0 0 54 15,0 0 2-15,0 0-40 16,0 0-14-16,-9 0-1 16,29 0-1-16,-2 0 27 15,7 0-18-15,2 0-2 16,-2 0 1-16,8 0-9 16,-2 0 0-16,0 0-2 15,2-2-8-15,-7-3-11 0,-1 1-90 16,-11 4-119-16</inkml:trace>
  <inkml:trace contextRef="#ctx0" brushRef="#br0" timeOffset="84963.88">4982 7022 628 0,'0'0'716'0,"0"0"-702"16,0 0 24-16,0 0 37 16,0 0-17-16,0 0-41 15,-7-2-1-15,7 26-15 16,0 24 1-16,0 19 25 16,0 12-2-16,-5 11-19 15,-4-1 9-15,1 4-11 16,-1-3 22-16,-3-10-20 15,4-11-3-15,-1-18 12 16,4-15-15-16,3-12 0 0,2-14 0 16,0-8 0-1,0-2-5-15,0 0 0 0,2 0-2 16,16 0 5-16,5-8 2 16,3-7 0-16,6-6-1 15,3 1 3-15,5 0 1 16,5 2-3-16,-3 2 0 15,-2 2-5-15,-3 4 6 16,-5 4-1-16,-8 0 0 16,-1 4 0-1,-10-1-8-15,-4 1 5 0,-6 2-15 16,-3-5-4-16,0-5-57 16,-5-4-57-16</inkml:trace>
  <inkml:trace contextRef="#ctx0" brushRef="#br0" timeOffset="85400.37">5011 7040 975 0,'0'0'400'15,"0"0"-397"-15,0 0 12 0,0 0 29 16,0 0 8-16,0 0-29 15,21 0 2-15,0 0 7 16,6 0-12-16,4 0 12 16,4 0-20-16,5 0-7 15,-1 0 6-15,-2 7-10 16,-1 5-1-16,-5-1 0 16,-2 1 2-16,-6-3-4 15,-8-3 2-15,-7-4-4 16,-8-2-3-16,0 0-50 0,0 0-57 15,-17 0-182-15</inkml:trace>
  <inkml:trace contextRef="#ctx0" brushRef="#br0" timeOffset="85798.17">5044 7428 1410 0,'0'0'4'15,"0"0"0"-15,0 0 20 0,0 0 28 16,0 0-11-16,0 0-6 16,46 0-2-16,-17 0-17 15,3 0-5-15,1 0-4 16,0 0-4-16,2 1 1 16,-2 3-4-16,0-2 0 15,-4 2-6-15,-3-2-27 16,-8-2-87-16,-15 2-286 15</inkml:trace>
  <inkml:trace contextRef="#ctx0" brushRef="#br0" timeOffset="87821.23">5890 6859 1239 0,'0'0'62'0,"0"0"-59"0,0 0 7 15,0 0 62-15,0 0-5 16,0 0-7-16,0 0-38 15,96-9-3-15,-67 6-6 16,0-1-8-16,0 3-5 0,-2-1-4 16,0 2-8-1,-5 0-52-15,-11 0-107 0,-9 0-406 16</inkml:trace>
  <inkml:trace contextRef="#ctx0" brushRef="#br0" timeOffset="88683.1">5948 6913 1004 0,'0'0'211'0,"0"0"-201"15,0 0-10-15,0 0 29 16,0 0 23-16,0 0-31 16,0 71 0-16,0-44-19 15,0 12 25-15,0 5 19 16,-4 6-12-16,-2 3-7 16,1 1-6-16,-2 0-6 15,0 0 25-15,1-4-25 16,-1 2-1-16,5 3-3 15,0-2-7-15,0 6 7 16,-1-1-8 0,1 0-1-16,-1 1 8 0,-1-2-10 0,0-4 0 15,-3-3 2 1,1-5-1-16,1 2 5 0,-2-5-6 16,5-3 0-16,0-1 7 15,0-7-5-15,-3 2-1 16,5-3 4-16,-2-1-1 15,0 3 1-15,2-1-5 16,-2-8 0-16,2-2 0 16,0-1 0-16,0-4 0 15,-2 0-2-15,2 0 6 16,-6 0-4-16,6-4 0 16,0 0 0-16,-2-2 2 15,0-2-2-15,0 2 0 16,0-1-2-16,0-2 6 15,-1 3-4-15,3-2 0 0,-2-2 0 16,0 1-1 0,0-3 1-16,-2-1 0 0,4 3-1 15,-5-2 4 1,5 5-3-16,0-4 0 0,-5-1 0 16,5 2 0-16,-2-3 0 15,2-2 0-15,-2 2-3 16,2-3 6-16,0 0-6 15,0 0 3-15,0 0 0 16,0 0-4-16,0 0 4 16,0 0 0-16,0 0-1 0,0 0 2 15,0 0-2-15,0 0 1 16,0 0-4-16,0 0 0 16,9 0 4-16,15 0-1 15,1 0-1-15,4 0 2 16,2 0 3-16,2 0-3 15,-4 0-19-15,0-7-1 16,3-3-68-16,-10-4-71 16,-7-6-598-16</inkml:trace>
  <inkml:trace contextRef="#ctx0" brushRef="#br0" timeOffset="95673.63">6572 7413 860 0,'0'0'60'0,"0"0"-56"15,0 0 109-15,0 0 47 16,0 0-98-16,0 0-18 0,0 0 2 16,-2-6 0-1,2 6-5-15,0 0-14 0,0 0-19 16,0 0 20-16,0 0-22 15,0 0 0-15,0 0-5 16,14 0 0-16,13 0 2 16,4 0-1-16,0 0-1 15,2-2 7-15,-4 0-8 16,0-2 0-16,0 2 0 16,-7-2 0-16,-6 0-18 15,-12 4-19-15,-4-3-39 16,0 3 5-16,-4 0-125 15,-23 0-772-15</inkml:trace>
  <inkml:trace contextRef="#ctx0" brushRef="#br0" timeOffset="96176.88">6615 7417 1131 0,'0'0'9'0,"0"0"10"15,0 0 26-15,0 0 31 16,0 0-31-16,0 0-26 16,0 0-2-16,0 8-3 0,0 12-8 15,0 9 29 1,0 0-10-16,0 6-9 0,0-1-3 15,2 1-5-15,0 7 12 16,0-5 2-16,-2 3-14 16,0-2 13-16,0 1-16 15,0-6-2 1,0-2 6-16,0-5-9 0,0-2 8 16,0-5-8-16,0-1 2 15,0-4-4-15,0-3 2 16,0-5 0-16,0-3 2 15,0 0-2-15,0-3-2 16,0 0 0-16,0 0-9 16,0 0 11-16,0 0-10 15,0 0 0-15,0 0 9 0,0 0 0 16,5 0-1-16,11 0 2 16,-1 0 0-16,7 0-2 15,-1 0 2-15,-2 0 0 16,2 0 1-16,-6 0-1 15,1 0-29-15,-1 0-28 16,-3 0-86-16,-4 0-332 16</inkml:trace>
  <inkml:trace contextRef="#ctx0" brushRef="#br0" timeOffset="96712.79">7185 7386 1077 0,'0'0'233'16,"0"0"-232"-16,0 0 13 16,0 0 66-16,0 0-14 15,0 0-30-15,118 0-21 0,-87 0-2 16,-2 0 6 0,-4 0-18-16,-5 0 3 0,-2 0 4 15,-8 0-8 1,2 0 1-16,-5 0-1 0,-5 0 0 15,-2 0-6-15,0 0-8 16,0-4-26-16,-7 3-16 16,-7 1-173-16,-1 0-534 15</inkml:trace>
  <inkml:trace contextRef="#ctx0" brushRef="#br0" timeOffset="97261.63">7365 7397 1146 0,'0'0'62'0,"0"0"-45"16,0 0 26-16,0 0 30 15,0 0-36-15,0 0-14 16,0 0-23-16,0 0 4 0,0 0 8 15,0 8-11-15,0 4 0 16,0 2 5 0,0 2-5-16,0 0 8 0,-2 6-1 15,0 0 3-15,2 6 13 16,-2 4-22 0,-2 3 6-16,-3 1 4 15,2 2-12-15,-4-3 1 16,5 3-1-16,-5-7 0 15,5-5 0-15,-6-8 0 16,8-1 0-16,-2-5 2 0,-3-5-1 0,7 1-2 16,-2-4 1-16,2 1 0 15,0-4-3-15,0 2 3 16,0-3-1-16,0 0-1 16,-2 0 4-16,2 0-3 15,0 0 1-15,0 0 0 16,0 0-1-16,0 0 1 15,0 0 0-15,0 0 8 16,0 0-6-16,0 0 7 16,13 0 5-16,3-7-2 0,1 3 5 15,6-2-16-15,-3 2-1 16,-2-2 3-16,0 2-3 16,-3 1 0-16,-9-1-3 15,6-1-19-15,-10 3-7 16,-2 0-30-16,0-4-53 15,0-2-76-15</inkml:trace>
  <inkml:trace contextRef="#ctx0" brushRef="#br0" timeOffset="97744.36">7070 7472 1081 0,'0'0'182'16,"0"0"-164"-1,0 0 12-15,0 0 42 0,0 0-5 16,0 0-38-16,0 23-7 16,0 1-5-16,0 7 18 15,-6 9-5-15,4 3-1 16,2 12-10-16,0 1-12 15,0 0 13-15,0-6-3 16,0-6-17-16,8-6 13 16,0-5-13-16,7-5 0 15,-1-6 0-15,1-8-2 16,4-5-3-16,-4-6-40 16,-6-3-55-16,-2 0-88 15</inkml:trace>
  <inkml:trace contextRef="#ctx0" brushRef="#br0" timeOffset="98292.36">7698 7557 1444 0,'0'0'34'0,"0"0"-34"16,0 0 0-16,0 0 1 15,0 0-1-15,0 0 5 16,10 0 1-16,19 0-2 16,-2 0 14-16,2 0 2 15,5 0-5-15,-3 0-3 16,0 0-12-16,0 0 0 15,-4 0-4-15,0-1-1 16,-7 1-48-16,-5 0-40 16,-10 0-205-16</inkml:trace>
  <inkml:trace contextRef="#ctx0" brushRef="#br0" timeOffset="114186.98">8337 7136 1162 0,'0'0'68'0,"0"0"-63"15,0 0 5-15,0 0 29 16,0 0-12-16,0 0-16 0,20 0-10 15,-20 0 25 1,0 0-1-16,2 0 5 0,-2 0 15 16,3 5-28-1,1 13 13-15,-4 9 5 0,0 5-14 16,0 3-3-16,0 7-11 16,0 4 7-16,-7 6 4 15,-8 8-11-15,-6 3 3 16,0 3-3-16,-2 1-3 15,1-3 6-15,1-3-8 16,4-7 2-16,3-5 4 16,1-8-7-16,2-1-1 15,-5-4 0-15,8-5 1 0,1-9 1 16,0-6-2 0,0-8 0-16,7-3-1 0,0-5 1 15,0 0-9-15,0 0-4 16,0 0-21-16,0 0-13 15,0 0-27-15,0-15-40 16,0-11-113 0</inkml:trace>
  <inkml:trace contextRef="#ctx0" brushRef="#br0" timeOffset="114958.18">8637 7299 900 0,'0'0'287'0,"0"0"-254"16,0 0-4-16,0 0 28 15,0 0 8-15,0 0-38 16,6 0-20-16,-6 0 9 16,2 0 0-16,-2 4 24 15,0 12-9-15,0 3-4 16,0 6 7-16,0-2-11 16,-12 8-5-16,-5 1-7 0,-8 2-9 15,0 5 6-15,-4-5-8 16,0 0 0-16,0-6 3 15,2-2-3-15,4-7 0 16,-2-2 0-16,0-7 1 16,3-1-4-16,0-8-4 15,4 2-9-15,3-3 15 16,3 0-14-16,1 0 8 16,5 0-3-16,-2 0-6 15,4 0 16-15,2 0-9 16,2 0 9-16,-2 0-2 15,2 0 2-15,0 0-3 16,0 0 3-16,0 1 0 16,0 1-4-16,0-1 4 0,16 5 0 15,1 1 18 1,6 3-15-16,-1 4 6 16,2-1-1-16,-4 4-7 0,3-3 11 15,-4 1-12 1,2-4 0-16,-3 2 4 15,-3-4-4-15,-1-1 0 0,-3-2 0 16,-5-3-10-16,-4-2-6 16,-2-1-51-16,0 0-65 15,0 0-179-15</inkml:trace>
  <inkml:trace contextRef="#ctx0" brushRef="#br0" timeOffset="115901.7">8691 7814 1218 0,'0'0'73'0,"0"0"-40"16,0 0 8-16,0 0 21 15,0 0-28-15,0 0-30 16,2 2 7-16,-2 16-5 15,0 6-4-15,0 6 16 16,-13 4-8-16,-1 1-6 16,-3-1 9-16,-1 0-11 15,1-2 1-15,-2-7 4 16,11-2-5-16,-1-6 3 16,4-7-5-16,-2-1-2 0,7-5 1 15,0-4 2-15,0 0-1 16,0 0 0-16,0 0 0 15,0 0-3-15,0 0-2 16,0-6-7-16,0-14 7 16,7-6-6-16,9-4 4 15,4 2-4-15,4 0-8 16,-4 2 16-16,7 2-4 16,-2 2-9-16,-6 1 14 15,4 7-10-15,-5 5 2 0,-5 0 0 16,0 5 9-1,-1 3-4-15,-6 1 5 16,-1 0 0-16,-1 0 1 16,-2 0 0-16,-2 0 7 0,2 5-1 15,-2 6-1 1,0 3 15-16,0 1-21 0,0 1 0 16,0 0 1-16,-4-2 0 15,-11 0-2-15,-8-3-5 16,6-1-11-16,-8-2 16 15,5-4-12-15,-3-2-4 16,6-2 12-16,1 0-11 16,5 0 10-16,5 0 4 15,4 0 2-15,2 0-6 16,0 0 6-16,0 0 0 16,0 0 12-16,0 0-8 15,0 0 1-15,0 0-5 0,0 0 2 16,2 0 18-16,11 7-18 15,5 0 9-15,1 3 17 16,6 2-21-16,0 2 10 16,-3 1-6-16,5 2-3 15,-7 2 26-15,-2-5-33 16,-3-1 3-16,-1-3 9 16,-8-4-12-16,5-2 5 15,-9-4-6-15,6 0-1 16,-6 0-7-16,-2-10-36 15,0-16-78-15,0-2-888 16</inkml:trace>
  <inkml:trace contextRef="#ctx0" brushRef="#br0" timeOffset="118078.06">9229 7295 1228 0,'0'0'20'0,"0"0"-16"16,0 0 8-16,0 0 51 0,0 0-59 16,0 0 1-16,0 0 1 15,0-3-5-15,0 3 13 16,0 0 22-16,0 0-9 15,0 0 10-15,0 7-16 16,-6 19-13-16,2 8 10 16,-5 10-6-16,3 8-4 15,-6 6 8-15,1 4-1 16,-2 3-1-16,-3-5-10 0,3-7 3 16,-1-12 7-1,8-5-13-15,-3-6-1 0,7-8 0 16,0-7 4-16,2-5-4 15,0-7 0-15,-2 0-10 16,2-3 7-16,0 0-38 16,0 0-19-16,0 0 0 15,0-19-44-15,0-5-24 16,0-2-537-16</inkml:trace>
  <inkml:trace contextRef="#ctx0" brushRef="#br0" timeOffset="118395.7">9146 7610 1082 0,'0'0'68'0,"0"0"-24"16,0 0 2-16,0 0 28 15,0 0 1-15,0 0-41 16,77-41 0-16,-48 28-18 15,0-4-8-15,5 6 10 16,-3-1-17-16,-2 3 2 16,-7 5-3-16,3 0 2 15,-10 4-3-15,-7-2 1 16,-4 2 0-16,-4 0-6 16,0 0 2-16,0 0-38 15,0 0-49-15,0-5-148 16</inkml:trace>
  <inkml:trace contextRef="#ctx0" brushRef="#br0" timeOffset="118823">9611 7242 1113 0,'0'0'126'0,"0"0"-94"0,0 0 24 0,0 0 13 15,0 0-12-15,0 0-43 16,0 0-5-16,0 0 18 15,0 16-11-15,0 12 4 16,0 7-6 0,0 7-9-16,0 6 17 15,0 4-5-15,-4 4 2 16,-7 4 7-16,4 1-19 16,-4-2 5-16,-2-5 4 15,1-7-16-15,-1-6 15 0,7-8-15 16,-4-3 0-16,6-3 1 15,0-4-1-15,-1-2 0 16,3-5-1-16,2-8-1 16,0-4 1-16,0-4-26 0,0 0-14 15,0 0-34-15,-4-9-63 16,-6-13-320-16</inkml:trace>
  <inkml:trace contextRef="#ctx0" brushRef="#br0" timeOffset="120930.79">9961 7265 1288 0,'0'0'59'0,"0"0"-56"0,0 0 13 16,0 0 48-16,0 0-42 16,0 0-17-16,14 0-2 15,1 6-1-15,1 8 13 16,4 2-9-16,0 2 1 15,2 1-4-15,3 4 1 16,-8-2-1-16,-1 4-3 16,-3-4 0-16,-1 0 4 15,-10 2-3-15,-2-2-1 16,0 5 0-16,0-2 4 16,0-1 25-16,0-1-18 15,0-3-2-15,-9 4 16 0,-2-1-16 16,2-4 4-16,-3 2-4 15,6-4-9-15,-5-2 15 16,5-2-15-16,-2-1 0 16,4-1 3-16,0-6-2 15,-1 7-1-15,1-1 0 16,-6 0 0-16,6 2-1 16,-7-1 1-16,5 5 0 15,-1-5 4-15,-2 1-3 16,0 1-1-16,-2-4 0 15,2 1 1-15,0-1 3 16,3-3-4-16,1 0 0 16,-2-2 2-16,0-1-2 15,3 1 0-15,0 0-1 16,-3 5 1-16,-2-4 0 0,2 1 0 16,1 0 0-16,1-3-1 15,3-1 2-15,2-2-2 16,0 0-9-16,0 0-25 15,0 0 0-15,0 0-36 16,0-8-39-16,13-11-125 16</inkml:trace>
  <inkml:trace contextRef="#ctx0" brushRef="#br0" timeOffset="121809.92">10396 7766 100 0,'0'0'1380'16,"0"0"-1376"-16,0 0-4 15,0 0 0-15,0 0 5 16,0 0 3-16,28 2 14 16,-3-2-20-16,0 0 1 15,-1-2 19-15,5-8-17 16,0-3-1-16,5-4 1 16,-5 1-5-16,-7-4 3 15,4 0-3-15,-5 0 0 16,-5 2-1-16,-8 2 1 0,1-3 0 15,-5 1 4-15,-4 0-2 16,0-1-4-16,0 2-3 16,0 2 4-1,-8 4-4-15,-3 1 2 0,-3 6-7 16,-1-2 7-16,-1 5-4 16,-4 1 5-1,2 0 2-15,-2 0-2 16,-2 0-1-16,2 0 3 0,-1 0 0 15,2 5 6 1,1 4-6-16,-1 2 7 0,4 3-7 16,-1 2 0-16,3 3 6 0,-3 1-3 15,8 1-3-15,-5 4 13 16,1 1-4-16,1-2 2 16,0 2-11-16,2 0 0 15,0 3 10-15,5-4-9 16,-3 4 3-16,7-2 12 15,0-1-15-15,0 4 13 16,0-3-14-16,0-2 2 16,0-2 11-16,11-5-13 15,5-4 2-15,-1-4-3 16,10-5 3-16,0 2 0 16,4-7-2-16,2 0 0 15,2 0 11-15,-4 0-11 16,7-14 0-16,-5-2-1 15,-4 2 1-15,-6 0-4 16,-7 4-14-16,-1 1-33 0,-5 3-9 16,-4 2-84-16,-4 1-319 15</inkml:trace>
  <inkml:trace contextRef="#ctx0" brushRef="#br0" timeOffset="123423.84">10975 7838 1209 0,'0'0'48'15,"0"0"7"-15,0 0-10 0,0 0 33 16,0 0-36-1,0 0-17-15,0 0 3 16,0 0-13-16,0 5 2 0,0 20 26 16,0 11-36-16,0 7 11 15,-9 1-6-15,-2 1-5 16,2 0-3-16,-2-2-4 16,2-10 2-16,3-7-11 15,3-12 5-15,-2-6-26 16,5-8-27-16,0 0-37 15,0 0-81-15,8-22-131 16</inkml:trace>
  <inkml:trace contextRef="#ctx0" brushRef="#br0" timeOffset="123807.17">11136 7927 1204 0,'0'0'49'0,"0"0"-34"15,0 0 34-15,0 0-26 16,0 0 27-16,0 0-29 16,13-10-11-16,-13 10-1 15,0 1 0-15,-13 13-9 16,-10 4-8-16,1 3 7 16,-5-1-2-16,0 0 2 0,3-2-2 15,8 0 3-15,3-6 3 16,9-4-1-16,-1-1 0 15,5-6-1-15,0 5 11 16,0-1-4-16,0 4-8 16,5-1 29-16,8-2-3 15,0 3-13-15,5-5-6 16,0 0-1-16,8 1 11 16,-3-4-17-16,-1 2 0 15,3-3-3-15,-1 0 3 0,-4 0-15 16,-4 0-18-1,-3 0-30-15,-11 0-80 16,-2-9-832-16</inkml:trace>
  <inkml:trace contextRef="#ctx0" brushRef="#br0" timeOffset="124271.05">10852 7459 1182 0,'0'0'108'0,"0"0"-103"16,0 0 35-16,0 0 61 15,0 0-36-15,0 0-31 16,23 0 11-16,-7 0-10 0,1 0-15 16,1 0-13-1,2 0-6-15,-2 0 7 0,0-2-8 16,-3 0-1-16,-1 2-1 16,-3-2-8-16,0 1-26 15,-9-2-91-15,-2 1-372 16</inkml:trace>
  <inkml:trace contextRef="#ctx0" brushRef="#br0" timeOffset="126375.91">11799 7753 1072 0,'0'0'139'16,"0"0"-91"-16,0 0 17 15,0 0 15-15,0 0-26 0,0 0-30 16,0 0 13-16,0 0-17 16,0 0-4-16,0 0 26 15,0 0-18-15,0 0-12 16,0 0-11-16,0 0 2 15,14 0-5-15,12 0 2 16,13 0 0-16,3 0 0 16,2 0 0-16,3 0-5 15,-3 0 5-15,-3 0-13 16,-10-3 10-16,-4 3-19 16,-12 0 1-16,-6 0-5 15,-6 0-46-15,-3 0-70 16,0 0-334-16</inkml:trace>
  <inkml:trace contextRef="#ctx0" brushRef="#br0" timeOffset="126952.97">12586 7277 1229 0,'0'0'87'16,"0"0"-76"-16,0 0-11 15,0 0 72-15,0 0 3 16,0 128-48-16,-2-81-9 16,-10 7 0-16,4 6-1 15,-5 6 29-15,-3 2-27 16,-5 2-10-16,4-6 10 16,-1-4-19-16,3-10 2 0,1-8-2 15,3-7 0-15,2-11 0 16,7-6 0-16,2-6-7 15,0-6-3 1,0-5-30-16,0-1-21 0,0 0-43 16,0 0-100-16,0-8-573 15</inkml:trace>
  <inkml:trace contextRef="#ctx0" brushRef="#br0" timeOffset="127553.68">12894 7321 1255 0,'0'0'97'16,"0"0"-95"-16,0 0 6 16,0 0 72-16,0 0-36 0,-37 104-18 15,22-74-6-15,-5 3-6 16,-7 4 5-16,-1-1-4 16,-3 3-3-16,-6-3-1 15,2-4-11-15,-1-4 0 16,5-4-4-16,2-6 4 15,4-3-2-15,10-4-5 16,-1-3-3-16,5-2 5 16,9-2-4-16,0-2 9 15,2-2-3-15,0 0-4 16,0 0 2-16,0 0-4 0,0 0 7 16,0 0-4-16,0 0 3 15,0 0 2 1,2 2 0-16,13 2 2 15,10 3 2-15,0 2 0 0,-1 1-2 16,8-2 18-16,-8 2-18 16,2 0 0-16,-1-1 11 15,-7-4-10-15,-3 0 1 16,-1-1-3-16,-3-1 0 16,-7-1 0-16,3 0 0 15,-7-2-3-15,0 0 3 16,0 0-56-16,0 0-109 15,0 0-1035-15</inkml:trace>
  <inkml:trace contextRef="#ctx0" brushRef="#br0" timeOffset="128442.16">12929 7864 1351 0,'0'0'7'0,"0"0"0"0,0 0 9 16,0 0 38-16,0 0-27 15,0 0-24-15,-8 35 8 16,-2-6 4-16,-5 8 28 15,-3 3-11-15,-7 2-19 16,-2-1-1-16,1 2-6 16,-1-5-3-16,9-8-3 15,5-10 0-15,7-6 0 0,-2-8-1 16,8-3 1-16,0-3-10 16,0 0-1-16,0-7-12 15,0-17 8-15,14-6-8 16,1-4-22-16,12 0 9 15,0 3-12-15,2 6 33 16,2 0 12-16,0 6 6 16,5 3 12-16,-7 1 7 0,0 8-7 15,-2 0 15 1,-5 4-29-16,2 1-1 0,-8 0 12 16,-1 2-9-16,-7 0 0 15,-6 0-3-15,-2 0 0 16,0 0 9-16,-2 14-9 15,-23 5-1-15,-6 4 0 16,-7-4-4-16,4 2 5 16,-2-4-2-16,7-5 2 15,6-1-2-15,2-3 2 16,10-4 0-16,8-4 25 16,3 0-14-16,0 0 0 15,0 0-11-15,0 0 2 16,0 0-7-16,0 0 5 15,0 0 0-15,0 0-1 0,0 0 2 16,0 0 1-16,0 0-2 16,12 4 0-16,3 5 16 15,8 0-13-15,-1 3 9 16,-2 0 13-16,2-2-8 16,-1 0 1-16,-2-2-18 15,-1 0 1-15,-2-2 3 16,-3 0-4-16,0-4-1 15,-5 0 1-15,-8-2 0 16,0 0-17-16,0 0-43 16,-16-21-73-16</inkml:trace>
  <inkml:trace contextRef="#ctx0" brushRef="#br0" timeOffset="131047.29">13426 7453 1170 0,'0'0'88'0,"0"0"-86"0,0 0 31 16,0 0 19-16,0 0 9 15,0 0-21-15,0-18-21 16,0 18 6-16,0 0 1 15,0 0-8-15,0 0 6 16,0 1-24-16,0 20 1 16,2 15 0-16,7 14 4 15,-2 9-1-15,2 0-4 16,-7 2 0 0,0-3-3-16,-2 0 3 0,0-3-3 15,0-5 2-15,0-8 2 16,0-6 0-16,0-8-1 0,2-6 0 15,5-8-4-15,-1-2 4 16,2-2 0 0,-4-4-2-16,-2-1 7 0,-2-5-8 15,0 0 3-15,0 0 0 16,0 0-3-16,0 0 3 16,2 0 0-16,7-5 4 15,5-20-1-15,3-8 12 16,12-15-15-16,2-6 4 0,5-5-2 15,0-5-2 1,4 0 0-16,-4 1-1 0,-5 0 1 16,-4 6-1-16,-7 12-6 15,-5 6 7-15,-4 14 4 16,-4 6-4-16,0 5 0 16,-3 1-2-16,3 0 4 15,-3 1-5-15,-2 2 3 16,6 3 0-16,-6 3-2 15,2 1 2-15,-2 2-4 16,0-5-15-16,3 1-21 16,-5 3-20-16,0 2-137 15</inkml:trace>
  <inkml:trace contextRef="#ctx0" brushRef="#br0" timeOffset="131895.57">13968 7716 1044 0,'0'0'153'16,"0"0"-120"-16,0 0 0 16,0 0 37-16,0 0-7 15,0 0-26-15,0 81-4 16,-3-46-15-16,-8 1 19 15,-2 3-6-15,1-2-3 16,-3 1-6-16,1-3-10 16,1-5-10-16,5-2 0 15,-2-6-1-15,6-4-2 0,-1-7-9 16,3-6-2-16,2-4-4 16,0-1-13-16,0 0-8 15,0 0 24-15,11-13-3 16,5-13 4-16,-1-4 5 15,3-4-5-15,5 2-2 16,-4 0-9-16,4 5 23 16,-5 6-9-16,4 1 11 15,-4 5-2-15,-1 1 8 16,4 4-5-16,-3 2 2 16,-3 1-5-16,1 2 0 15,-7 3 1-15,-3 2-1 16,1 0 0-16,-4 0 1 0,-3 0 4 15,0 13 9 1,-8 6-9-16,-11 4-5 0,-10 3 6 16,-2 1-6-1,-5-3-7-15,7 1 5 0,0-10-15 16,9-2 5 0,-3-8-27-16,12-5-2 0,7 0 21 15,4 0 5-15,0 0 8 16,0 0 7-1,0 0 7-15,2 0 42 0,9 0-24 16,3 0-1-16,3 0 20 16,4 6-25-16,1 3 3 15,0-1 5-15,-2-2-23 16,5-2 8-16,-4-2-12 0,4 0 5 16,-2-2-6-16,-3 4 3 15,-5-2-3-15,-3 0 1 16,-6 2-24-16,-1-3-15 15,-5-1-112-15,0 0-1093 16</inkml:trace>
  <inkml:trace contextRef="#ctx0" brushRef="#br0" timeOffset="135704.65">14710 7168 1340 0,'0'0'39'0,"0"0"-34"0,0 0 3 15,0 0 51-15,0 0-56 16,0 0 0-16,0 0 0 16,60 0-1-16,-36 0 3 15,-2 3-4-15,3 3 3 16,-3-1-3-16,2 1-1 0,-1 0 0 15,-9 0 2-15,-8 1-2 16,-2-1 0-16,1-2-1 16,-5 6 1-16,0 1 5 15,0 8-5-15,-7 3 0 16,-7 4 5-16,8 5-2 16,-5 7-3-16,-1 3-1 15,8 5 1-15,-5 4-3 16,5 2 4-16,-7-2-1 15,4 0 4-15,-2-6-3 16,-2 2-2-16,4-5 1 0,3 1 0 16,-1 3 1-1,3-4 5-15,2 2-3 0,0-3 11 16,0-7-8-16,0 0-2 16,0-5 8-16,-2-5-12 15,2-4 19-15,0-3-13 16,-2-1-5-16,0-6 10 15,-5 1-6-15,7-4 2 16,-2-4-1-16,2-2-2 16,0 0 10-16,0 0-14 0,0 0 2 15,0 0 1 1,0 0-2-16,0 0 7 16,0 0-4-16,-2 0-2 15,-3 0 18-15,-4 0-20 0,-4 0-1 16,-5 0 0-16,-7 0 2 15,-4 0-2 1,0 0 0-16,-2 0 1 16,2 0-7-16,5 0 7 0,4 0-16 15,4 0-34-15,5-14-58 16,4-8-265-16</inkml:trace>
  <inkml:trace contextRef="#ctx0" brushRef="#br0" timeOffset="136272.18">15440 7233 1245 0,'0'0'51'15,"0"0"-23"-15,0 0 38 16,0 0 12-16,0 0-55 15,0 0-22-15,0 0 8 16,56 0-2-16,-25 0 5 16,2 0-3-16,3 0-7 15,-3 0-3-15,-1 0 1 0,-4 0-18 16,-5 0 7-16,-7 0-31 16,-10 0-7-16,-6 3-35 15,0-3-5-15,-6 2-207 16</inkml:trace>
  <inkml:trace contextRef="#ctx0" brushRef="#br0" timeOffset="137099.28">15473 7267 309 0,'0'0'719'0,"0"0"-708"0,0 0-4 0,0 0 45 0,0 0 46 15,-19 128-45-15,14-90 3 16,0 4-34-16,3 2 9 16,-2 3 7-16,-3-3-10 15,1 2 1 1,-3-2-12-16,-1 3-1 15,6-1 12-15,-7-1-20 16,7 2-3-16,-8-4 2 16,8-3-7-16,0-3 9 0,-3-6-9 0,3 0 0 15,-4-5 10-15,6-1-10 16,0-7 0-16,0 1 5 16,-2-5-5-16,-1-4 0 15,3 0 0-15,2-4 1 16,0 2-4-16,-2-2 3 15,0 3 0-15,0-5-2 16,2-1 5-16,-6 1-2 16,6-2-1-16,-2 0 0 15,2 0-2-15,0 2 2 0,0 2 0 16,-2 2-3 0,0 2 8-16,-5 5-8 0,5-5 3 15,0-1 0-15,0-3-1 16,0-2 1-16,2-4 0 15,0 0-2-15,0 0 3 16,0 0-5-16,0 0 3 16,0 0 1-16,0 0-5 15,0 0 5-15,0 0 0 16,0 0 1-16,0 0 3 16,0-6-2-16,4 1-2 15,9-3 0-15,-1-1 6 16,5-2-6-16,1-4-1 15,9 0 1-15,4-5 0 16,5-1 7-16,-3 0-7 16,-2 6 0-16,-4 1-4 15,-4 3 4-15,-10 6 0 16,-7 3-2-16,-4 2 5 0,-2 0 0 16,0 0-3-16,0 0 0 15,0 0 1-15,0 0 1 16,0 0-2-16,0 0 0 15,0 0 2-15,0 0-4 16,0 0 2-16,0 0 0 16,0 0-6-16,0-3 2 15,0 3-30-15,0-4-33 16,0-5-182-16</inkml:trace>
  <inkml:trace contextRef="#ctx0" brushRef="#br0" timeOffset="138321.89">16075 7443 969 0,'0'0'192'16,"0"0"-156"-16,0 0 12 15,0 0 8-15,0 0 1 0,0 0-12 16,0-2-5-16,0 2-7 16,0 0-9-16,0 0-2 15,0 0 5-15,0 0-24 16,0 0 3-16,0 2 6 16,0 14-11-16,0 8 6 15,0 6-7-15,-6 4 15 16,-4 2 11-16,-1 3-20 15,7-4 1-15,-5 2-1 16,7-3-2 0,0-5 3-16,2 2-7 0,0-1 0 15,0-1 6-15,2-4-6 16,11 2 0-16,0-4-1 16,3-2 4-16,-3-1-5 15,3-7 2-15,-5-1 0 0,1-1-1 16,-6-5 1-16,-4-3-1 15,3 0 1 1,-5-1-15-16,0-2 4 0,0 0-25 16,2 0-18-16,-2 0-22 15,0-2-107-15,0-12-659 16</inkml:trace>
  <inkml:trace contextRef="#ctx0" brushRef="#br0" timeOffset="139671.32">16385 7435 766 0,'0'0'398'0,"0"0"-315"0,0 0-2 16,0 0 11-16,0 0-24 15,0 0-7-15,0-2-33 16,0 2 9-16,0-2-37 15,4 0 1-15,12 2 0 16,8-1 0-16,3-2-1 16,2 2 0-16,0 1-22 15,0 0 10-15,-9 0-30 16,-5 0 6-16,-3 0 9 16,-10 0 2-16,-2 0 8 15,0 0 10-15,0 0-5 16,-14 0-2-16,-1 0-27 15,-1 0 29-15,1 0 10 16,9 0-6-16,-2 0 8 16,4 0 4-16,4 0 10 0,-2 0 29 15,-3 0-18-15,3 1-4 16,0 5 5-16,-2 2-23 16,-4 5-3-16,4 2 0 15,-5 6 5-15,5 7-7 16,0 3 2-16,-3 10 0 15,4 1 7 1,3 2 14-16,0-2 9 0,0-4-21 16,0-2-5-16,0-4 4 15,0-4-8-15,-4-6 0 16,-3-3 0-16,5-7 5 16,0-2-5-16,-2-6 0 15,-3 0-2-15,5-3-4 16,-8 2 0-16,6-1-6 15,-2-1 8-15,-5 2-21 16,-1-2 18-16,1 2-3 0,3-2 8 16,-2 4-3-16,-1-2 5 15,5 0 0-15,-2-1-2 16,4-1 4-16,4-1 6 16,0 0-2-16,0 0-1 15,0 0 20-15,0 0-19 16,0 0 6-16,10 0 7 15,7 0-6-15,1 0 13 0,9 0-22 16,-3 0 0-16,3-1 5 16,2-5-9-16,0-1 0 15,-7 3-1-15,5 0 5 16,-12 3-7-16,-1 1 3 16,-5-2 0-16,-7 2-7 15,-2 0 6-15,0 0-30 16,0-4-8-16,2-4-52 15,0-5-71-15,5-1-1128 16</inkml:trace>
  <inkml:trace contextRef="#ctx0" brushRef="#br0" timeOffset="140231.79">16821 7624 1427 0,'0'0'60'0,"0"0"-57"16,0 0 12-16,0 0 18 15,0 0-12-15,0 0 1 16,29-11-4-16,-4 8-17 15,4-1 14-15,-2 0-13 16,0 4-2-16,-6-2 6 16,2 2-6-16,-7 0 1 15,-5-3-1-15,-5 3 0 16,3 0-8-16,-6 0 1 16,1 0-43-16,3-1-28 15,-5-3-119-15</inkml:trace>
  <inkml:trace contextRef="#ctx0" brushRef="#br0" timeOffset="140768.54">17347 7311 728 0,'0'0'265'0,"0"0"-231"16,0 0 95-16,0 0-26 16,0 0-19-16,0 0-22 15,14-19 8-15,-14 19-41 16,0 0 3-16,0 0 7 16,0 0-4-16,0 11-24 15,0 11-11-15,0 14 2 16,0 2 17-16,0 8-13 15,0 4 0-15,-2 2 13 16,-10 1-8-16,-1-3-1 16,1-6-10-16,4-4 0 15,-5-6-2-15,1-2 2 0,-1-4-4 16,7 0 0-16,-1-3-8 16,0-7 1-16,2-3-13 15,5-4-9-15,0-5-12 16,0-6-52-16,0 0-69 15,0-17-308-15</inkml:trace>
  <inkml:trace contextRef="#ctx0" brushRef="#br0" timeOffset="141276.1">17704 7281 1108 0,'0'0'94'0,"0"0"-57"0,0 0 44 16,0 0-21-16,0 0 2 15,-14 118-22-15,-10-84-32 0,0 2 1 16,-12-2 20-1,1 2-8-15,-6 0-6 16,-1-5-12-16,-1-5 3 16,5-6-2-16,9-6-4 0,10-4-4 15,5-4 3 1,3-2 2-16,9-4-2 0,2 2-2 16,-2-2 3-16,2 0 1 15,0 2-1-15,0-2 0 16,0 6 2-16,0 2 1 15,0 4 10-15,2 2 11 16,13 3-12-16,8 0 22 16,-3-1-24-16,-1 3 1 15,4-4 0-15,-5 1-9 16,2-2 1-16,-4-2-3 16,-1-1 0-16,-6-1-7 15,0-1-10-15,-5-1-23 16,1 2-33-16,-5-1-68 0,0-4-380 15</inkml:trace>
  <inkml:trace contextRef="#ctx0" brushRef="#br0" timeOffset="142050.97">17686 7788 1336 0,'0'0'25'15,"0"0"-6"-15,0 0 41 16,0 0 7-16,0 0-9 16,-9 106-45-16,-7-69 10 15,1 0-6-15,-8 0-1 16,6-4-4-16,1-4-12 15,3-8 2-15,7-6-1 16,-2-7-1-16,6-6 0 16,2-2-2-16,0 0-6 15,0 0 3-15,0 0-10 0,0-18-9 16,4-10 20-16,19-4-9 16,-3 0-7-16,7 1 19 15,2 3-7-15,2 5 8 16,-3 1-3-16,-1 5 3 15,-2 7 0-15,-9 5 0 16,-3 1 0 0,-2 4-1-16,-6 0 2 0,4 0-4 15,-5 0 0-15,-2 0 3 16,0 0-6-16,-2 0 3 16,0 1 3-16,0 16 0 15,0 2 2-15,-6 6 3 16,-17-3-5-16,4-2 0 15,-6-5-1-15,5 0 1 16,-3-11-1-16,8-2 1 16,-1-2-8-16,12 0-9 0,-5 0 12 15,9 0 5-15,0 0-1 16,0 0 5-16,0 0 1 16,0 0 14-16,0 2-12 15,0-2 2-15,0 3-9 16,0 0 1-16,2-1 9 15,11 0-10-15,8 0 4 16,-1 2 4-16,-3 0-3 16,6 2 4-16,-3-1-3 15,2 2-5-15,-4-1 15 0,0 0-16 16,-3-2 0-16,-1 0 5 16,1-2-2-16,-4-2-3 15,1 0-3-15,-8 0 3 16,3 0-2-16,-7 0 2 15,0 0-26-15,0 0-9 16,0 0-32-16,0-8-87 16,-15 2-970-16</inkml:trace>
  <inkml:trace contextRef="#ctx0" brushRef="#br0" timeOffset="143899.95">18149 7497 792 0,'0'0'205'16,"0"0"-139"-16,0 0 86 16,0 0-74-16,0 0-24 0,0 0-1 15,0-9-17-15,0 9-1 16,0 0 6-16,0 0-13 16,0 0-4-16,0 0-9 15,0 0 1-15,0 19 3 16,0 20-17-16,0 12-2 15,-2 6 4-15,-7 0-1 16,5-2 12-16,-8-5-11 16,6-2-3-16,-5-8 6 15,7-6-7-15,-3-11 0 0,7-8-3 16,0-5 7-16,0-5-8 16,0-5 3-16,0 0-22 15,0 0 5-15,0 0-33 16,0-9-11-16,0-15-8 15,0-3-51-15,0-4-215 16</inkml:trace>
  <inkml:trace contextRef="#ctx0" brushRef="#br0" timeOffset="144187.32">18134 7766 272 0,'0'0'732'0,"0"0"-692"15,0 0 35-15,0 0 48 16,0 0-22-16,0 0-47 15,75-36-29-15,-50 32 16 0,4 0-29 16,0-5-5 0,4 2 12-16,5-3-9 0,5-2-7 15,-10-2-3-15,3 1 2 16,-14 5-4-16,-4-1 2 16,-10 5 0-16,-5 4-2 15,-3-3-8-15,0 2 1 16,0-5-7-16,-5-4-68 15,-10-4-212-15</inkml:trace>
  <inkml:trace contextRef="#ctx0" brushRef="#br0" timeOffset="144482.79">18595 7305 1198 0,'0'0'17'0,"0"0"1"15,0 0 65-15,0 0 9 16,0 0-39-16,0 0-25 16,25 136 22-16,-23-88-17 15,-2 6 10-15,0 7-20 0,0 1-8 16,0 0 14-1,0 0-20-15,-4-2 0 0,-8-3 0 16,-1-10-7-16,7-8-1 16,-4-8-1-16,8-12-3 15,2-7-3-15,0-4-15 16,0-4-24-16,0-4-32 16,0 0-38-16,0-4-73 15,0-24-536-15</inkml:trace>
  <inkml:trace contextRef="#ctx0" brushRef="#br0" timeOffset="144865.07">18967 7303 1315 0,'0'0'5'16,"0"0"10"-16,0 0 67 15,0 0-36-15,0 0 5 16,0 0-20-16,136 125-13 16,-118-75 22-16,-7 4-10 15,-7 2-12-15,-4 0 17 16,0-4-23-16,0 1-4 15,-2-3 3-15,-13 0-3 16,-8 0-5-16,5 0-3 0,-6-5 2 16,6-3-4-16,1-3 2 15,-1-9-4 1,5-6 1-16,-1-4-9 16,3-10-13-16,1-4-21 15,6-6-31-15,-5 0-19 0,5-10-119 16</inkml:trace>
  <inkml:trace contextRef="#ctx0" brushRef="#br0" timeOffset="145650.07">19406 7768 984 0,'0'0'383'15,"0"0"-349"-15,0 0 16 16,0 0 0-16,0 0 3 0,0 0-28 16,16 8 3-16,6-8-3 15,0 0-13-15,9-2 0 16,7-15-3-16,5-6-9 16,1-5 8-16,-1-4-8 15,1-2-5-15,-2 4 4 16,-9 2-3-16,-1 2 2 15,-12 2-3-15,-6-2 5 16,-3 3-1-16,-9-1 1 16,-2-2 0-16,0 0 0 15,0 0 0-15,-7 6-4 16,1 1-5-16,-4 12 9 0,4 3 0 16,-5 4 0-16,-5 0 0 15,-1 0 7-15,-12 1-6 16,-8 16 0-16,4 3 1 15,-7 2-2-15,7 2 16 16,-3 0-16-16,7 6 0 16,2 7 19-16,5 4-13 15,0 5 9-15,4 3-10 16,5-3-3-16,-3-2 10 16,3 0-12-16,11-4 0 0,-6-3 7 15,8-5-5-15,0 1 6 16,0-2-7-16,5-4 2 15,9-2 18-15,4-7-20 16,1-2 0-16,6-4 5 16,4-4-6-16,0-4 5 15,9-4-5-15,-1 0 0 16,6 0 4-16,1-12-4 16,-2-6 0-1,-3 0-4-15,-8-2 3 0,-4 0-13 16,-5-1-23-16,-6 2-21 15,-10 2-23-15,3 3-162 16,-7 2-1034-16</inkml:trace>
  <inkml:trace contextRef="#ctx0" brushRef="#br0" timeOffset="146043.28">20150 7780 1295 0,'0'0'96'16,"0"0"-72"-16,0 0 41 15,0 0-14-15,0 0 7 0,0 0-17 16,0 64-20-16,0-31 1 16,-13-2-6-1,-1 5-13-15,3-1 6 16,3-3-9-16,-4-5 0 16,3-2-5-16,5-7 1 15,0-6-12-15,-1-6-14 0,5-6-19 16,0 0-25-16,0 0-107 15,0-20-281-15</inkml:trace>
  <inkml:trace contextRef="#ctx0" brushRef="#br0" timeOffset="146641.18">20337 7816 1182 0,'0'0'70'16,"0"0"-33"-16,0 0 44 16,0 0-4-16,0 0-21 15,0 0-48-15,0-2-3 16,0 2 8-16,0 0-5 16,0 0 1-16,0 0-9 15,0 0 4-15,0 0 5 16,0 0-9-16,0 0 0 15,0 0 7-15,0 0-7 16,0 0 1-16,0 0-1 0,0 0 0 16,0 0 1-16,0 0-1 15,0 0 0-15,0 0 7 16,0 0 3-16,0 0 6 16,-4 0-16-16,-16 10 0 15,-2 4-7-15,-3 2 7 16,-4 2-4-16,2 1 3 15,10-2 2-15,1-4-2 16,5-6 0-16,-1 1 1 16,8-1-4-16,-7-3 4 15,9 2-4-15,-10-5 2 16,8 3 3-16,2 1-4 16,0-3 3-16,2-2 0 15,0 0 9-15,0 0-9 0,0 0 0 16,0 0 8-16,8 0 3 15,15 0 3-15,-1 0-7 16,12 0-4-16,-1 0 13 16,-4 0-13-16,0 0-3 15,0 0 0-15,-2 0 2 16,-10 0-3-16,-1 0 1 16,-5 0-26-16,-7 0-9 15,2 0-46-15,-6 0-79 16,0-7-364-16</inkml:trace>
  <inkml:trace contextRef="#ctx0" brushRef="#br0" timeOffset="147050.35">20097 7375 711 0,'0'0'430'0,"0"0"-396"0,0 0 101 16,0 0-42-16,0 0-26 16,0 0-24-16,-20-3-11 15,20 3 11-15,0 0-17 16,0 0-17-16,11 0 31 16,7-3-17-16,1-1-9 15,6 0-4-15,2-2-7 16,0 2 0-16,-3 2-3 15,1 0 0-15,-3 0-8 16,-4 2-11-16,-3 0-50 0,-3 0-99 16,-8 0-920-16</inkml:trace>
  <inkml:trace contextRef="#ctx0" brushRef="#br0" timeOffset="148089.93">20806 7656 1335 0,'0'0'58'0,"0"0"-40"0,0 0 41 16,0 0-32-16,0 0 14 15,144-10-27-15,-103 4-4 16,1-1-10-16,2 4 0 0,-6 1-2 16,0 2 2-16,-11 0 0 15,-10 0 0-15,-5 0-9 16,-10 0-23-16,-2 0-54 16,0 0-134-16</inkml:trace>
  <inkml:trace contextRef="#ctx0" brushRef="#br0" timeOffset="148621.04">21710 7238 1273 0,'0'0'121'16,"0"0"-98"-16,0 0 12 15,0 0 14-15,0 0-37 16,0 0-9-16,0 67 6 16,0-30-3-16,0 3 15 0,0 9 14 15,0 3-7 1,-9 7-1-16,-9 3-16 0,0 4-7 15,-8 0 2-15,-1-3-4 16,2-4-2-16,5-9 0 16,7-8 0-16,1-10-2 15,8-6 2-15,0-5-6 16,-1-7 6-16,3-4-19 16,2-6-9-16,0-4-30 15,0 0-29-15,0 0-58 16,0-21-200-16</inkml:trace>
  <inkml:trace contextRef="#ctx0" brushRef="#br0" timeOffset="149145.76">22057 7419 1215 0,'0'0'97'16,"0"0"-75"-16,0 0 56 16,0 0-23-16,0 0-33 15,0 0 10-15,10 28-28 0,-10-1 13 16,0 5 15-1,-16 4-15-15,-11 0 1 0,-11-1-4 16,3 1-10-16,-6-3 5 16,-1-5-9-16,2-2 0 15,7-5-4-15,2-2 4 16,2-5-6-16,4-5 1 16,9-2-3-1,1-2 3-15,4 0 0 16,8-3 4-16,1 0-4 0,2 0 5 15,0-2-1-15,0 2-3 16,0 2 4-16,0 4 1 16,5 0 2-16,14 2-2 15,4-1 27-15,6 0-18 16,2 0 1-16,0-2-8 16,3-1 1-16,-3-1-3 15,-2-1-1-15,-4-3-4 16,-8 2-3-16,-5 0-35 0,-8 0-43 15,-4-2-90-15,0 2-728 16</inkml:trace>
  <inkml:trace contextRef="#ctx0" brushRef="#br0" timeOffset="149814.63">22283 7696 898 0,'0'0'347'0,"0"0"-272"16,0 0-14-16,0 0 15 15,0 0-14-15,0 0 4 16,-56 131-32-16,40-95-25 16,1-2 7-16,1-3-7 15,-3-1-2-15,3-3-7 16,1-4 2-16,-1-5-1 16,5-6-1-16,5-3 0 15,2-5 0-15,0-4 0 16,2 0-2-16,0 0-6 0,0-13 1 15,0-10 1-15,6-10-2 16,17 1-16-16,-2 4 0 16,8 5 9-16,0 6 15 15,-2 5-3-15,-2 5 3 16,0 4 4-16,-8 1-4 16,-1 2 0-16,-3 0-1 15,-1 0 3-15,-8 0-4 0,-2 0 0 16,-2 0 2-16,0 0-7 15,0 9 5-15,-18 2-13 16,1 4 13-16,-8 0-2 16,2-1 0-16,4 0 4 15,5-3 0-15,5-4 9 16,9-3 1-16,0 3 4 16,0 0 10-16,0 2 9 15,7-2-4-15,7 2-17 16,1-1-5-16,1-2 10 15,-1 2-17-15,1-3 0 16,1-3-6-16,4 3-13 16,-6-5-6-16,1 0-50 15,-3 0-80-15,-1-7-579 16</inkml:trace>
  <inkml:trace contextRef="#ctx0" brushRef="#br0" timeOffset="150409.85">22851 7369 1305 0,'0'0'79'16,"0"0"-60"-16,0 0 46 16,0 0-2-16,46 130-17 15,-41-87-19-15,-3 5 6 16,-2 0-28-16,0 4 10 15,0-2 8-15,-2 0-15 16,-5-4-5-16,-2-5-3 16,5-8 0-16,4-8-1 15,0-7 1-15,0-8 0 16,0-6-1-16,0-4 4 16,0 0-5-16,0-2 2 0,6-27 0 15,17-10 6 1,2-14-6-16,-1-5-1 0,10-2-1 15,-3 0-3 1,-2 4-2-16,4 6-7 0,-2 7 14 16,3 5-8-16,-13 8 7 15,4 5 0-15,-7 0 0 16,-5 4 2-16,1-4-2 16,-1 1-11-16,-1 2-28 15,-8 6-13-15,3 10-26 16,-7 6 3-16,0 0-19 15,0 18-84-15,0 8-929 0</inkml:trace>
  <inkml:trace contextRef="#ctx0" brushRef="#br0" timeOffset="150722.78">23345 7607 676 0,'0'0'714'0,"0"0"-696"16,0 0 58-16,0 0 35 16,0 0-53-16,0 0-4 15,-4 136-42-15,-7-95 2 0,-3 2 6 16,-1-2-13-16,-1 1 1 15,3-3-8-15,1-9 1 16,6-6-7-16,-1-10 4 16,3-7-19-16,4-7-5 15,0 0-39-15,0-17-26 16,0-18-41-16,2-12-177 16</inkml:trace>
  <inkml:trace contextRef="#ctx0" brushRef="#br0" timeOffset="151134.18">23501 7644 1317 0,'0'0'16'16,"0"0"19"-16,0 0 47 0,0 0-43 16,0 0-13-16,0 0-20 15,9 32 4-15,-16-16 0 16,-12 2-4-16,-4 0-6 15,-1-2 0-15,-5 0 2 16,2-2-2-16,0 0 0 16,12-3-2-16,1-6 6 15,5-1 0-15,7-4 4 16,2 2 4-16,0-2 29 16,0 0-31-16,0 1 2 15,0 2 7-15,0 1-4 16,9 2 5-16,7 0-13 0,1 2-6 15,8-2 10-15,2 0-11 16,-5-2 0-16,3 0 0 16,-8-2 3-16,-3 1-6 15,-3-3 3-15,-9 0 0 16,-2 0-2-16,0 0 2 16,0 0-4-16,0 0 1 15,0 0-24-15,0 0-9 16,0 0-48-16,0 0-64 15,0 0-307-15</inkml:trace>
  <inkml:trace contextRef="#ctx0" brushRef="#br0" timeOffset="156354.49">23790 7175 1243 0,'0'0'57'0,"0"0"-52"16,0 0 43-16,0 0 42 0,0 0-56 15,0 0-25 1,0 0 14-16,10 0-10 0,-1 0 8 15,1 0 12 1,9-3-20-16,-1-1-6 16,11 0-7-16,-3 0 0 0,5 3-6 15,0-1-1-15,-2 2-14 16,0 0 3-16,-4 0-1 16,-11 0 17-16,-3 0-13 15,-9 0 15-15,-2 0-1 16,0 0 4-16,0 2 1 15,0 2 16-15,0 4-17 0,0 2 3 16,-7 1-6-16,1 4 0 16,-2 7 11-16,2 4-9 15,2 7 5-15,-3 7-7 16,3 1 5-16,-4 1-7 16,4 2 2-16,0-2 0 15,-3 3-5-15,3-5 2 16,0 2 2-16,-4 2 0 15,4-1 1-15,-3 3 4 16,3 0-4-16,2-5 0 16,2-4-1-16,-4-1 1 0,-2-4 0 15,2-2 5 1,2-2-4-16,2-3 12 0,-7 0-13 16,3-3 2-16,2-6 11 15,0-4-11-15,0-4 7 16,-6-1-1-16,4-5-8 15,4-2 11-15,0 0-11 16,0 0 0-16,0 0 5 16,0 0-3-16,0 0 1 15,0 0 0-15,0 0 1 16,0 0 5-16,0 0-9 16,0 0 0-16,0 0 8 15,-2 0-8-15,-7 0 2 16,7 0-2-16,-7 0 2 0,4 0-2 15,3 1 0-15,2-1 0 16,0 1 0-16,0-1 0 16,0 3 0-16,-2-3-2 15,2 0 2-15,0 0 0 16,0 0 0-16,0 0 0 16,0 0 0-16,0 0 0 15,0 0 0-15,0 0 0 16,0 0 2-16,0 0-4 15,0 0 2-15,0 0 0 16,0 0 4 0,0 0-2-16,-5 0-1 0,-1 0-1 15,-5 0 2-15,-1 0-3 16,-3 2 1-16,-1-2 0 0,-1 0-2 16,-8 1 5-16,-2-1-4 15,-4 4 1-15,-4 1 0 16,-3 3-2-16,-1 0 2 15,6-2-14-15,6-1 7 16,8-5-16-16,5 0-41 16,3 0-41-16,9-13-161 15</inkml:trace>
  <inkml:trace contextRef="#ctx0" brushRef="#br0" timeOffset="156882.48">24411 7118 826 0,'0'0'578'0,"0"0"-563"16,0 0 10-16,0 0 56 15,0 0-21-15,0 0-39 16,15-4-20-16,7 4 19 0,12 0-1 15,-3-4-6 1,2 0-13-16,-2 1 3 0,-2-1-2 16,-6-1-1-1,-6 2-10-15,-3 0-6 0,-3 3-15 16,-11 0-19-16,0 0-6 16,0 0-8-16,0 0-25 15,-9 9-126-15,-5-2-501 16</inkml:trace>
  <inkml:trace contextRef="#ctx0" brushRef="#br0" timeOffset="157191.45">24602 7110 820 0,'0'0'303'0,"0"0"-239"16,0 0-1-16,0 0 23 0,0 0-36 15,0 0-30-15,-4 0 11 16,2 7-9-16,2 4 8 15,-8 8 2-15,6 5-10 16,0 8 7-16,-5 3-9 16,1 6-2-16,2 5 0 15,-6 1-12-15,6-2 4 16,-7-1-9-16,2-2 3 16,2-6 0-16,-4-3-4 15,7-9-1-15,-5-10-2 16,9-6 3-16,-2-7-5 15,2-1-30-15,0 0-67 16,0-13-71-16,0-19-1111 16</inkml:trace>
  <inkml:trace contextRef="#ctx0" brushRef="#br0" timeOffset="159054.97">25128 6663 1333 0,'0'0'40'0,"0"0"-18"15,0 0 46-15,0 0 0 16,0 0-23-16,0 0-30 16,-2-4-9-16,2 4-6 15,0 0 0-15,8 0 6 0,15 0-6 16,6 0 0-16,4 0 1 16,-2 0-1-16,3 7 0 15,-5 0-1-15,-2-1 1 16,-10 1-8-16,-5 0 6 15,-8-3-1-15,-2 1 3 16,0-2 0-16,-2-1 0 16,0-2 0-16,0 0 0 15,5 0 1-15,-5 4-1 16,0 1 0-16,0 7-1 16,0 3 2-16,0 8 3 15,0 7-4-15,0 3 0 16,0 4 20-16,0 6-20 15,-9 1 0-15,7 3 4 16,2 6 0-16,0-2 5 16,0 4-8-16,0-3 1 0,0-2 17 15,0-4-14-15,0-2 5 16,0 0 9 0,0-3-11-16,0 4 1 15,0 2-7-15,0 0 0 16,-2-3 4-16,-3 0-6 15,3-1 0-15,2-5 5 0,0-2-4 16,0-2 3 0,0 2-2-16,0-4-1 15,0 3 8-15,-3 1-9 16,1-3 0-16,2-2 2 16,0-3-1-16,0-4 5 0,-2-2-6 15,2 0 0-15,0 0 4 16,0 2-4-16,0-2 0 0,0 0-1 15,0 0 3-15,0-5-2 16,-5-2 0 0,1-3 0-16,4-2-2 15,-2 0 2-15,2 2 0 0,-2-1 0 16,2 2 3-16,0 2-5 16,-7-1 2-16,2 0 0 15,3-4 0-15,0 2 0 16,-3-2 0-16,1-3-2 15,2-1 5-15,0 5-5 16,2-3 2-16,0 0 0 0,0 1 3 16,0-1-3-1,-2 1 0-15,-3 3-1 0,1 3 3 16,1-4-5 0,3 1 3-16,-7-2 0 15,5-4 3-15,2 2-3 16,-2-1-2-16,0 0 0 0,2 3 4 15,0 0-3-15,0 3 1 16,0-4 0-16,0 3 3 16,0-2-3-16,-2 0 0 15,-5 0-2-15,5 1 5 16,0-3-6-16,0 2 3 16,-1-2 0-16,-2-1 0 15,3-1 1-15,2-1-1 0,-2 1 0 16,2-2 0-16,0 0 2 15,-2 0-2-15,2 0 0 16,0-2 1-16,0 2-1 16,-2-3-2-16,2-1 0 15,-5 3 4-15,3-3 1 16,2 0-3-16,-2 0 0 16,2 1 7-16,-4 2-5 15,2-1 2-15,-6 2-4 16,2-1 2-16,-5 0-4 15,-1-1 2-15,6-1 0 16,-5 2 0-16,-3 1 3 16,10-2-3-16,-7-2 11 0,9 2-10 15,-3-2 11-15,0 0-12 16,3 0 0-16,0 0 7 16,0 0-7-16,-5 0 0 15,3 0-4-15,2 0 9 16,-5 0-8-16,5 0 3 15,-1 0 0-15,3 0 9 16,-2 0-8-16,-5 0-1 16,1 0 0-16,-5 0 1 15,-5 0-4-15,-1 0 1 16,-10 0 2-16,-2 0-1 16,-7 0 1-16,2 0-1 15,3 0 0-15,3 2 2 16,-3 2-5-16,4-2 4 0,0-2 0 15,0 2 1-15,9-2-1 16,-4 2 0-16,8 0-3 16,8 0 7-16,-3 1-8 15,7-3 3-15,0 0-3 16,2 0 0-16,0 0 0 16,0 0-1-16,0 0-5 15,0 0-7-15,0 0 14 16,0 0-18-16,-3 0-4 15,3 0-1-15,-9 0-38 16,3 0-50-16,-15 0-163 16</inkml:trace>
  <inkml:trace contextRef="#ctx0" brushRef="#br2" timeOffset="180097.24">1737 9825 1170 0,'0'0'184'0,"0"0"-178"15,0 0 15-15,0 0 44 16,0 0-47-16,0 0-5 16,-2 0 4-16,2 0 12 15,0 0 14-15,0 0-8 0,0 0-16 16,0 0 3-16,0 0-22 16,2 0-1-16,18 0-1 15,7 0 2-15,7 0 2 16,1 0-2-16,1 0-4 15,-1 0 2 1,2-1-14-16,-4-5-8 0,-6-2-2 16,-4 1-3-16,-4 1 14 15,-9 5-17-15,-7 1 0 16,-3 0-19-16,0 0-11 16,0 0-21-16,-5 0-322 15</inkml:trace>
  <inkml:trace contextRef="#ctx0" brushRef="#br2" timeOffset="180732.04">1922 9647 1168 0,'0'0'166'16,"0"0"-164"-16,0 0 45 15,0 0 12-15,0 0-31 16,0 0-28-16,-2 0 2 16,2 0 10-16,0 4 2 15,0 20 4-15,0 13 12 16,0 8-10-16,0 11 3 16,7 9-10-16,-2 1-7 15,-3 0 14-15,2 0-17 16,-4-8 2-16,2-4 3 15,-2-8-6-15,0-6 1 16,2-11-3-16,-2-11 0 16,0-2 1-16,0-12-1 15,0-2 0-15,0-2 3 0,0 0-1 16,0 0 2-16,0 0-4 16,0 0 2-16,-2-9-6 15,-14-4-12-15,1-11-4 16,-3-6 0-16,3-3-38 15,-1-1 4-15,0 2-4 16,6 7-4-16,-2 2 14 16,1 7 12-16,-1 5 36 15,6 5 11-15,-3-1 8 0,5 5 42 16,2 2 6-16,0 0-43 16,2-2 21-16,0 2-21 15,0 0-17-15,0 0 8 16,0 0-15-16,0-2 4 15,0 2-4-15,13 0 0 16,7 0 18-16,5 0-17 16,-6 0 4-16,1 0-3 15,-2 0 0-15,-4 0-4 0,-6 0-6 16,-1 0-38 0,-3 0 3-16,-4 0-56 0,0 0-72 15,0-6-367-15</inkml:trace>
  <inkml:trace contextRef="#ctx0" brushRef="#br2" timeOffset="181132.91">1383 9676 1332 0,'0'0'13'16,"0"0"27"-16,0 0 34 15,0 0-35-15,0 0-16 16,0 0 4-16,46 11-22 0,-25-3-4 16,-3 2 3-16,-3 0-4 15,1 4-8-15,-7 2-72 16,-5 1-137-16,-2-1-918 15</inkml:trace>
  <inkml:trace contextRef="#ctx0" brushRef="#br2" timeOffset="181840.26">1512 9872 1204 0,'0'0'24'0,"0"0"40"0,0 0 7 15,0 0-27 1,0 0-27-16,0 0 2 0,-4 24-15 15,4-14-4-15,0 8 5 16,0 4 0-16,0 2-5 16,0 2-6-16,0-4-11 15,0-2 14-15,0-7-2 16,0-2 5-16,0-7 6 16,0-4 4-16,0 2 7 15,0 0-8-15,6 0 2 16,1 4 15-16,5-2-16 15,-2 2-7-15,7 0-1 16,-5 1 2-16,-3 0-3 16,1 2-1-16,-10-2 1 15,0 3 5-15,0 6-5 0,0 5-1 16,-12-2 5-16,-7 3-5 16,-2-2 1-16,-1-3-1 15,0-4 1-15,2-1-1 16,1-4 0-16,6-2 0 15,5-3 4 1,0-1-4-16,6-2 1 16,0 0-1-16,2 0 0 0,0 0-6 15,0 0 6-15,0 0-3 16,0 0 0-16,0 1 3 16,0 2 0-16,0 1-3 15,0 4 3-15,0 4-7 16,6 1 7-16,8 8 0 15,4-1 2-15,2 0 0 16,5 3 2-16,4-6-4 0,4 1 0 16,5-2 8-16,5-2-7 15,1 0-1-15,5-2 16 16,4 0-6-16,-1-2 9 16,-1 1-13-16,-5-6-5 15,-3-1 12-15,-3-2-13 16,-4-2 0-16,-7 0-1 15,-5 0 3-15,-6 0-4 16,-7 0-2-16,-6-2-59 16,-5-3-53-16,0-8-351 15</inkml:trace>
  <inkml:trace contextRef="#ctx0" brushRef="#br2" timeOffset="182229.23">2546 9625 1437 0,'0'0'81'16,"0"0"-68"-16,0 0 29 15,0 0 11-15,0 0-31 16,0 0 7-16,-4 0-19 16,1 0 8-16,-8 1 11 15,-4 5-11-15,-10 7-18 0,-18 4-2 16,-3 2-36-16,-5 5-29 16,4 4-100-1,14-1-164-15</inkml:trace>
  <inkml:trace contextRef="#ctx0" brushRef="#br2" timeOffset="182464.54">2252 9954 1260 0,'0'0'8'0,"0"0"84"16,0 0-26-16,0 0-11 15,0 0-5-15,131 0-27 0,-81-5-3 16,3-4-4-1,3 1-11-15,-12 2 6 0,-2 2-11 16,-5-2 0-16,-11 3-1 16,-4 2 1-16,-13 1-3 15,-4 0-46-15,-5-5-24 16,0 4-63-16,-10-5-245 16</inkml:trace>
  <inkml:trace contextRef="#ctx0" brushRef="#br2" timeOffset="182821.76">2524 9796 1215 0,'0'0'132'0,"0"0"-87"15,0 0 52-15,0 0-25 16,0 0-30-16,0 0-12 15,-4 1-30-15,4 23 0 16,0 14 6-16,0 15 6 16,0 7 11-16,6 6-7 15,1 2-6-15,-1 10 13 16,1 0-21-16,0-2 5 16,-7-5 0-16,2-11-4 15,-2-10-2-15,0-10-1 16,2-9 0-16,-2-14-6 0,0-9 6 15,0-8-13-15,0 0-17 16,0-6-34-16,0-34-52 16,0-16-114-1</inkml:trace>
  <inkml:trace contextRef="#ctx0" brushRef="#br2" timeOffset="183486.14">2562 10007 1312 0,'0'0'42'15,"0"0"32"-15,0 0-13 16,0 0-1-16,0 0-17 16,0 0-20-16,-58 105-8 15,31-64-9-15,-11 2-5 16,0-2 21-16,-1-3-20 15,3-10-4-15,11-7-4 0,9-11-17 16,3-10-56-16,9 0-108 16,4-15-485-16</inkml:trace>
  <inkml:trace contextRef="#ctx0" brushRef="#br2" timeOffset="183517.27">2470 10068 1089 0,'0'0'211'0,"0"0"-198"0,0 0 99 0,0 0-64 0,0 0-9 15,0 0 9-15,118 46-35 0,-91-26-10 16,-2 2 10 0,0 0-6-16,-10-1 6 15,1-3-13-15,-5-6 0 16,-7-4-6-16,2-5-5 15,-6-3-74-15,0 0-106 16,0-22-838-16</inkml:trace>
  <inkml:trace contextRef="#ctx0" brushRef="#br2" timeOffset="184190.57">2805 9645 1162 0,'0'0'80'0,"0"0"-39"16,0 0 28-16,0 0 32 15,0 0-62-15,0 0-12 16,-3 0 6-16,3 0-2 0,0 17 0 16,0 8 0-16,3 9-3 15,-1 2-3-15,-2 3-25 16,0-7 0-16,0-4 2 15,0-8-2-15,2-9-14 16,-2-2-37-16,2-6-34 16,0-3-20-16,6-3-75 15,-4-24-122-15,0-5-442 16</inkml:trace>
  <inkml:trace contextRef="#ctx0" brushRef="#br2" timeOffset="184611.13">2805 9645 1071 0,'22'2'164'0,"-22"-2"-85"15,0 0 24-15,0 0-36 16,0 0-58-16,0 0-5 16,13 0-4-16,14 0 0 15,4 0 7-15,0 2-7 16,5 4 0-16,-9 1 0 16,-3 0 1-16,-9 0-4 15,-7 2 3-15,-6-1 0 16,-2 6 10-16,0 5 9 15,-20 6-1-15,-12 3-9 16,-5 0-4-16,-1-6 3 16,0-1-8-16,4-6 0 15,5 0 4-15,8-5-2 16,9-6-2-16,8-2 4 16,4-2-4-16,0 0 6 0,0 0-6 15,0 0 0-15,16 0 14 16,3 0-4-16,1 0-1 15,3 0-7-15,1 0 1 16,5-2 0-16,4-6-3 16,1 0-2-16,0 2 1 15,-7 2-32-15,-8 4-50 16,-7 0-80-16,-8 0-424 16</inkml:trace>
  <inkml:trace contextRef="#ctx0" brushRef="#br2" timeOffset="184880.47">2892 10104 1375 0,'0'0'37'16,"0"0"3"-16,0 0 8 16,0 0-2-16,0 0-38 0,0 0-7 15,24 0 8 1,0 0-8-16,1 0 14 0,2 0-15 16,-3 0 0-16,1-5-3 15,-3-1-7-15,-8 1-38 16,-8 1-51-16,-6 4-146 15</inkml:trace>
  <inkml:trace contextRef="#ctx0" brushRef="#br2" timeOffset="185128.69">2885 10254 1226 0,'0'0'134'0,"0"0"-133"0,0 0 14 16,0 0 53-16,0 0-33 16,0 0 1-16,53 0-36 15,-26 0 4-15,2 0-5 16,2-7 1-16,0-2-3 16,-4 0-10-16,-2 1-28 15,-10-2-70-15,-8-1-75 16,-7 4-664-16</inkml:trace>
  <inkml:trace contextRef="#ctx0" brushRef="#br2" timeOffset="185389.6">2958 10140 1312 0,'0'0'26'15,"0"0"30"-15,0 0 18 0,0 0-17 16,0 0-36-16,0 0-3 16,0 100-6-16,0-52 8 15,0 1 15-15,0-4-30 16,0-6 8-16,0-9 1 16,0-6-14-16,0-10 0 15,0-6-3-15,0-6-29 0,0-2-38 16,0 0-41-16,0 0-78 15,-8-4-388-15</inkml:trace>
  <inkml:trace contextRef="#ctx0" brushRef="#br2" timeOffset="185708.75">2844 10529 1215 0,'0'0'33'16,"0"0"-4"-16,0 0 44 15,0 0-12-15,0 0-21 16,0 0-7-16,77-10-14 16,-42 0-4-16,3-2-6 15,3 2 8-15,-4 2-1 16,-1 0-12-16,-5 5 0 15,-6 3 7-15,-10-3-10 0,-7 3-1 16,0 0 0-16,-8-3-35 16,0-4-61-16,0-5-268 15</inkml:trace>
  <inkml:trace contextRef="#ctx0" brushRef="#br2" timeOffset="186181.17">3627 10167 1546 0,'0'0'12'0,"0"0"42"16,0 0 3-16,0 0-31 15,0 0-24-15,0 0 4 16,27 9 0-16,-10-1-1 15,-1 2-5-15,-1-4 0 0,-3 1-7 16,-1-2-21 0,-5 0-52-16,-6 0-98 0,0-1-553 15</inkml:trace>
  <inkml:trace contextRef="#ctx0" brushRef="#br2" timeOffset="186474.47">3640 10457 1502 0,'0'0'26'0,"0"0"2"0,0 0 42 16,0 0-35-16,0 0-26 15,0 0 3-15,31 5-12 16,-17 1 0-16,1 1 0 16,1-1 0-16,-1 0-19 15,6-2-51-15,-6 0-112 16,-8-2-639-16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36:12.52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7809 6006 971 0,'0'0'149'16,"0"0"-141"-16,0 0 57 15,0 0 18-15,0 0-39 0,0 0-20 16,0 0 11-16,61 60-9 16,-51-60-9-16,8 0-5 15,0 0-7-15,2-5 12 16,4-10-17-16,3-3 0 15,2 0 2-15,-2 3-2 16,-5 4 0-16,5-1 0 16,-5 3 1-16,0-1 5 15,-1 2 0-15,-2 2-3 16,-3 1 14-16,0 2-12 16,-1 3 1-16,-2 0 3 15,8 0-9-15,-7 0 21 16,3 12-13-16,-1 4-5 0,-1 0 38 15,-1 1-33-15,-3-6-3 16,-3 2-5-16,4-6 5 16,1-1 2-16,0-3-7 15,3-3 0-15,2 0 3 16,2 0-3-16,-2 0 0 16,-3-7 0-16,3 2 0 15,-5-4 3-15,3 5-3 16,-3-1 0-16,3 2 4 15,-5 1-4-15,-2 2 2 0,3 0-4 16,-2 0 6-16,4 0 7 16,1 0-9-16,8-4 3 15,2-1 13-15,-2-4-14 16,2 2 6-16,-7 1-6 16,2-1-2-16,-4 3 5 15,-10 2-7-15,3-2 0 16,-2 2 5-16,0 0-3 15,-3 2-3-15,3 0 1 16,-3-2 0-16,0 2-5 16,8-2 5-16,-3-3-64 15,-5 0-102-15,-4-4-743 16</inkml:trace>
  <inkml:trace contextRef="#ctx0" brushRef="#br0" timeOffset="41060.76">6420 6028 1414 0,'0'0'28'0,"0"0"-26"16,0 0 6-16,0 0 7 15,0 0 37-15,0 0-13 16,0 0-36-16,39 24 31 16,-8-10-5-16,0 2-4 15,5 2 6-15,-1-1-21 16,15 0-4-16,10-13 0 0,9-4-5 15,8-8 9-15,4-25-10 16,-8-4 0-16,-1 0-2 16,-10 3 5-16,-4 8-4 15,-7 8 1-15,-8 7 0 16,-5 6-2-16,-7 5 2 16,-2 0 0-16,-7 0 3 15,2 0 2-15,-1 2 6 16,-5 2-2-16,-3 0-4 15,-1-2 4-15,-1 0-9 16,-2 0 0-16,0 2 1 16,7 0-1-16,0 0 2 0,7-4-2 15,4 0 2-15,8 0 0 16,7-16-2-16,8-8 0 16,-3 2 1-16,0 6-1 15,-9 9 0-15,-6 4-3 16,-8 3 3-16,-4 0-1 15,-8 0 1-15,-1 4 0 16,-11 2-1-16,5-4 3 16,-3 2 1-16,-2-3-3 15,8 2 0-15,-1-1 2 16,1 0-2-16,11 0 0 16,-5 2 0-16,3-2 1 15,4 4-2-15,-3-2 1 0,-5 1 0 16,6-2-1-16,-4 0 1 15,-3-3-1-15,1 0 0 16,1 0 1-16,-3 0-1 16,1 0-1-16,-8 0 2 15,3 0-4-15,-5 0 1 16,1 0-1-16,-5 0 2 16,3 0-5-16,1 0-14 15,3 0-30-15,3-5-27 16,2-1-64-16,-1-2-240 15</inkml:trace>
  <inkml:trace contextRef="#ctx0" brushRef="#br0" timeOffset="42129.27">6463 10403 1326 0,'0'0'55'0,"0"0"-47"15,0 0 1-15,0 0 50 16,119 109-7-16,-86-62-1 16,2 7-2-16,-6 2-29 15,-4-1 16-15,-8-1-11 16,-3 0-8-16,-1-4-4 0,-4-6-11 15,-2-2 4-15,-2-7-6 16,-1-10-3-16,2-6-11 16,3-13-55-16,-4-6-61 15,4-12-81-15,-9-25-283 16</inkml:trace>
  <inkml:trace contextRef="#ctx0" brushRef="#br0" timeOffset="42418.54">6846 10162 1345 0,'0'0'68'0,"0"0"-64"15,0 0 26-15,0 0 82 16,0 0-39-16,-11 147-32 15,-9-82-23-15,-7 4 3 16,-11 7 13-16,1 11-17 16,-13 6-6-16,4-2-5 15,-3 0-2-15,2-14-3 16,12-11-1-16,6-19-9 16,8-13-16-16,5-8-37 15,8-6-71-15,1-9-159 0</inkml:trace>
  <inkml:trace contextRef="#ctx0" brushRef="#br0" timeOffset="42786.89">6947 10682 1468 0,'0'0'33'15,"0"0"-27"-15,0 0 24 16,0 0 35-16,0 0-35 15,11 130-3-15,-9-86-4 16,-2 6 8-16,0 1 1 16,0 0-16-16,-6-4 7 15,-6-11-23-15,3-9 0 16,5-14-1-16,2-7-11 16,2-6-39-16,0 0-106 15,0-23-146-15</inkml:trace>
  <inkml:trace contextRef="#ctx0" brushRef="#br0" timeOffset="43139.32">7192 10790 1331 0,'0'0'177'0,"0"0"-168"15,0 0 50-15,0 0-9 16,0 0-31-16,0 0-11 15,-7 26-4-15,-8-5-4 16,-6 2 4-16,4-2-2 16,-3-3 19-16,1-3-20 0,4-3 4 15,1-6 4-15,12-1-4 16,0-3 3-16,2-1-6 16,0 3 2-16,0 2 4 15,0 2-7-15,0 1 10 16,2-1 5-16,6-1-4 15,0 4-3-15,3-1-1 16,1-1-7-16,3 4 6 16,1-4-7-16,1 0-1 15,-1-4-4-15,4 2-20 16,-2-3-51-16,-7-4-136 16</inkml:trace>
  <inkml:trace contextRef="#ctx0" brushRef="#br0" timeOffset="43620.42">7444 10601 1424 0,'0'0'120'16,"0"0"-118"-16,0 0 21 15,0 0 36-15,0 0-10 16,0 0-19-16,77 0-25 0,-50 0-3 15,-2-5 7-15,2-1-9 16,0 2-2-16,2-3 1 16,-6 6-37-16,-2 1-76 15,-13 0-231-15</inkml:trace>
  <inkml:trace contextRef="#ctx0" brushRef="#br0" timeOffset="44017.98">7922 10332 1454 0,'0'0'41'16,"0"0"-27"-16,0 0-6 16,0 0 94-16,58 105-50 15,-35-63-8-15,-4 8-19 0,0 3-11 16,-1 1 10-16,-3 0-23 15,-1-1 1-15,-3-6 1 16,-1-3-3-16,2-8 0 16,-5-6-6-16,1-8-21 15,-1-7 1-15,-2-13-42 16,-3-2-60-16,0-17-138 16</inkml:trace>
  <inkml:trace contextRef="#ctx0" brushRef="#br0" timeOffset="44293.31">8221 10204 1506 0,'0'0'26'15,"0"0"-14"-15,0 0 49 16,0 0-28-16,0 0-7 15,-20 117-9-15,-7-53-11 16,-6 8 14-16,-9 0 10 16,-8 6-14-16,-5 3 4 15,-3-5-20-15,2-6 0 16,11-10-3-16,12-15 0 16,11-13-17-16,6-13-41 0,14-8-95 15,2-8-174 1</inkml:trace>
  <inkml:trace contextRef="#ctx0" brushRef="#br0" timeOffset="44595.11">8373 10574 1505 0,'0'0'31'0,"0"0"-30"0,0 0 47 15,0 0 32-15,0 0-41 16,2 116-9-16,-2-66-11 16,0 4-15-16,-4-2 11 15,-5-4-15-15,-1-8-1 16,8-7-2-16,-2-13-4 15,2-10-32-15,2-10-49 16,0 0-116-16,0-25-238 16</inkml:trace>
  <inkml:trace contextRef="#ctx0" brushRef="#br0" timeOffset="44896.41">8580 10656 1436 0,'0'0'28'0,"0"0"7"16,0 0 27-16,0 0-21 16,0 0-24-16,0 0-12 15,5 28-3-15,-24-3-1 16,0 2-1-16,-4 1 0 16,7-2 5-16,8-4-2 15,3-2 19-15,5-2 12 16,0-2-12-16,0-1 5 15,5-3-6-15,3-5-8 16,8-1-1-16,-3-2-12 0,3 0 3 16,2-4-6-1,0 3 0-15,2-2-28 0,0 3-53 16,-4-1-79-16,-10-3-271 16</inkml:trace>
  <inkml:trace contextRef="#ctx0" brushRef="#br0" timeOffset="45369.04">8034 10070 1360 0,'0'0'92'16,"0"0"-79"-16,0 0 61 15,0 0 34-15,0 0-65 0,0 0-39 16,11-13 7 0,9-7-11-16,9-10 0 0,0 5 0 15,0 5 0-15,0 7-1 16,-5 2 1-16,-1 7 0 16,-7 2-1-16,-1 0 3 15,-1 2-2-15,-6 0 0 16,5 0 0-16,1 2 2 15,1 12-2-15,-1 12 0 16,1 8-1-16,4 6 1 16,-2 4-20-16,1-16-104 15,-3-24-973-15</inkml:trace>
  <inkml:trace contextRef="#ctx0" brushRef="#br0" timeOffset="45972.8">9108 10524 1444 0,'0'0'18'0,"0"0"0"16,0 0 46-16,0 0 17 16,0 0-26-16,0 0-32 15,44-18 4-15,-28 15 10 16,4-1-12-16,0-2 5 16,5-2-21-16,2-6-9 15,4 0 8-15,-2 0-8 16,-3 0 0-16,-6 4-2 15,1 3-10-15,-15 4-9 16,-4 3-39-16,-2 0-58 0,-13 0-212 16</inkml:trace>
  <inkml:trace contextRef="#ctx0" brushRef="#br0" timeOffset="46200.41">9219 10662 1594 0,'0'0'12'15,"0"0"10"-15,0 0 36 16,0 0 6-16,0 0-31 16,0 0-32-16,110 0 9 15,-86-6-10-15,0 0-5 0,-8 2 4 16,-5 0-57-16,-9 4-85 15,-2 0-357-15</inkml:trace>
  <inkml:trace contextRef="#ctx0" brushRef="#br0" timeOffset="51046.09">10122 10007 1457 0,'0'0'36'0,"0"0"-2"16,0 0 14-16,0 0 0 16,0 0-35-16,0 0-13 0,0 0 16 15,123 101 18-15,-86-37-9 16,-3 11 21-16,-10 4-25 15,1 2-3-15,-8-9 1 16,-3-9-12-16,-1-12 2 16,-2-8-9-16,-4-11 0 15,6-8-5-15,-4-9 5 16,3-4-25-16,-6-7-5 16,-4-4-37-16,-2-2-5 15,0-28-52-15,0-14-120 16</inkml:trace>
  <inkml:trace contextRef="#ctx0" brushRef="#br0" timeOffset="51315.31">10507 9942 1450 0,'0'0'84'16,"0"0"-44"-16,0 0 17 15,0 0 10-15,0 0-35 16,0 0-20-16,-11 118 6 16,-18-34 9-16,-14 16 10 15,-3 7-20-15,-10 1-4 0,-11-5 0 16,7-9-12-16,4-14 1 16,12-20-2-16,17-24-9 15,13-17-10-15,14-14-50 16,0-5-81-16,6 0-162 15</inkml:trace>
  <inkml:trace contextRef="#ctx0" brushRef="#br0" timeOffset="51778.73">10821 10455 1407 0,'0'0'101'0,"0"0"-94"15,0 0 6-15,0 0 78 16,-9 113-17-16,7-59-47 16,-2 0-13-16,-5 0-8 15,4-6-5-15,-4-4 1 16,5-8-2-16,-5-7-54 16,7-13-43-16,2-16-182 15</inkml:trace>
  <inkml:trace contextRef="#ctx0" brushRef="#br0" timeOffset="52079.12">11039 10518 1505 0,'0'0'31'0,"0"0"25"15,0 0 13-15,0 0-53 16,0 0-14-16,0 0-2 15,-127 56-9-15,104-34 7 16,2-3-5-16,7-1 6 16,12-5 0-16,2-2 2 15,0 0 16-15,0-1-2 0,0 2 4 16,10-1 20-16,5 1-26 16,5-1-1-16,0-1-2 15,2 2-9-15,3-5 2 16,2 2-3-16,4-5-29 15,2-4-49-15,-4 0-151 16</inkml:trace>
  <inkml:trace contextRef="#ctx0" brushRef="#br0" timeOffset="52434.57">11381 10425 1461 0,'0'0'99'15,"0"0"-54"-15,0 0 19 16,0 0 8-16,0 0-35 16,138-6-11-16,-101-8-23 0,6-2 1 15,-7 1 2 1,-7 2-6-16,-10 3 0 0,-3 4-1 16,-11 2 1-16,-5 1-1 15,0-1-28-15,0-1-49 16,-7-3-178-16</inkml:trace>
  <inkml:trace contextRef="#ctx0" brushRef="#br0" timeOffset="54228.03">12370 9974 1079 0,'0'0'32'0,"0"0"99"16,0 0-26-16,0 0-3 15,0 0-39-15,0 0-5 16,2-15-1-16,-2 15-29 15,0 0-1-15,0 0-16 0,0 15-7 16,0 25 0-16,-16 22-4 16,1 22 0-16,-1 14 6 15,3 7-5-15,7 1 4 16,0-4 6-16,6-7-8 16,0-11 0-16,0-12-3 15,8-12 0-15,5-11 1 16,1-12-1-16,-1-4-3 15,-5-9-10-15,2-2-28 16,-4-10-20-16,1-6-112 16,-7-6-139-16</inkml:trace>
  <inkml:trace contextRef="#ctx0" brushRef="#br0" timeOffset="54594.43">12738 10131 1368 0,'0'0'67'15,"0"0"-54"-15,0 0 66 16,0 0 10-16,0 0-74 0,0 0 5 16,17 113 16-16,8-50-16 15,2 9 4-15,2 2-11 16,0-2 13-16,0-1-20 16,-8-8-3-16,6-4 4 15,2-9-7-15,-6-12 0 16,-3-12 0-16,2-9-23 15,-6-10-3-15,-5-7-67 16,-9 0-73-16,-2-26-306 16</inkml:trace>
  <inkml:trace contextRef="#ctx0" brushRef="#br0" timeOffset="54884.82">13112 9970 1335 0,'0'0'109'16,"0"0"-101"-16,0 0 37 16,-47 104 77-16,11-35-58 15,-6 9-21-15,-3 4-18 16,1 2-15-16,-5-3 21 15,0-7-29-15,-2-3 1 0,1-2-3 16,4-7 0-16,6-10-20 16,13-14-15-16,9-12-40 15,14-14-40-15,4-10-97 16,0-2-583-16</inkml:trace>
  <inkml:trace contextRef="#ctx0" brushRef="#br0" timeOffset="55168.35">13228 10381 1395 0,'0'0'154'16,"0"0"-153"-16,0 0 75 15,0 137 5-15,0-90-29 16,0 3-30-16,2-3-20 16,-2-6 3-16,0-1-4 15,0-7-1-15,0-3-6 16,0-8-5-16,0-6-40 16,0-14-47-16,0-2-127 15,0-28-844-15</inkml:trace>
  <inkml:trace contextRef="#ctx0" brushRef="#br0" timeOffset="55456.49">13457 10474 1478 0,'0'0'47'0,"0"0"-38"15,0 0 67-15,0 0-40 16,0 0-29-16,0 0-1 15,-85 95-6-15,58-72-4 16,8 0 4-16,-4-5 0 16,13-5 2-16,2-3-2 0,8 2 0 15,0 0 9-15,0 4 2 16,16 4 8-16,7-6-7 16,-4 0-6-16,4-7 4 15,-3-1-10-15,-5-1 0 16,8-3-4-16,-6-2-17 15,-3 0-69-15,-5 0-147 16</inkml:trace>
  <inkml:trace contextRef="#ctx0" brushRef="#br0" timeOffset="55749.02">13343 10022 1519 0,'0'0'87'16,"0"0"-86"-16,0 0 8 15,0 0 14-15,0 0-13 16,0 0 2-16,114-44-12 16,-72 32-27-16,-5 5-16 15,-14 2-111-15,-2 5-358 0</inkml:trace>
  <inkml:trace contextRef="#ctx0" brushRef="#br0" timeOffset="56208.07">12853 9713 1458 0,'0'0'31'0,"0"0"-19"16,0 0 56-16,0 0-10 15,0 0-41-15,0 0-2 16,85-76-15-16,-52 42 6 15,5 2-16-15,-5 4 10 16,-1 6-15-16,-6 9 14 16,-12 6-2-16,-1 7 3 0,-9 0-2 15,8 0 2-15,1 10 4 16,3 10-3-16,-3 8 2 16,3 1 16-16,4 4-2 15,-4-1-7-15,-1-4-10 16,-3-2 4-16,-2-2-8 15,-1-4-22-15,-7-8-172 16</inkml:trace>
  <inkml:trace contextRef="#ctx0" brushRef="#br0" timeOffset="57417.96">13972 10449 1486 0,'0'0'35'0,"0"0"0"0,0 0 45 15,0 0-26 1,0 0-37-16,0 0-8 0,86-4-1 15,-28-9 0 1,5 2 13-16,-1 2-21 0,-4-2 0 16,-2 5 0-16,-9 2 1 15,-5 0-3-15,-11 2-12 16,-6-2-17-16,-12 2-11 16,-11-3-65-16,-2 0-79 15,-2-1-368-15</inkml:trace>
  <inkml:trace contextRef="#ctx0" brushRef="#br0" timeOffset="57691.41">14255 10132 1420 0,'0'0'53'0,"0"0"-48"15,0 0 34-15,0 0 44 16,0 0-11-16,6 126-34 16,1-67-12-16,-7 5 6 15,0 0-9-15,0-2-14 16,0-4 1-16,-7-8-10 0,3-9-2 16,2-9-5-1,2-17-56-15,0-15-66 0,0 0-342 16</inkml:trace>
  <inkml:trace contextRef="#ctx0" brushRef="#br0" timeOffset="58600.65">14901 9951 1300 0,'0'0'126'0,"0"0"-107"0,0 0 9 15,0 0 72-15,0 0-50 0,0 0-45 16,0 56 1-1,2 3 13-15,0 13 22 0,-2 15 0 16,0 3-23-16,0 4 13 16,-2-8-15-16,-6-7-7 15,-6-11-3-15,5-11-3 16,0-12-1-16,4-11-2 16,3-11-6-16,2-6-10 15,-2-9-33-15,0-8-33 16,-3 0-45-16,1-12-86 15,0-22-1039-15</inkml:trace>
  <inkml:trace contextRef="#ctx0" brushRef="#br0" timeOffset="58936.65">15389 9918 1394 0,'0'0'74'0,"0"0"-43"16,0 0 57-16,0 0-4 15,0 0-35-15,0 0-9 0,-41 88-35 16,10-50-4-16,-13 6 14 16,-12 6-15-16,-2 5 2 15,0-1-2-15,0 0 1 16,12-8-4-16,10-6 3 15,14-9 0-15,13-4 0 16,9-3 0-16,0-2 0 16,17 0 6-16,17-2-6 15,2-3 20-15,2-2-20 16,2 2 1-16,-5-6-2 16,4 2 1-16,-6 0 0 15,-4 4-21-15,-3 3-44 16,-1-2-38-16,-9-4-169 0</inkml:trace>
  <inkml:trace contextRef="#ctx0" brushRef="#br0" timeOffset="59145.38">15467 10509 1507 0,'0'0'28'0,"0"0"-11"15,0 0 99-15,-20 137-40 16,17-95-32-16,-1 0-36 16,-5 0-2-16,5-4-12 15,-5-8-19-15,9-14-56 16,0-14-104-16,0-2-492 0</inkml:trace>
  <inkml:trace contextRef="#ctx0" brushRef="#br0" timeOffset="59425.52">15761 10495 1370 0,'0'0'87'15,"0"0"-23"-15,0 0 38 16,0 0-84-16,0 0-4 16,0 0-4-16,-145 88-9 15,107-56 7-15,7-1-8 16,9-8 0-16,9-2 1 15,3-8-1-15,10 2 7 16,0 1 12-16,0 0 1 16,12 0 24-16,5-2-16 0,-1-1-12 15,7-5 2-15,-4-2-14 16,6 3-2-16,-5-7-2 16,7 0-16-16,-3-2-8 15,1 0-75-15,-3 0-149 16</inkml:trace>
  <inkml:trace contextRef="#ctx0" brushRef="#br0" timeOffset="59948.19">16271 9926 1476 0,'0'0'74'0,"0"0"-22"16,-80 136 32-16,62-64-24 15,5 12-20-15,1 7-21 16,12 7-14-16,0-6 16 0,0-8-16 16,0-8-2-16,12-11 5 15,1-9-8-15,3-12-5 16,-3-8-30-16,-2-9-62 15,-6-15-151-15</inkml:trace>
  <inkml:trace contextRef="#ctx0" brushRef="#br0" timeOffset="60760.26">16808 10094 1293 0,'0'0'4'0,"0"0"4"16,0 0 1-16,0 0 46 16,0 0-24-16,136-70-29 15,-118 66-2-15,-5 4 0 16,-1 0 31-16,-8 14-2 15,3 20-2-15,-7 16 42 16,0 19-9-16,-7 13-29 16,-9 8-5-16,-1 0-11 15,3-8 9-15,5-17-20 16,9-15-2-16,0-20-1 16,0-14 0-16,7-12-2 15,11-4 0-15,6-22 1 16,5-20-5-16,5-11 4 15,4-8-20-15,-7-6 9 16,0-8-12-16,-2 0-5 0,0-4-3 16,0 10-6-16,0 9 38 15,-5 11 2-15,-4 6 32 16,3 10 10-16,-8 3-7 16,-3 10-10-16,-6 8-6 15,-4 7-7-15,-2 5 15 16,5 0-17-16,-3 0-3 15,-2 12-7-15,0 26 3 16,0 23-5-16,-9 21 0 16,-5 18 2-16,1 13 16 15,-1 9-4-15,8 5 1 16,-5-3 2-16,-3 2-7 0,-1-10-1 16,2-10-9-16,-7-16 4 15,-3-21-3-15,4-17-1 16,-6-13 0-16,-6-16 1 15,-10-9 1-15,-14-14-4 16,-5 0 1-16,-8-18-20 16,9-10 5-16,12-2-21 15,9 3-13-15,11-4-69 16,9 1-242-16</inkml:trace>
  <inkml:trace contextRef="#ctx0" brushRef="#br0" timeOffset="61127.59">17592 10249 1225 0,'0'0'175'16,"0"0"-151"-16,0 0 81 16,0 0 0-16,0 0-43 15,0 0-2-15,110-6-28 16,-99 10 3-16,-5 14-15 16,-2 11-15-16,-4 11 13 15,0 15-15-15,0 9-2 0,-15 2 0 16,-1-2 4-16,3-5-7 15,7-13 2-15,-1-14-12 16,5-12 10-16,2-10-30 16,0-10-21-16,-3 0-36 15,3-14-108-15,0-21-388 16</inkml:trace>
  <inkml:trace contextRef="#ctx0" brushRef="#br0" timeOffset="61434.6">17929 10301 1397 0,'0'0'111'16,"0"0"-12"-16,0 0-27 15,0 0-9-15,0 0-43 16,0 0-16-16,-42 60-4 16,6-26 0-16,3 0-11 15,-4-4 5-15,16-6 3 16,3-6 2-16,9-6 2 15,5-4 3-15,4-1 20 16,0 2-4-16,6 0 5 16,17 1 2-16,0-3-19 0,4-1 9 15,2 0-17 1,-2-3 4-16,0-2-1 0,2-1-3 16,-4 0-5-1,-8 0-3-15,-1 0-26 0,-7 0-45 16,-9 7-161-16</inkml:trace>
  <inkml:trace contextRef="#ctx0" brushRef="#br0" timeOffset="62117.98">18515 10321 1426 0,'0'0'105'0,"0"0"-57"15,0 0 27-15,0 0 3 16,0 0-45-16,0 0-15 0,18 8-13 16,24-6 4-16,7-2-4 15,7 0-2-15,-1 0-6 16,1-7 2-16,-2-8-53 15,-8-3-56-15,-13 1-245 16</inkml:trace>
  <inkml:trace contextRef="#ctx0" brushRef="#br0" timeOffset="62426.58">19364 9857 1122 0,'0'0'394'0,"0"0"-381"15,0 0 98-15,15 147-23 16,-15-77-27-16,0 16-22 15,-15 8-23-15,-14 5 11 16,2-7-18-16,0-12-6 16,5-13 4-16,4-17-7 0,9-14 0 15,2-15-4-15,7-14-25 16,0-7-20-16,0-12-89 16,7-26-180-16</inkml:trace>
  <inkml:trace contextRef="#ctx0" brushRef="#br0" timeOffset="62619.58">19466 10326 1479 0,'0'0'124'0,"0"0"-97"0,0 0 34 16,0 0 15-16,114-11-29 15,-58-10-28-15,6-2-19 16,-5-4 0-16,-3 4-6 15,-7 1 1-15,-9 1-29 16,-9 5-33-16,-6 4-71 16,-15 2-153-16</inkml:trace>
  <inkml:trace contextRef="#ctx0" brushRef="#br0" timeOffset="62887.76">20010 9847 1456 0,'0'0'78'0,"0"0"-21"0,0 0 35 16,0 0-22 0,0 0-18-16,-2 137-29 0,2-87 1 15,0 10-5-15,-4 17-6 16,-19 9 16-16,-2 4-22 15,3 2-3-15,-5-10 3 16,10-11-6-16,3-14-1 16,5-18-11-16,7-18-23 15,2-12-5-15,0-9-67 16,-9-2-206-16</inkml:trace>
  <inkml:trace contextRef="#ctx0" brushRef="#br0" timeOffset="65376.01">20248 9972 1175 0,'0'0'96'0,"0"0"-81"0,0 0 89 16,0 0-22-1,0 0-36-15,0 0-24 16,0 0 35-16,56-53-26 16,-52 53-9-16,6 0 5 0,5 3-13 15,5 21 12-15,9 10-8 16,7 20-13-16,-1 18 16 16,5 16-17-16,3 9 0 15,-8 3-4-15,1-8 2 16,-9-10-1-16,-7-3-1 15,-5-16 0-15,-3-4-1 16,-3-18 1-16,-9-9-1 0,0-15-2 16,0-9-25-16,0-8-37 15,0-15-91-15,0-35-216 16</inkml:trace>
  <inkml:trace contextRef="#ctx0" brushRef="#br0" timeOffset="65675.38">20812 9899 492 0,'0'0'944'16,"0"0"-929"-16,0 0 48 0,0 0 42 15,0 0-43-15,0 0-29 16,-43 119-5-16,1-43 4 15,-7 17-4-15,-8 11-12 16,-13 8-5-16,1-3-11 16,-2-9 7-16,9-13-7 15,10-18-11-15,21-17 4 16,16-22-36-16,5-16-30 16,10-14-64-16,0-4-169 15</inkml:trace>
  <inkml:trace contextRef="#ctx0" brushRef="#br0" timeOffset="65904.17">20877 10311 1452 0,'0'0'17'16,"0"0"35"-16,0 0 71 15,0 132-53-15,0-78-29 16,0 5-25-16,-5-2 14 16,-1-2-27-16,1-7-2 15,-4-7 1-15,7-8-2 16,0-13-16-16,2-12-35 0,0-8-64 16,0-12-133-16</inkml:trace>
  <inkml:trace contextRef="#ctx0" brushRef="#br0" timeOffset="66219.14">21155 10389 1410 0,'0'0'79'16,"0"0"-31"-16,0 0 59 16,0 0-42-16,0 0-43 15,0 0-21-15,-27 32 5 16,3-8-4-16,-14 0-2 15,0 2 0-15,5-3 0 0,4-6 0 16,11-1 4-16,7-5-4 16,11-2 17-16,0 3-13 15,0 1 3-15,4 0 10 16,19 0-5-16,-4-3 2 16,6-2-14-16,2 1 5 15,0-5-5-15,-7 5 0 16,2-2-8-16,-4-2-30 15,-3-1-55-15,-13-4-91 16,-2 0-427-16</inkml:trace>
  <inkml:trace contextRef="#ctx0" brushRef="#br0" timeOffset="66694.17">20518 9591 1411 0,'0'0'40'0,"0"0"18"16,0 0 68-16,0 0-87 0,0 0-38 16,0 0-2-16,31-104-2 15,-11 71-1-15,9 7-1 16,-2 8 5-16,-3 8-3 15,-4 4 3-15,-4 5 0 16,-3 1 7-16,1 0 0 16,-1 0 2-16,0 0-7 15,3 0 2-15,7 7 9 16,-6 19-13-16,1 13 0 0,-3 13 8 16,-1 6-6-1,-1 4-2-15,3-4-2 0,4-8-54 16,-2-17-125-16,-1-19-962 15</inkml:trace>
  <inkml:trace contextRef="#ctx0" brushRef="#br0" timeOffset="66978.92">21093 9887 1457 0,'0'0'73'0,"0"0"-20"16,0 0 42-16,0 0-30 16,0 0-38-16,0 0-18 15,56 0-4-15,-27 0 22 16,4 0-27-16,5 0 0 15,-7 0-1-15,2 0-26 16,-4 0-75-16,-8 0-208 16</inkml:trace>
  <inkml:trace contextRef="#ctx0" brushRef="#br0" timeOffset="67677.82">21743 9787 1097 0,'0'0'348'0,"0"0"-331"0,0 0 15 16,0 0 52-16,0 0-34 15,0 0-21-15,71 141-1 16,-46-87-13-16,-7 8 24 15,-5 11-12-15,-6 6-15 16,-7 7 20-16,0 1-24 16,-20-7-2-16,-2-8 1 15,-3-10-7-15,10-12 3 0,1-14-3 16,5-15 0-16,7-12-7 16,0-9-5-16,2 0-39 15,0-13-39-15,0-16-130 16</inkml:trace>
  <inkml:trace contextRef="#ctx0" brushRef="#br0" timeOffset="69136.86">22271 9334 1275 0,'0'0'176'0,"0"0"-173"15,0 0 55 1,0 0 53-16,0 0-59 0,0 0-34 15,2 0-15-15,8 0 0 16,5 0-2-16,8 9 9 16,-2 6 14-16,4 5-19 15,0 2-3-15,-7 3 3 16,3-1-3-16,2 2 3 16,-5 0-5-16,6-1 0 15,-6 6 0-15,5-1 0 16,-6 1 0-16,-3-4 5 15,-1 2-5-15,1 0 15 0,-6-1-7 16,1 1 0-16,5-2 7 16,-10 1-12-16,5 0 4 15,-3-2-3-15,2 1-2 16,-6-1 10-16,0-2-8 16,-2 2-3-16,0 1 10 15,0-4-11-15,0 4 5 16,0-6 0-16,0 3-4 15,0 2 7-15,0 0-8 16,-2 4 0-16,-3 5 0 16,-6 3 0-16,2 0 0 15,3 0-1-15,-4-6 5 16,4-2-6-16,-1-2 2 0,3-6 0 16,0-2 0-16,-4-2 0 15,4-2 0-15,-3 2-1 16,1 1 3-16,2-1 0 15,-6 1-2-15,6-1 0 16,-3-1 0-16,3-4 0 16,-3 2-1-16,2-3-1 15,3-2 4-15,-2-3-2 16,-3 2 0-16,3-1 0 16,4 0 0-16,-7-4 0 15,3 0 0-15,1 0-2 16,3-4 4-16,0 2-1 15,0-2-1-15,0 0-3 16,0 0 1-16,0 0-5 0,0 0-12 16,0 0-16-16,0-14-52 15,-4-6-147-15</inkml:trace>
  <inkml:trace contextRef="#ctx0" brushRef="#br0" timeOffset="70529.46">9395 12428 1396 0,'0'0'17'0,"0"0"22"15,0 0 49-15,0 0-9 16,0 0-17-16,0 0-46 0,-18-1-3 16,18 1 11-16,0 0-4 15,0 0 4-15,0-3-12 16,3 3-9-16,14-3 13 15,15-4-11-15,5 1-4 16,6-2 4-16,1-2-5 16,-1 3 0-16,-3-2-8 15,-7 1-16-15,-6 2 7 16,-7 2-36-16,-13 4-36 16,-7 0-70-16,0 0-267 15</inkml:trace>
  <inkml:trace contextRef="#ctx0" brushRef="#br0" timeOffset="70789.91">9375 12661 1501 0,'0'0'41'0,"0"0"-39"15,0 0 85-15,0 0-3 16,0 0-37-16,143-22-18 16,-101 10-19-16,-6 0-8 15,2 2 2-15,-7 2-4 0,-4 0-2 16,-3 3 1 0,-6 4-27-16,-7 1-28 0,-11 0-80 15,0 0-230-15</inkml:trace>
  <inkml:trace contextRef="#ctx0" brushRef="#br0" timeOffset="74692.1">10621 12260 1490 0,'0'0'5'0,"0"0"-3"15,0 0 35-15,0 0 43 16,0 0-68-16,0 0-10 16,0 0 11-16,40-16 3 15,-18 16 9-15,3 0-8 16,2 26 4-16,1 12 6 0,1 14-20 15,-2 10 4-15,-5 9 5 16,-6 1-13-16,-3 0 1 16,0-6-4-1,-3-8 0-15,1-10-6 16,-3-14-5-16,4-9-11 0,-3-14 1 16,-3-8-19-16,-4-3-30 15,-2-18-59-15,0-21-39 16,0-8-819-16</inkml:trace>
  <inkml:trace contextRef="#ctx0" brushRef="#br0" timeOffset="74987.24">11037 12144 1428 0,'0'0'6'0,"0"0"20"15,0 0 63-15,0 0-3 16,0 0-44-16,0 0-23 16,0 12-14-16,-11 22 47 15,-18 20-25-15,-8 14-7 16,-15 14 6-16,-8 7-13 0,2-3-1 16,0-4-12-16,9-14 2 15,16-18-5-15,8-13 3 16,9-18-30-16,3-7-16 15,11-8-49-15,-7-4-85 16,5 0-209-16</inkml:trace>
  <inkml:trace contextRef="#ctx0" brushRef="#br0" timeOffset="75533.37">11238 12458 1186 0,'0'0'369'0,"0"0"-336"0,0 0 14 15,0 0 0-15,0 0 8 16,-27 104-39-16,14-41-12 16,-1-3 4-16,-1-4-8 15,6-10 1-15,4-8-1 16,3-7-26-16,2-9-35 16,0-14-113-16,0-8-228 15</inkml:trace>
  <inkml:trace contextRef="#ctx0" brushRef="#br0" timeOffset="75825.09">11514 12503 1429 0,'0'0'75'0,"0"0"-23"16,0 0 20-16,0 0-39 15,0 0-26-15,0 0-7 16,-118 58-1-16,89-38 1 15,4-2 10-15,10-1 0 16,1-2 21-16,12-1 2 16,2 2-13-16,0-2 6 15,0 2-14-15,8 1-10 16,7-3 14-16,7 3-15 16,3-3-1-16,3-1 0 15,1 0-3-15,2-1-11 16,4-4-48-16,-2-1-75 15,-7-7-320-15</inkml:trace>
  <inkml:trace contextRef="#ctx0" brushRef="#br0" timeOffset="76120.91">11962 12484 1159 0,'0'0'493'0,"0"0"-489"0,0 0 24 16,0 0 31-16,0 0-23 15,143-18-24-15,-98 2-12 16,-3 2-2-16,-7 6-28 16,-6 8-54-16,-8 0-164 15</inkml:trace>
  <inkml:trace contextRef="#ctx0" brushRef="#br0" timeOffset="76534.78">12842 12083 1576 0,'0'0'54'0,"0"0"-54"16,0 0 65-16,40 143 18 15,-15-79-44-15,-3 4-13 16,-7 2-24-16,4-5 0 16,-11-7 4-16,6-12-6 15,-1-10-16-15,-4-8-30 16,0-12-62-16,-9-14-124 16,0-2-480-16</inkml:trace>
  <inkml:trace contextRef="#ctx0" brushRef="#br0" timeOffset="76762.06">13163 11983 1472 0,'0'0'172'0,"0"0"-165"0,0 0 52 15,0 0 7-15,-161 140-30 16,111-72-10-16,-8 7-17 15,0 6-3-15,-5 8-6 16,5-4 0-16,11-13-5 16,7-14-18-16,13-14-32 15,12-12-45-15,6-16-77 16,0-10-286-16</inkml:trace>
  <inkml:trace contextRef="#ctx0" brushRef="#br0" timeOffset="77005.25">13112 12286 1373 0,'0'0'170'16,"0"0"-112"-16,0 0 20 15,0 157-4-15,-10-92-24 16,4-1-38-16,2 1 2 15,-3-9-14-15,7-6-3 0,-2-12 0 16,2-16-31-16,0-16-48 16,0-6-136-16,13-24-695 15</inkml:trace>
  <inkml:trace contextRef="#ctx0" brushRef="#br0" timeOffset="77247.97">13339 12364 1514 0,'0'0'43'0,"0"0"10"16,0 0 17-16,0 0-43 15,0 0-21-15,0 0-6 16,-69 98-15-16,44-56 14 0,5-3-10 16,9-7 11-16,9-8-1 15,2-4 4-15,0 0 16 16,16-6 8-16,10-2-2 15,5-6 8-15,8-6-27 16,1 0-6-16,-3 0-4 16,-3-5-39-16,-12-3-37 15,-9-1-156-15</inkml:trace>
  <inkml:trace contextRef="#ctx0" brushRef="#br0" timeOffset="77612.82">12666 11849 1555 0,'0'0'38'0,"0"0"-32"16,0 0 27-16,72-112-8 16,-26 71-7-16,8 7-18 15,2 12 0-15,-6 15-2 0,2 7 6 16,-10 0-2 0,-11 10 15-16,-4 9-6 0,-11 3 18 15,-1 1-14-15,-3 1-5 16,1 3 19-16,0 8-17 15,1 3 1-15,1-3-4 16,-6 0-6-16,4-10-6 16,1-6-29-16,-7-19-160 15</inkml:trace>
  <inkml:trace contextRef="#ctx0" brushRef="#br0" timeOffset="78233.05">13424 12065 1497 0,'0'0'96'15,"0"0"-63"-15,0 0 11 16,0 0 30-16,0 0-57 16,0 0-17-16,60 0 15 15,-18 0-8-15,1 0-6 16,-1 0-1-16,-7 0-38 15,-6 0-64-15,-6 0-524 16</inkml:trace>
  <inkml:trace contextRef="#ctx0" brushRef="#br0" timeOffset="78699.59">14114 12486 1507 0,'0'0'93'15,"0"0"-62"-15,0 0 14 16,0 0 2-16,0 0-9 16,0 0-3-16,103-8-24 15,-50-2-11-15,-6 3 2 0,2-1-6 16,-2 3 4-16,-7 0-56 15,-18-2-137-15</inkml:trace>
  <inkml:trace contextRef="#ctx0" brushRef="#br0" timeOffset="79411.91">15028 11971 1454 0,'0'0'25'0,"0"0"62"16,29 162 18-16,-27-95-44 15,0 7-9-15,-2 6-30 16,0 2 0-16,-8-2-22 16,-15-5 0-16,3-15-2 15,7-14-5-15,6-16-33 16,7-12-45-16,0-14-109 0,0-4-156 16</inkml:trace>
  <inkml:trace contextRef="#ctx0" brushRef="#br0" timeOffset="79745.41">15444 11855 1566 0,'0'0'50'15,"0"0"6"-15,0 0 4 16,0 0-25-16,0 0-10 15,-26 109-17-15,-15-48 2 16,-5 5-10-16,-12 1 0 0,2-1-3 16,-2-6 6-16,14-4-3 15,3-9 0-15,22-12 2 16,5-9-1-16,7-6-1 16,7-4 0-16,0-2 9 15,14-4-5-15,15 1 6 16,9-5-4-16,2-3-5 15,2 0 9-15,-4-1-10 16,0-1-5-16,-5 6 5 16,-1 3-34-16,-10 5-41 15,-7 0-144-15</inkml:trace>
  <inkml:trace contextRef="#ctx0" brushRef="#br0" timeOffset="79959.89">15389 12528 1459 0,'0'0'112'0,"0"0"-60"16,0 0 16-16,0 109 7 16,0-71-25-16,0 2-39 15,0-8-6-15,0-6-5 16,0-12-9-16,0-8-15 15,0-6-79-15,0-2-144 0,7-24-638 16</inkml:trace>
  <inkml:trace contextRef="#ctx0" brushRef="#br0" timeOffset="80236.02">15603 12484 1449 0,'0'0'93'0,"0"0"-26"15,0 0-2-15,0 0-9 16,0 0-41-16,0 0-12 16,-56 85-3-16,34-59 0 15,-3-6-4-15,8-7 4 0,5-2-2 16,3-9-1-16,9 2 3 16,0 4 0-16,0 0 9 15,21 3 16-15,-2 0 20 16,6-3-33-16,2-4 0 15,-3-2-9-15,3-2-1 16,0 0-4-16,-5 0-25 16,-8 0-59-16,-8-6-130 15</inkml:trace>
  <inkml:trace contextRef="#ctx0" brushRef="#br0" timeOffset="80558.35">16156 11951 550 0,'0'0'1124'0,"0"0"-1116"16,0 0 9-16,0 0 32 16,-27 117-2-16,15-41-29 15,1 4-9-15,5 2 5 0,-4-1-3 16,8-10-1 0,-2-8-10-16,4-13-7 0,0-12 6 15,0-8-51-15,9-14-86 16,4-13-239-16</inkml:trace>
  <inkml:trace contextRef="#ctx0" brushRef="#br0" timeOffset="81104.24">16405 12082 1626 0,'0'0'60'0,"0"0"-23"16,0 0 34-16,0 0-39 16,7 127-20-16,-5-70-5 15,-2 1-6-15,0 1-1 16,0-3-1-16,0-12 1 16,0-12 0-16,0-13 0 15,2-9-5-15,0-7 4 16,12-3-5-16,3-10-1 15,12-30 1-15,11-17-6 16,3-11 11-16,-3 0-27 16,0 0-2-16,-7 1 19 15,-8 6-4-15,-7 6 11 16,-14 10 3-16,1 13 2 0,-5 18 24 16,0 5-5-16,0 9 7 15,0 0-1-15,-5 0-21 16,-1 13 4-16,-6 33-9 15,-1 17 0-15,-3 18 9 16,5 16-6-16,7 8 3 16,-7 8 8-16,6 0-13 15,-4-4 3-15,3-11-4 16,-3-7 0-16,-7-14-2 16,3-14 2-16,-3-15 0 15,-3-14-5-15,-6-16 5 16,-4-12-3-16,-7-6-12 0,3 0-9 15,-1-8 15-15,0-12-36 16,5-4-31-16,8-6-70 16,-2-2-312-16</inkml:trace>
  <inkml:trace contextRef="#ctx0" brushRef="#br0" timeOffset="81404.31">16900 12266 1340 0,'0'0'335'0,"0"0"-302"15,0 0 3-15,0 104 27 16,0-43-38-16,-10 2-24 0,4 0 8 15,-3-6-9-15,5-12-5 16,-5-13 5-16,9-12-19 16,0-15 4-16,0-5-32 15,0-7-45-15,2-25-35 16,22-12-180-16</inkml:trace>
  <inkml:trace contextRef="#ctx0" brushRef="#br0" timeOffset="81658.25">17073 12358 1320 0,'0'0'173'16,"0"0"-53"-16,0 0-39 16,0 0-19-16,0 0-34 15,0 0-10-15,-22 48-18 16,-7 0 0-16,0 5 4 16,0-7-3-16,9-6 9 15,5-12-10-15,3-8 3 16,8-10 17-16,4-3-15 15,0-4 4-15,0 2 2 16,6 0 2-16,12-1 9 16,7-2-20-16,0-2 1 15,-4 2-6-15,4 0 3 16,-7 0-17-16,-3 0-13 0,-3 4-49 16,-5 0-134-1</inkml:trace>
  <inkml:trace contextRef="#ctx0" brushRef="#br0" timeOffset="82451.69">17561 12477 1194 0,'0'0'210'15,"0"0"-149"-15,0 0 30 16,0 0 15-16,0 0-61 16,0 0-15-16,-11 0-19 15,11 0-5-15,0 0 9 16,25 0-11-16,6 0 20 16,0 0 2-16,9 0-23 15,-2 0-3-15,-3 0 0 0,6-2-18 16,-10-2-56-16,-16 1-263 15</inkml:trace>
  <inkml:trace contextRef="#ctx0" brushRef="#br0" timeOffset="85283.06">18272 12058 1530 0,'0'0'46'15,"0"0"-9"-15,0 0 31 16,0 0-27-16,0 0-39 15,7 106 32-15,-7-31-22 0,0 14 6 16,-3 10 4-16,-21 5-18 16,-5-2 2-16,2-14-6 15,5-16-3-15,1-19-2 16,15-26-22-16,2-17-31 16,-1-10-56-16,5-30-196 15</inkml:trace>
  <inkml:trace contextRef="#ctx0" brushRef="#br0" timeOffset="85483.79">18243 12443 1501 0,'0'0'44'0,"0"0"11"0,0 0 2 16,0 0-38-16,0 0-9 15,159-73-4-15,-84 40-1 16,0-4-10-16,-3 9 5 15,-14 3-38-15,-16 10 0 16,-13 7-61-16,-18 4-29 16,-11 2-53-16,0 2-425 15</inkml:trace>
  <inkml:trace contextRef="#ctx0" brushRef="#br0" timeOffset="85732.37">18680 11955 1442 0,'0'0'74'0,"0"0"26"16,0 0-24-16,0 0-20 15,0 0-48-15,0 0 8 16,0 173 20-16,0-89-15 16,0 6-5-16,0 2-10 15,-5 0-5-15,-6-9 10 16,-2-9-11-16,-1-12-4 15,1-8 3-15,-3-7-14 16,10-16-16-16,-3-10-17 16,5-15-65-16,2-6-112 15</inkml:trace>
  <inkml:trace contextRef="#ctx0" brushRef="#br0" timeOffset="86091.58">19136 12180 1303 0,'0'0'72'0,"0"0"11"16,0 0 46-16,27 146-44 15,-11-82-25-15,-1 3-30 16,8 1 0-16,-5-2-16 16,-1-6-14-16,4-6 4 15,-11-6-4-15,4-8-4 16,-5-5-14-16,-7-11-33 15,-2-12-46-15,0-12-106 16,-13-3-634-16</inkml:trace>
  <inkml:trace contextRef="#ctx0" brushRef="#br0" timeOffset="86376.27">19480 11981 1373 0,'0'0'128'0,"0"0"-77"15,0 0 25-15,0 0-18 16,0 0-14-16,-25 122-20 16,-8-59 9-16,-14 10-9 15,-16 8-6-15,-3 11 0 16,-13 4-11-16,6-3-4 0,2-9-3 15,13-13-4-15,15-13 0 16,12-16-32-16,14-12-21 16,8-16-42-16,9-14-131 15,0 0-683-15</inkml:trace>
  <inkml:trace contextRef="#ctx0" brushRef="#br0" timeOffset="86625.18">19551 12362 1446 0,'0'0'94'16,"0"0"-34"-16,0 0 5 16,0 0 2-16,0 115-24 15,0-61-21-15,0-1-9 16,0 2-6-16,0-5-2 15,0-2 4-15,-6-4-9 16,-4-6 0-16,-3-5-4 16,4-9-9-16,2-10-29 15,7-14-67-15,0 0-155 16</inkml:trace>
  <inkml:trace contextRef="#ctx0" brushRef="#br0" timeOffset="86970.35">19780 12508 1469 0,'0'0'56'0,"0"0"48"16,0 0-30-16,0 0-22 16,0 0-26-16,0 0-16 15,-17 8-8-15,-10 7-2 16,-2 5 0-16,0 4-2 15,2 4 2-15,7 0 0 16,9-1 0-16,4-2 1 16,7-3 0-16,0-2 8 15,0-4-6-15,9-1 27 16,5-6-18-16,-1-1-1 16,-2-3 4-16,3-2-9 15,-6-3 4-15,6 2-10 0,-1-2-4 16,0 0 1-16,3 0-23 15,-1 0-41-15,1 0-72 16,-3-5-240-16</inkml:trace>
  <inkml:trace contextRef="#ctx0" brushRef="#br0" timeOffset="87452.59">19979 12396 1522 0,'0'0'68'16,"0"0"-4"-16,0 0 24 15,0 0-36-15,0 0-23 16,0 0-18-16,42-63 8 16,-15 48-19-16,0 1 5 15,-3 4-7-15,2 5 2 16,-1-1-24-16,2 6-29 15,-9 0-71-15,-9 0-171 0</inkml:trace>
  <inkml:trace contextRef="#ctx0" brushRef="#br0" timeOffset="88026.58">19239 11831 1380 0,'0'0'35'0,"0"0"15"16,0 0 72-16,0 0-61 0,0 0-47 15,0 0-12-15,20-48 18 16,-2 23-13-16,7 0-6 16,-1-1-1-16,10 2 0 15,-3-1 0-15,0 7 0 16,-2 2 2-16,0 6-6 16,-5 8 4-16,-6 2-1 15,-5 0 1-15,-1 0 6 16,-4 19 17-16,1 4 5 15,3 6-8-15,-6 0 22 16,5-1-26-16,1-6-12 16,-4-3-1-16,5-6 0 15,-1 0-6-15,1-5-30 16,-4-4-83-16,-7-4-298 16</inkml:trace>
  <inkml:trace contextRef="#ctx0" brushRef="#br0" timeOffset="89470.36">20596 11861 1332 0,'0'0'104'0,"0"0"-66"16,0 0 81-16,0 0-57 15,0 0-57-15,0 0-4 0,-6 14 3 16,25 2 6-16,6 7 12 16,-5-4-19-16,7 6 0 15,-8-2 7-15,4 4-10 16,-3 0 0-16,0 3 3 15,-4 1 1-15,-5 2-1 16,-7 2 0-16,-2 3 1 16,-2 6 26-16,0 0-18 15,-2 6 4-15,-11 0 2 16,-3-1-12-16,3-4 8 16,-1-4-11-16,3-4 1 15,3-4 13-15,-2-7-11 0,-1-2 0 16,5-5 6-1,-3-6-9-15,4-3 5 0,3-4-8 16,-3-2 0-16,3-2 0 16,2-2 0-16,0 0 0 15,0 0-1-15,0 0 4 16,0 0-1-16,0 0-2 16,0 0 0-16,0 0-3 15,0 0 3-15,0 0 0 16,0 0-2-16,0 0 4 15,0 2-2-15,0-2 0 16,0 0 0-16,0 0-1 16,0 0 1-16,0 0 0 0,0 0-1 15,0 0 3-15,0 0-1 16,0 0-1-16,0 0 0 16,0 0 0-16,0 0 0 15,-2 0 0-15,2 0-3 16,0 0 6-16,0 0-3 15,0 0 0-15,0 0 0 16,0 0 1-16,0 0-1 16,0 0-2-16,0 0 0 15,0 0 4-15,0 2-3 16,-2-2 1-16,2 5 0 16,-2-4 0-16,-5 1 1 15,7 1-2-15,-2-3 1 16,0 2 0-16,2 3-5 15,0-1 5-15,-3 2 0 16,1-2-2-16,-3 2 2 0,1-2-1 16,2 0-1-16,-2 3 4 15,-3-2-5-15,3 0 3 16,-4 2 0-16,6-5-7 16,0 2 7-16,0-2-5 15,0 2 2-15,-5 0-5 16,5-2 5-16,0-2-13 15,0 2-13-15,0-2-41 16,-6 0-122-16,6 0-515 16</inkml:trace>
  <inkml:trace contextRef="#ctx0" brushRef="#br0" timeOffset="91153.84">9366 14214 1274 0,'0'0'77'0,"0"0"-32"16,0 0 3-16,0 0 18 16,0 0-35-16,0 0-29 0,11 2 9 15,7-2 11 1,7 0 7-16,0-2-11 0,6-1-7 16,0 1 1-1,0 2 5-15,7 0-3 0,-3-1 5 16,-1-2-19-16,-1 1 1 15,-2-2 1-15,-6 0 0 16,-7 0-2-16,-7 2 0 16,-7 0 4-16,-4 2-8 15,0-2 4-15,0-2-19 16,-6 0-42-16,-23 2-225 16</inkml:trace>
  <inkml:trace contextRef="#ctx0" brushRef="#br0" timeOffset="91727.18">9353 14576 1051 0,'0'0'101'0,"0"0"-55"15,0 0 34-15,0 0-1 16,0 0-37-16,0 0-9 16,0 0-6-16,0 0 23 15,0 0-27-15,0 0-11 16,0 0 7-16,0 0-5 15,0 0-4-15,15 0 5 16,19 0-2-16,-1 0 12 0,8 0-23 16,1 0-1-16,2-4 12 15,-1-2-13 1,-3 0 4-16,-3-2-1 0,-12 3-1 16,-7 4 9-16,-7-2-11 15,-9 3 0-15,-2 0 7 16,0 0-3-16,0 0-3 15,0-2-1-15,0-3-22 16,-19-3-69-16,-8 0-178 16</inkml:trace>
  <inkml:trace contextRef="#ctx0" brushRef="#br0" timeOffset="95866.07">15946 12069 1282 0,'0'0'83'0,"0"0"-70"16,0 0 84-16,0 0-3 16,0 0-47-16,0 0-21 0,-18-13-17 15,16 13 10-15,2 0 3 16,0 0-17-16,0 2-1 16,18 22-3-16,13 6 11 15,5 8 8-15,-1-2-20 16,1-4 0-16,-1-3-3 15,-4-2 3-15,-4-5-8 16,-2-4-23-16,-7-2-38 16,-9-5-59-16,-7 0-94 15,-2-7-850-15</inkml:trace>
  <inkml:trace contextRef="#ctx0" brushRef="#br0" timeOffset="96090.02">15932 12333 1278 0,'0'0'94'15,"0"0"-80"-15,0 0 47 16,0 0 31-16,23 107-27 16,-1-81-45-16,5-2-8 15,2 1-11-15,2-1 2 16,3-2-6-16,-3 1-21 15,-4 0-111-15,-8-9-528 16</inkml:trace>
  <inkml:trace contextRef="#ctx0" brushRef="#br0" timeOffset="96955.3">20685 12146 1345 0,'0'0'81'0,"0"0"-53"16,0 0 51-16,0 0 16 0,0 0-41 15,0 0-11-15,125 118-22 16,-96-88-10-16,0 0 2 16,-3-4-12-16,-6-2 0 15,1 0-1-15,-8-1-7 16,-5 0-21-16,2-1-67 15,-8-4-103-15,-2-8-386 16</inkml:trace>
  <inkml:trace contextRef="#ctx0" brushRef="#br0" timeOffset="97169.38">20732 12507 1406 0,'0'0'60'16,"0"0"-13"-16,0 0 84 16,0 0-74-16,145 71-21 15,-110-56-36-15,-4-3-3 16,-2 4-1-16,-6 2-42 16,-10 2-104-16,-13 0-347 15</inkml:trace>
  <inkml:trace contextRef="#ctx0" brushRef="#br0" timeOffset="98453.68">17760 12200 1134 0,'0'0'334'0,"0"0"-294"15,0 0-11-15,0 0 45 16,0 0-51-16,0 0-21 16,-2 0 0-16,2 0 0 15,0 8 0-15,0 14 38 16,0 10-15-16,0 6 14 16,0 6-7-16,-6 6-11 15,2 0 3-15,2 0-16 16,-2-1-5-16,-1-5 8 15,1-3-11-15,4-4 0 16,-2-7-2-16,0-4 4 16,-4-6-1-16,4-2-1 15,2-4 0-15,-2-4-1 0,2-4 1 16,0-2-6-16,0-4-1 16,0 0-15-16,0 0 13 15,0 0-22-15,0 0-11 16,0 0 17-16,0-2-43 15,-2-8-68-15,-7-2-281 16</inkml:trace>
  <inkml:trace contextRef="#ctx0" brushRef="#br0" timeOffset="102397.41">17951 11516 1167 0,'0'0'34'0,"0"0"14"16,0 0 39-16,0 0-22 15,0 0-34-15,0 0-12 16,0 0 7 0,0-6 3-16,0 6-8 0,0 0-8 15,0 0-4-15,0 12 20 16,0 12-12-16,0 8 7 0,0 8-4 16,0 9-5-16,-2 1 6 15,-4 5-12 1,-4 1-5-16,-1-1 5 0,5-9-9 15,-2-9 0-15,8-2-3 16,0-11 3-16,0-2 0 16,0-7-6-16,0-6-14 15,0-2 4-15,0-6-27 16,0-1-48-16,0 0-51 16,0-14-188-16</inkml:trace>
  <inkml:trace contextRef="#ctx0" brushRef="#br0" timeOffset="102889.03">18250 11496 1231 0,'0'0'58'16,"0"0"-27"-16,0 0 56 16,0 0-17-16,0 0-16 15,0 0-44-15,-16 0 1 16,3 10 14-16,-7 4-3 16,-5 3-3-16,-4 0-11 0,-4 5-4 15,-3-1 9-15,3 6-12 16,2-5-1-16,4-1 2 15,6-5-2-15,13-5-1 16,1-1 1-16,5-3 0 16,2-1-2-16,0-5 2 15,0 3-5-15,0 0 5 16,0 1 0-16,0 3 1 16,9 1 9-16,7 1-7 15,1 3 26-15,10 0-21 16,0 0-1-16,-5-1 9 15,2 0-12-15,1-5-1 16,-7 2-3-16,-3-5 0 0,-1 0-1 16,-1-2 1-1,-9 2-25-15,4-4-52 0,-8 0-122 16,0 0-1146-16</inkml:trace>
  <inkml:trace contextRef="#ctx0" brushRef="#br0" timeOffset="103297.07">18167 11816 1234 0,'0'0'11'0,"0"0"-3"16,0 0 93-16,0 0-38 16,0 0-9-16,0 0-25 15,0 12 1-15,0 5 20 16,0 4-8-16,0 6-8 15,0 1-4-15,0 0-14 0,-4-5 18 16,2 2-28 0,0-7-4-16,-4-5 2 0,6-6-4 15,0-5 0-15,0 0-23 16,0-2-33-16,0 0-41 16,0 0-72-16,0-6-230 15</inkml:trace>
  <inkml:trace contextRef="#ctx0" brushRef="#br0" timeOffset="103699.11">18310 11821 1056 0,'0'0'88'0,"0"0"-67"0,0 0 91 16,0 0-26-16,0 0-32 15,0 0-4-15,0 0-12 16,0 0-4-16,0 0 5 16,-7 0-24-16,-6 13-5 15,-10 2-6-15,6 0-2 16,1-3 12-16,3 3-13 16,1-7-1-16,10-2 9 0,0-2-4 15,2-4-1 1,0 0-4-16,0 0 2 0,0 2 11 15,0 1-5-15,2-2 10 16,12 0-3-16,-1 4-5 16,3-4 2-16,-1 2-11 15,8-2-1-15,-6 2 3 16,-1-1-3-16,-3 0 0 16,-1-2 3-16,-10 0-2 15,-2 0-2-15,0 0-15 16,0 2-51-16,-10 4-103 15</inkml:trace>
  <inkml:trace contextRef="#ctx0" brushRef="#br0" timeOffset="112311.25">10712 13180 1224 0,'0'0'60'0,"0"0"-21"16,0 0 9-16,0 0 13 15,0 0 8-15,0 0-33 16,0 0-21-16,83 114 43 15,-66-93-36-15,-3-3 11 0,6-2-13 16,-4-1-10 0,-1-4 0-16,1-3-10 0,-1 0-2 15,1-6 2-15,1-2 0 16,10 0-4-16,4-10 2 16,9-14-9-16,1-8 10 15,3-1-9-15,1 4 6 16,-1 4 2-16,6 6 2 15,-6 6-1-15,-4 8 1 0,-4 5 0 16,-7 0 11 0,-3 0-9-16,-3 5 6 0,-5 12 2 15,-3 1-7-15,-1 4 2 16,-1 2-5-16,1-2 0 16,-1-6 6-16,2-9-6 15,1-2 0-15,4-5-1 16,4 0 3-16,5-17-4 15,4-11 2-15,10 0 0 16,6 6-1-16,-4 5 3 16,-3 6-3-16,-7 7 1 15,4 4 0-15,-10 0 1 16,-1 0-1-16,-3 0 0 16,-3 4 9-16,1 2-8 0,-4 0-1 15,2 0 0-15,-1 0 2 16,2 1 0-16,-2-1-2 15,5-5 0-15,-3-1-4 16,4 0 5-16,3-3-2 16,2-21-3-16,10-7-4 15,-3 3 3-15,2 1-7 16,-5 10 11-16,-6 9-3 16,-4 6 4-16,-9 2 0 15,-3 0 5-15,-2 4-1 16,-2 6 5-16,-2 2-5 15,-1-2-4-15,1-2 14 16,2-2-12-16,0-2-1 16,-3 0 0-16,6-2 1 15,-3 1-1-15,-3-3-1 0,3 0 0 16,-2 0 0-16,4 0 0 16,2 0 0-16,3 0-2 15,-1-5 2-15,6-1-3 16,-3 0 3-16,-3 4 0 15,1 0-2-15,-3 2 2 16,0-2 0-16,-1 2-1 16,-6 0 3-16,5 0 2 15,-4 0-4-15,2 0 0 16,0 0 2-16,-1 0-2 16,0 0 0-16,-2 0 2 15,5 4-2-15,-1 2 4 0,-4-4-4 16,-2 0 0-16,5 1 1 15,-7-3-1-15,-2 1 0 16,2-1-2-16,10 0 5 16,-1 2-4-16,9-2 1 15,5 0 0-15,6 0 1 16,0 0-1-16,9 0 0 16,-2-3 0-16,2-2 4 15,-2-1-6-15,0 2 2 16,-7 2 0-16,-8 2-1 15,-8 0 1-15,-9 0 0 16,4 0 6-16,-6 0 6 16,-4 0 2-16,2 0-13 0,3 0 1 15,-5 0 9-15,2 0-11 16,0 0 2-16,2 0-3 16,3 0 6-16,0 0-3 15,0 0-2-15,-1 0 0 16,-4 0-4-16,8 0 6 15,-6 0-3-15,5 0 1 16,-3 0 0-16,6 0-1 16,1 0 1-16,-2-1 0 15,9-6 1-15,3 1-1 16,-4 0 0-16,6 0 2 16,-9 5 1-16,-10-2-3 0,3 3 0 15,-7-2 0 1,0 2 2-16,3 0-2 0,-5 0 0 15,0 0 2-15,0 0-1 16,0 0 7-16,3 0-8 16,-3 0 0-16,0 0 2 15,2 0-2-15,-2 0 0 16,0 0-1-16,0-2 3 16,0 2-1-16,0 0-1 15,0 0 0-15,0 0 3 16,0-2-2-16,0 2-1 15,0 0 0-15,0 0 6 16,0-2-7-16,0 2 1 0,0 0 0 16,0 0 1-1,0 0-1-15,0 0 0 0,0 0 0 16,0 0 4-16,0 0-6 16,0 0 2-16,0 0 0 15,2 0 5-15,-2 0-5 16,0 0 0-16,0 0-4 15,0 0 8-15,0 0-4 16,0 0 0-16,0 0 0 16,0 0-2-16,0 0 3 15,0 0-2-15,0 0 1 16,0 0 0-16,0 0 1 0,0 0-1 16,0 0 0-1,0 0 1-15,0 0 2 0,0 0-3 16,0 0 0-1,0 0 2-15,0 0 0 0,0 0-2 16,0 0 0-16,0 0-1 16,0 0 1-16,0 0 0 15,0 0-1-15,0 0 4 16,0 0-3-16,0 0 0 16,2 0 0-16,-2 0-1 15,0 0 3-15,0 0-2 16,0 0 0-16,0 0 0 15,0 0 1-15,0 0-1 16,0 0 0-16,0 0 1 16,0 0-1-16,0 0 0 15,0 0 0-15,0 0 1 16,0 0-1-16,0 0 0 0,0 0 0 16,0 0 2-16,0 0-2 15,0 0 0-15,0 0-3 16,0 0 8-16,0 0-6 15,0 0 1-15,0 0 0 16,0 0-4-16,0 0 7 16,0 0-5-16,0 0 2 15,0 0 0-15,0 0 3 16,0 0-3-16,0 0 0 16,0 0-3-16,0 0 3 15,0 0 0-15,0 0 0 16,0 0 2-16,0 0 0 0,0 0-2 15,0 0 0-15,0 0-2 16,0 0 4-16,0 0-4 16,0 0 2-16,0-2 0 15,0 2 2-15,0 0-2 16,0-2 0-16,0 2-2 16,0 0 0-16,0 0-18 15,0 0-12-15,0 0-73 16,0 0-114-16</inkml:trace>
  <inkml:trace contextRef="#ctx0" brushRef="#br0" timeOffset="119233.25">24031 11897 1455 0,'0'0'22'0,"0"0"-21"16,0 0 67-16,0 0-11 16,0 0-32-16,0 0 13 15,0 0-16-15,81 144 3 16,-79-76-3-16,-2 14-1 15,0 10-7-15,0-7-11 16,-9-5-2-16,2-17 6 16,7-26-7-16,0-14-3 15,0-17 3-15,12-6-4 16,12-11 3-16,14-28 1 16,4-11 0-16,-1-9 0 0,1-3 0 15,-7 2 0 1,1 0 0-16,-7 4 0 0,-7 4 0 15,1-3-3-15,-8 3 3 16,1-4-1-16,-3 0 1 16,3 4 0-16,-1 6 1 15,-1 16-1-15,-3 10 0 16,-9 12 0-16,-2 6 0 16,0 2 4-16,0 0-3 15,0 0-1-15,0 10 2 16,0 27 0-16,-2 26 3 15,0 19-3-15,-7 18 1 16,4 19 18-16,3 13-15 16,-3 17 1-16,3 3-2 15,2-2-3-15,0-12-1 16,0-15-1-16,-4-13 0 16,-9-14 7-16,-5-11-7 0,-9-11 0 15,-4-14 11-15,-5-14-3 16,-6-15-4-16,-5-18-4 15,-9-13 0-15,0-7-7 16,3-36-16-16,10-14-37 16,12-18-77-16,16-7-347 15</inkml:trace>
  <inkml:trace contextRef="#ctx0" brushRef="#br0" timeOffset="119679.4">24999 12102 1357 0,'0'0'60'0,"0"0"-57"0,0 0 93 16,0 0-21-16,0 0-16 15,0 148-11-15,-14-88-16 16,-3 8 0-16,-8 2-9 16,2-3-17-16,1-10-6 15,2-14-8-15,12-17 7 16,8-16-46-16,0-10-77 16,21-12-51-16,17-30-153 15</inkml:trace>
  <inkml:trace contextRef="#ctx0" brushRef="#br0" timeOffset="120032.16">25268 12156 1529 0,'0'0'2'0,"0"0"30"16,0 0 51-16,0 0-62 15,0 0-10-15,0 0-6 16,-53 31-6-16,26-4 1 15,-4 3 0-15,-7 4-3 16,-3 2 6-16,6 0-3 0,6-2 0 16,2-10 0-1,12-10 19-15,13-5-17 0,2-7 9 16,0-1-2-16,0 1-7 16,13 2 17-16,7 0 3 15,7 0-10-15,0-4 14 16,2 2-16-16,-1 1-10 15,1-2 12-15,-2 2-12 16,0 1 2-16,-7-1-2 16,5-1-6-16,-10-2-2 15,3 0-62-15,-1 0-54 16,-3-8-172-16</inkml:trace>
  <inkml:trace contextRef="#ctx0" brushRef="#br0" timeOffset="120595.62">25878 11951 22 0,'0'0'1534'0,"0"0"-1521"0,0 0 10 16,0 0 64-16,0 0-50 15,0 0-35-15,21 0 7 16,-1 0 14-16,4 0-17 16,5 0 8-16,-2 0-14 15,2-2-2-15,-2 0 0 16,2 0-28-16,-7 2-25 15,-2 0-101-15,-16 0-199 16</inkml:trace>
  <inkml:trace contextRef="#ctx0" brushRef="#br0" timeOffset="120802.24">25912 12252 1513 0,'0'0'16'0,"0"0"-3"16,0 0 59-16,0 0-27 15,0 0 11-15,0 0-50 16,93-2 2-16,-56-2-11 0,-6-1 3 16,2 3-7-1,-4-3-42-15,-7 5-114 0,-13 0-317 16</inkml:trace>
  <inkml:trace contextRef="#ctx0" brushRef="#br0" timeOffset="122544.22">27118 11514 1323 0,'0'0'77'0,"0"0"-74"16,0 0 91-16,0 0-14 16,0 0-43-16,0 0-13 15,-3-32-22-15,3 43 10 16,0 26 6-16,0 26 19 15,0 18 2-15,-22 21-27 16,-9 15 5-16,-8 4-9 16,4-7-7-16,-1-8 3 15,14-24-4-15,11-21-10 0,11-24-6 16,0-20-35-16,2-15-30 16,14-2-37-16,-3-19-51 15,-4-17-205-15</inkml:trace>
  <inkml:trace contextRef="#ctx0" brushRef="#br0" timeOffset="122747.94">26990 12147 1367 0,'0'0'35'16,"0"0"20"-16,0 0 73 16,0 0-73-16,0 0-31 0,91-114 2 15,-43 74-22 1,3-2 1-16,2 0-9 0,5 4 4 15,-4 6-40-15,-12 4-18 16,-7 6-42-16,-10 5-10 16,-13 7-98-16,-10 2-637 15</inkml:trace>
  <inkml:trace contextRef="#ctx0" brushRef="#br0" timeOffset="123011.82">27480 11494 1316 0,'0'0'145'16,"0"0"-144"-16,0 0 49 15,0 0 48-15,0 0-68 0,0 0-14 16,12 68 16 0,-12-2 4-16,0 20-1 0,-7 19-16 15,-19 11-3-15,-9 7 8 16,0-3-20-16,4-14-3 15,4-16-1-15,5-21 0 16,16-28 0-16,6-21 0 16,0-16-12-16,0-4-20 15,6-11-56-15,19-25-49 16,1-15-226-16</inkml:trace>
  <inkml:trace contextRef="#ctx0" brushRef="#br0" timeOffset="123361.96">27821 11446 1234 0,'0'0'352'16,"0"0"-346"-16,0 0-1 15,0 0 39-15,0 0 12 16,0 0-40-16,39 7-14 16,-22 37 32-16,3 17-1 0,-2 15-13 15,-9 15-6-15,-2 5-2 16,-5 4 1-16,-2-5-13 16,0-9 0-16,4-12 4 15,3-14-4 1,0-13-3-16,4-14 3 0,0-12-19 15,-2-12 5-15,-2-8-32 16,-3-1-18-16,5-7-19 16,-9-25-132-16</inkml:trace>
  <inkml:trace contextRef="#ctx0" brushRef="#br0" timeOffset="123675.29">28178 11337 1518 0,'0'0'13'0,"0"0"-13"16,0 0 0-16,0 0 21 16,0 0 40-16,0 0-42 15,-33 89 29-15,-7-22-10 16,-14 12-13-16,-10 9 8 15,-8 13-17-15,-8 4-7 16,6 4 4-16,5-11-13 16,11-13 1-16,14-19-6 15,15-16 2-15,13-12-13 16,7-13-48-16,7-12-42 16,0-9-61-16,2-4-215 0</inkml:trace>
  <inkml:trace contextRef="#ctx0" brushRef="#br0" timeOffset="123971.43">28218 11881 1614 0,'0'0'14'0,"0"0"-6"16,0 0 2-16,0 0 38 16,-2 106 2-16,-9-74-20 15,2 5-22-15,0 3-2 16,-4 5 10-16,-10 5-15 16,3 6 0-16,-2 1-2 15,2-9 0-15,7-11 1 16,11-18-26-16,2-13-36 15,0-6-47-15,15-4-74 16,7-25-106-16</inkml:trace>
  <inkml:trace contextRef="#ctx0" brushRef="#br0" timeOffset="124672.78">28461 11991 1429 0,'0'0'151'0,"0"0"-149"16,0 0 48-16,0 0-8 15,0 0-26-15,0 0-6 16,-23 32-8-16,4-6 4 16,-8 4 3-16,-4 0-9 0,-9 1 15 15,7-5-15-15,-2-6 3 16,14-6 3-16,5-5-5 15,7-4 1-15,7-5-2 16,2 0 3-16,0 0-4 16,0 0 2-16,0 0 1 15,0 0 10-15,0 0-8 16,0 0 0-16,0 0-4 16,13 0 7-16,3 6-2 15,11 2-2-15,0 3-3 16,-4 0 13-16,6-3-13 15,-4 2 2-15,0-4-2 16,-10-2 3-16,-3-2 3 16,-10-2-6-16,-2 0 0 0,0 0 3 15,0 0-2-15,0 0 4 16,0 0-4-16,0 0 0 16,0 0 7-16,0 0-8 15,2 0 0-15,-2 0-3 16,0 0 5-16,0 0-3 15,0 0 1-15,0 0 0 16,0 0 0-16,0 0 0 16,0 0 0-16,0 0 3 15,0 0-2-15,0 0 7 16,0 0-6-16,0 0 0 16,0 0 10-16,0 0-12 15,0 0 0-15,0 0 0 0,0 0 0 16,0 0 0-1,0 0 0-15,0 0 0 0,0 0 0 16,0 0 0-16,0 0 0 16,0 0-1-16,0 0 1 15,0 0-2-15,0 0-18 16,0-4-19-16,0-8-29 16,0-2-70-16,0 3-216 15</inkml:trace>
  <inkml:trace contextRef="#ctx0" brushRef="#br0" timeOffset="126045.02">29092 11801 1527 0,'0'0'7'0,"0"0"-4"15,0 0 95-15,0 0-14 16,0 0-54-16,0 0-5 15,-2-20-4-15,2 20-19 16,0-6 2-16,21-2-4 16,15-1 0-16,7 2-1 15,-1 0 1-15,1 7-12 16,-6-1-15-16,1 1-23 0,-7 0-6 16,-6 0-44-1,-12 0-130-15,-13 0-572 0</inkml:trace>
  <inkml:trace contextRef="#ctx0" brushRef="#br0" timeOffset="126268.76">29252 11524 1448 0,'0'0'130'0,"0"0"-128"16,0 0-2-16,0 0 43 0,0 0 6 15,-14 138 0 1,1-78-38-16,-5 7 3 16,1 1-11-16,-6-4-1 0,3-10-4 15,7-13-14-15,6-10-42 16,7-14-42-16,0-16-155 16</inkml:trace>
  <inkml:trace contextRef="#ctx0" brushRef="#br0" timeOffset="126763.1">29606 11500 1295 0,'0'0'239'0,"0"0"-239"16,0 0 0-16,0 0 61 15,0 0-33-15,0 0-17 16,14 44 16-16,-14 5 15 16,0 6-24-16,0 9 4 15,0 13 4-15,0 3 10 16,0 2-27-16,-16-4-5 16,3-7 7-16,1-13-10 15,8-16 0-15,-1-12-1 16,5-14 0-16,0-9-4 15,0-4 4-15,0-3 0 0,12 0 3 16,5-17-3-16,8-20 7 16,13-18-7-16,5-13 3 15,3-10 2-15,8-12-5 16,-6-2 0-16,-1-5 0 16,-5 9 0-16,-4 5-3 15,-9 10 1-15,-2 11 2 16,-7 8 0-16,-5 11 0 15,-5 13-2-15,-1 9 0 16,-9 6 2-16,0 7-8 16,0 6-10-16,0 2-23 15,0 6-25-15,0 26-111 16,0 15-11-16,0 7-301 0</inkml:trace>
  <inkml:trace contextRef="#ctx0" brushRef="#br0" timeOffset="127017.68">30048 11855 941 0,'0'0'612'0,"0"0"-603"16,0 0-3-16,0 0 50 15,0 0-15-15,0 111 18 16,0-56-36-16,-6 2-7 15,-2-2 12-15,-1-2-11 0,-2-3-15 16,2-6-1 0,2-12 4-16,3-11-9 0,4-14 4 15,0-7-33-15,0 0-21 16,0-32-67-16,4-10-158 16</inkml:trace>
  <inkml:trace contextRef="#ctx0" brushRef="#br0" timeOffset="127416.11">30210 11889 1405 0,'0'0'12'15,"0"0"-12"-15,0 0 101 16,0 0-22-16,0 0-40 16,0 0-26-16,9-8-11 15,-14 14 16-15,-3 15-18 16,-15 6 0-16,-4 2 7 0,-2 0-7 15,-6 3 0-15,4-1 0 16,4-5 1-16,2-5 6 16,14-6 2-16,5-7 8 15,4-5 2-15,2 0 1 16,0-3 7-16,0 0-11 16,2 0-11-16,15 0 24 15,8 0-23-15,2 0-6 16,2 0 11-16,0 0-9 15,6 0 2-15,1 0-4 16,-5 0 0-16,0 0-2 16,-6 0 2-16,-3 0 0 0,-7 0 0 15,-3 0 0-15,-5 0 0 16,-7 0-3-16,0 0-26 16,0 0-26-16,0 0-108 15,0 0-400-15</inkml:trace>
  <inkml:trace contextRef="#ctx0" brushRef="#br0" timeOffset="129215.09">25215 13028 1510 0,'0'0'69'15,"0"0"-67"-15,0 0 67 16,0 0-3-16,0 0-50 16,0 0-16-16,0 0 0 0,0 5 6 15,0 16-4-15,-18 3-2 16,-11 6 20-16,-11 3-4 15,-10 4 0-15,-8 3-16 16,-6 0 3-16,-7 0-2 16,0-4-1-16,-3-4 0 15,1-9 0-15,2-7 2 16,-1-7 3-16,-4-7-5 16,2-2 0-16,-1 0 6 15,2 0-6-15,-1 0 0 16,-8 0 3-16,-5 0-2 15,0 0-2-15,2-2 1 0,14-11 0 16,6-7 8-16,7-9-8 16,-4-2 0-16,2-6 6 15,-3 0 1-15,5 1-1 16,7 2-6-16,7 5 1 16,6 8 6-16,5 0-7 15,-2 5 0-15,7 2-1 16,-1 2 2-16,0 0-2 15,0 0 0-15,2 2 1 16,-2-2-3-16,0 4 3 16,-2 4 0-16,0 4-2 15,-7 0 1-15,0 0 1 16,-4 4-3-16,-8 12 3 0,2 5 0 16,-6 2 0-1,0-2 0-15,6 2 4 0,-4-4-4 16,4-4 1-16,-6 1-1 15,5 3 0-15,-2 1 6 16,4 2-4-16,1 0-2 16,-6 3 4-16,3 0-4 15,0-3 0-15,14-4 0 16,6-8 0-16,4-5 0 16,11 0 0-16,1-3-2 15,7 0 1-15,-1-2-11 16,0 3 0-16,-4 4-18 0,-5 5-46 15,-6 4-48 1,4-1-119-16,1-13-689 0</inkml:trace>
  <inkml:trace contextRef="#ctx0" brushRef="#br0" timeOffset="129652.59">22202 12814 1389 0,'0'0'43'0,"0"0"-38"16,0 0 54-16,0 0 12 15,0 0-31-15,0 0-19 16,-91 68-9-16,58-20 15 15,-7 11 13-15,-3 6-24 0,3 5-11 16,5 0 9-16,3-3-6 16,12-1-6-16,5-6-2 15,3-6 0-15,10-8 1 16,2-10-1-16,0-10-1 16,0-7-2-16,0-8 4 15,0-3-2-15,0-2-1 16,14 1 2-16,10-5 0 15,9-2 2-15,12 0-2 0,11 0 12 16,0 0-8-16,1 0 9 16,-10-2-13-16,-7-2 0 15,-9 4-5-15,-6 0 2 16,0-5-62-16,-15-4-113 16,-1-4-577-16</inkml:trace>
  <inkml:trace contextRef="#ctx0" brushRef="#br0" timeOffset="130686.5">10719 14239 1155 0,'0'0'255'15,"0"0"-239"-15,0 0 11 16,0 0 30-16,0 0 19 15,0 0-47-15,0 6-29 0,22 24 28 16,5 20 15-16,0 16-7 16,-5 17 7-16,-4 7-22 15,-5-4-9-15,-4-6-12 16,2-9 6-16,0-13-13 16,1-16 6-16,-4-16-39 15,5-12-15-15,1-14-94 16,-5-20-76-16,-5-36-458 0</inkml:trace>
  <inkml:trace contextRef="#ctx0" brushRef="#br0" timeOffset="130966.38">11028 14007 1318 0,'0'0'41'16,"0"0"-29"-16,0 0 77 15,0 0 31-15,0 0-49 16,0 0-28-16,-17 58-9 16,-12 12-17-16,-12 11 16 15,-3 14-7-15,-3-3-21 16,-6-2 12-16,-5 3-17 16,2-8 2-16,0-9-4 0,12-14 1 15,6-19 0 1,16-12-19-16,10-19-17 0,12-8-14 15,0-4-93-15,0 0-133 16,16 0-367-16</inkml:trace>
  <inkml:trace contextRef="#ctx0" brushRef="#br0" timeOffset="131228.34">11049 14700 1340 0,'0'0'3'0,"0"0"73"15,0 0 30-15,17 109-10 16,-15-61-42-16,-2 8-28 16,0 2 4-16,0 2 1 15,0-5-30-15,-8-12 7 16,-3-13-16-16,1-9 6 15,4-11-31-15,1-7-44 16,5-3-37-16,0 0-117 16,0-24-554-16</inkml:trace>
  <inkml:trace contextRef="#ctx0" brushRef="#br0" timeOffset="131544.72">11269 14743 1345 0,'0'0'91'16,"0"0"-69"-16,0 0 51 16,0 0 7-16,0 0-48 15,0 0-31-15,-78 102 4 16,56-73 5-16,-7-2 3 16,2-1 11-16,3 2-20 15,1-8-2-15,8-4 3 16,3-5-2-16,10-5-1 15,0-6 0-15,2 0 0 0,0 4-4 16,2 3 4-16,14-1-2 16,-1 2 12-16,8-2-10 15,-3-2 0-15,3-1-2 16,-2-2 5-16,2-1-11 16,-3 0-5-16,2-1-99 15,-8-16-180-15</inkml:trace>
  <inkml:trace contextRef="#ctx0" brushRef="#br0" timeOffset="131790.46">11481 14704 1543 0,'0'0'116'0,"0"0"-89"16,0 0-6-16,0 0 25 16,0 0-36-16,0 0 1 15,109-15-10-15,-71 5 3 16,0 3-8-16,-5 3-51 16,-6 2-137-16,-12-2-796 15</inkml:trace>
  <inkml:trace contextRef="#ctx0" brushRef="#br0" timeOffset="132299.98">12283 14279 1396 0,'0'0'112'0,"0"0"-60"0,0 0 36 16,0 0-32-16,0 0-43 15,0 0-12-15,31 85 4 16,5-13 46-16,-1 12-19 15,1 8-13-15,-5 4 12 16,-11-10-29-16,3-14-1 16,-6-11 0-16,-5-16 3 15,-1-9-6-15,-5-19 2 0,-4-7-23 16,6-8-7-16,-8-2-64 16,0-14-67-16,0-26-120 15</inkml:trace>
  <inkml:trace contextRef="#ctx0" brushRef="#br0" timeOffset="132554.81">12672 14172 1428 0,'0'0'91'15,"0"0"-16"-15,0 0-14 16,0 0-1-16,0 0-24 15,-19 107-23-15,-6-40 11 16,-8 14 6-16,-11 14-12 16,-12 12-1-16,-11 7-16 15,-3 0-1-15,6-9 1 16,4-15-1-16,11-23-2 16,14-23-5-16,12-20-32 15,7-24-31-15,12-1-55 16,4-44-161-16</inkml:trace>
  <inkml:trace contextRef="#ctx0" brushRef="#br0" timeOffset="132848.16">12829 14618 1418 0,'0'0'46'0,"0"0"-5"15,0 0 84-15,11 129-34 16,-11-87-37-16,0 2-28 16,0 4-21-16,-4-2-2 15,-6-2-3-15,4-11-12 16,-1-12 1-16,7-11-40 0,0-8-33 15,0-2-72-15,0-12-153 16</inkml:trace>
  <inkml:trace contextRef="#ctx0" brushRef="#br0" timeOffset="133140.73">13029 14684 1301 0,'0'0'157'0,"0"0"-101"15,0 0 21-15,0 0-13 16,0 0-16-16,0 0-48 16,-22 67 4-16,2-38 6 15,-2 2-10-15,-1-4 1 0,4-4 7 16,5-12-5-16,5-2 22 16,9-7-4-16,0 0-1 15,0-2 2-15,0 0-13 16,0 2-6-16,2-2-2 15,19 8 1-15,-4-2 10 16,1-2-12-16,2 0 0 16,-2 0-4-16,0-2-1 15,4 1-26-15,-4 1-64 16,-3-1-74-16,-5-1-143 16</inkml:trace>
  <inkml:trace contextRef="#ctx0" brushRef="#br0" timeOffset="133792.51">12308 14135 1064 0,'0'0'277'0,"0"0"-187"15,0 0-8-15,0 0 21 16,0 0-40-16,0 0-12 15,0-8-30-15,0-4-5 0,0-12-6 16,19-8-10-16,6-5 3 16,2 1-3-16,4 7 0 15,0 2-3-15,-2 7 3 16,2 6 0-16,-4 7-2 16,-12 4 2-16,-1 1-1 15,-7 2 0-15,-3 0 1 16,0 0-2-16,3 0 2 15,0 0 0-15,4 0 2 16,-2 7-2-16,5 10 0 16,-4 8 1-16,4 0 1 15,-1 0 10-15,-4-6-12 16,-5-5 0-16,6-6-3 0,-8-4-26 16,0-4-79-16,-2 0-197 15</inkml:trace>
  <inkml:trace contextRef="#ctx0" brushRef="#br0" timeOffset="134233.21">12942 14277 667 0,'0'0'853'0,"0"0"-842"16,0 0 88-16,0 0-17 0,0 0-32 15,0 0-15-15,-21-12-27 16,25 8-1-16,23-4 6 16,6-2 0-16,11-2 6 15,6-3-19-15,-4 4 0 16,1-1 4-16,-5-4-4 15,-4 8-5-15,-18 5-24 16,-9 3-70-16,-11 0-154 16</inkml:trace>
  <inkml:trace contextRef="#ctx0" brushRef="#br0" timeOffset="135067.07">13729 14656 1349 0,'0'0'33'0,"0"0"29"16,0 0 25-16,0 0 3 15,0 0-47-15,0 0-8 16,0 0-20-16,0 0 10 15,7-2 12-15,15-6-14 16,14-4-7-16,8 0-9 16,5-2 4-16,5 2-6 15,-1 2-3-15,-4 0 7 16,-5 0-9-16,-5 4 0 16,-12-2-2-16,-10 8 4 15,-8-2-4-15,-9-2-30 16,0-6-85-16,-9-2-274 15</inkml:trace>
  <inkml:trace contextRef="#ctx0" brushRef="#br0" timeOffset="135502.42">14729 14122 1462 0,'0'0'123'0,"0"0"-77"15,0 0-18-15,-4 130 45 16,2-63-6-16,-3 13-37 16,-1 14-10-16,-8 9-11 0,-11 1-3 15,6-2 9-15,-6-9-15 16,0-16-1-16,12-12-1 15,4-19-1-15,2-18-4 16,7-17-22-16,0-11-33 16,5-11-72-16,17-31-101 15,1-16-745-15</inkml:trace>
  <inkml:trace contextRef="#ctx0" brushRef="#br0" timeOffset="135952.99">15159 14037 1317 0,'0'0'58'16,"0"0"-19"-16,0 0 31 16,0 0-11-16,0 0 5 15,0 0-40-15,14-13-14 16,-14 40 16-16,0 13 22 15,-14 12-16-15,-17 8-16 16,-9 6-2-16,-5 1 3 16,-8-1-17-16,4-6 4 15,-3-6-2-15,8-8 3 16,4-11-4-16,9-10-1 16,11-6-2-16,5-10-5 0,5-1 7 15,6-4 0-15,4-4 0 16,0 0 0-16,0 0 0 15,0 0-1-15,0 0 1 16,0 0 4-16,0 4-4 16,2 4 0-16,23 7 2 15,6 3 8-15,2-1 1 16,9 2-10-16,-3-1 0 16,-4-2 6-16,3-4-7 15,-9 4-3-15,-2 0 1 16,-7 0-19-16,0-1-49 15,-4 1-76-15,-10-5-224 16</inkml:trace>
  <inkml:trace contextRef="#ctx0" brushRef="#br0" timeOffset="136232">15286 14612 1504 0,'0'0'97'0,"0"0"-63"15,0 0 27-15,0 0-13 16,0 0-14-16,0 127 4 16,0-79-31-16,0-1-5 15,-9 4 4-15,3-9-5 16,-3-4-1-16,6-12-12 0,3-9-33 15,0-13-12-15,0-4-66 16,0-4-150-16,12-23-680 16</inkml:trace>
  <inkml:trace contextRef="#ctx0" brushRef="#br0" timeOffset="136531.87">15454 14704 1445 0,'0'0'35'15,"0"0"30"-15,0 0 28 0,0 0-43 16,0 0-29-16,0 0-21 16,-10 20 0-16,-9 0 0 15,-8 1-8-15,-2-2 5 16,0 4-13-16,6-8 5 16,8-3 10-16,13-8 0 15,2 1 1-15,0 1 0 16,2 4 8-16,21-1 32 15,-2 4-19-15,2-7 11 16,-3 2-8-16,-3-4-10 16,4 1-8-16,-4-4-6 15,6-1 1-15,-5 4-11 16,-1-4-10-16,-1 2-113 16,-9-2-248-16</inkml:trace>
  <inkml:trace contextRef="#ctx0" brushRef="#br0" timeOffset="137059.93">15774 14299 1466 0,'0'0'53'0,"0"0"-49"15,0 0 58-15,0 0-7 16,0 0-15-16,0 106-7 15,0-52 0-15,-2 5 6 16,-9 7-8-16,5 0-11 0,-4-5-12 16,4-10 6-16,-1-8-13 15,5-15-1-15,2-14 0 16,0-9-1-16,0-5-18 16,0 0-25-16,0-3-42 15,-2-19-41-15,0-7-268 16</inkml:trace>
  <inkml:trace contextRef="#ctx0" brushRef="#br0" timeOffset="137267.75">15770 14608 1204 0,'0'0'255'16,"0"0"-193"-16,0 0 37 15,0 0-25-15,0 0-45 16,0 0-8-16,76-36 5 15,-45 24-22-15,3-1-4 16,-5 0 2-16,-6 3-4 16,-2 0 2-16,-5 2-35 15,-12 4-32-15,-4-1-72 16,0 5-239-16</inkml:trace>
  <inkml:trace contextRef="#ctx0" brushRef="#br0" timeOffset="137636.31">16140 14128 1346 0,'0'0'95'0,"0"0"-68"16,0 0 49-16,0 0-14 15,0 0-40-15,0 0 6 0,16 87 14 16,-14-47-10 0,0 10 25-16,-2 10-29 15,0 11-2-15,0 5-1 0,0 3-10 16,-10 1-7-16,2-7-1 15,-3-8-7-15,1-13 4 16,6-14-4-16,-2-12 0 16,-1-10-1-16,5-8-13 15,-7-2-12-15,0 0-42 16,-6-2-118-16,-6-4-529 16</inkml:trace>
  <inkml:trace contextRef="#ctx0" brushRef="#br0" timeOffset="139613.04">16621 14119 1333 0,'0'0'9'16,"0"0"-8"-16,0 0 78 15,0 0-51-15,0 0-25 16,0 0 0-16,0 0 31 16,44 134 27-16,-8-68-19 15,-5 11-22-15,-2 7 26 16,0 4-16-16,-2-6-14 16,-9-3-3-16,-3-11-10 15,-1-13-1-15,-3-6-2 16,-2-9 1-16,-5-6-5 15,-2-5 4-15,1-12-6 0,2-7-20 16,-5-10-50-16,0 0-71 16,0-27-163-16</inkml:trace>
  <inkml:trace contextRef="#ctx0" brushRef="#br0" timeOffset="139948.12">16984 14051 1327 0,'0'0'106'16,"0"0"-67"0,0 0 55-16,0 0-19 0,0 0-26 15,0 0-40-15,0 54 32 16,0-6-11-16,-11 14 0 15,-12 12-10-15,0 10 3 16,-14 11-1-16,-7 9-14 16,-14 1-6-16,-4-5 7 15,-3-12-9-15,3-10 0 16,10-16-1-16,12-13-3 16,11-14-4-16,11-9-18 15,7-4-24-15,3-1-15 16,1-3-55-16,5-8-96 0,2-9-450 15</inkml:trace>
  <inkml:trace contextRef="#ctx0" brushRef="#br0" timeOffset="140546.19">17180 14707 1280 0,'0'0'159'0,"0"0"-138"15,0 0 39-15,0 0 33 16,0 0-66-16,0 0-8 15,0 22 12-15,0 14 9 16,-2 10 17-16,-4 4-37 16,-6 0-10-16,1-3 4 0,5-12-13 15,0-7-1-15,4-10-1 16,2-8-24 0,0-5-33-16,0-5-69 0,0 0-135 15,12-29-946-15</inkml:trace>
  <inkml:trace contextRef="#ctx0" brushRef="#br0" timeOffset="140918.17">17423 14704 1352 0,'0'0'29'0,"0"0"26"15,0 0 34-15,0 0-25 16,0 0-29-16,0 0-20 15,9 0 24-15,-9 12-16 16,-11 6-21-16,-7 0 8 16,-5-2-3-16,6-1 7 15,1-4-13-15,3 0 1 16,7-5 1-16,-2-1-3 16,6-3 0-16,2-2 4 15,0 0-3-15,0 0 5 16,0 0-1-16,0 3 3 15,0 5 11-15,0 1-19 0,10 4 15 16,7 1 2-16,1-2-16 16,7 2 4-16,-4-6-5 15,6 1 0-15,-2-2-6 16,0-1-2-16,-6 4-45 16,-1 2-50-16,-5-1-105 15,-1-7-1122-15</inkml:trace>
  <inkml:trace contextRef="#ctx0" brushRef="#br0" timeOffset="141448.85">17966 14480 1400 0,'0'0'84'16,"0"0"-10"-16,0 0 29 0,0 0-44 16,0 0-37-16,0 0 4 15,0 0-12-15,0 0 8 16,0 0-6-16,0 0-2 16,0 0 1-16,0 0-8 15,0 0-5-15,0 0 7 16,10 0-9-16,7 0 0 15,12-6-3-15,11-2 6 16,5-5-3-16,1 3 0 16,4-6 0-16,-8 3 0 15,-6-2 0-15,-2 6 0 16,-13 1-2-16,0 3 5 16,-15 4-5-16,-2-2 2 0,-4 3 0 15,0 0-8-15,0-4 5 16,-2 0-30-16,-17-2-57 15,-12 5-310-15</inkml:trace>
  <inkml:trace contextRef="#ctx0" brushRef="#br0" timeOffset="148002.75">19832 14019 1060 0,'0'0'134'0,"0"0"-53"0,0 0-6 16,0 0 1-16,0 0-40 15,0 0-5-15,-25-21 5 16,25 21-7-16,-2 0 15 16,2 0-27-16,0 0-6 15,0 0 9-15,0 0-9 16,0 0-1-16,0 0-9 15,0 29 4-15,0 15-5 16,0 18 0-16,0 10 5 16,0 4-1-16,2 2 0 0,2 3-3 15,4-5 3-15,-4-6-3 16,-2-8 2-16,5-12-3 16,-3-5 2-16,0-11-2 15,1-9 0-15,-3-3 0 16,-2-1 0-16,0-9 4 15,0-1-6-15,0-5 2 16,0-3 0-16,0-3 2 16,0 0-2-16,0 0 0 15,0 0 3-15,3 0 0 0,-3 0-6 16,6 0 3-16,5-14 0 16,3-8 4-16,3-7-3 15,6-9-1-15,-4-7 0 16,8-12 3-16,2-7-4 15,7-3 1-15,-2-2 0 16,6 0-3-16,0 7 3 16,-5 4 0-16,1 12-1 15,-14 8 3-15,1 10-2 16,-10 10 0-16,-4 6 0 16,0 2-1-16,-7 6 1 15,-2 1 0-15,0 1-2 16,0 2 5-16,0 0-4 15,0 0 1-15,0 0 0 0,2-1-1 16,-2-1 1-16,2-3-6 16,5-2-15-16,-5 1-43 15,0 6-78-15,-2 0-375 16</inkml:trace>
  <inkml:trace contextRef="#ctx0" brushRef="#br0" timeOffset="148490.03">20438 14422 1285 0,'0'0'67'0,"0"0"-38"0,0 0 52 16,0 0-27-16,0 0-37 16,0 0 18-16,-18 92 3 15,9-54-6-15,-3 6 11 16,2 1-26-16,-3 4 3 16,-8-5 6-16,7-1-24 15,1-9 10-15,5-11-12 16,1-8-2-16,4-7-4 15,3-6 5-15,0 2-22 16,0-2-11-16,0 1-39 16,0-3-14-16,0 4-80 15,0-4-180-15</inkml:trace>
  <inkml:trace contextRef="#ctx0" brushRef="#br0" timeOffset="149153.76">20707 14516 1168 0,'0'0'72'0,"0"0"-20"0,0 0 62 16,0 0-63-16,0 0 0 15,0 0-27-15,0 0 24 16,0 0-9-16,-11 10-30 16,-4 3 8-16,-3 0-10 15,-7 3-6-15,-2 0 10 16,0 0-10-16,4 0-1 15,-4-2 3-15,0-3-2 16,2-2 3-16,7 1-4 16,3-4 0-16,4-1 0 15,6-4 0-15,0 1-1 16,3 1-1-16,2-3 2 16,0 0 0-16,0 0 0 0,0 0-5 15,0 0 0-15,0 2 5 16,0 2-2-16,0 3 1 15,0 3 2-15,12 1 11 16,1-1-7-16,3-1-1 16,6 4 12-16,-2-4-11 15,-5 1-4-15,8-1-1 16,-5-3 1-16,-3 1 5 16,1-2-6-16,-1 0 3 15,-1-1-3-15,-3-1 0 16,-7 1 0-16,3-2 2 15,-5-2-2-15,-2 0 3 16,0 0-3-16,0 0 0 16,0 0 4-16,0 0-4 0,0 0-4 15,0 0 2 1,3 0-42-16,-3 0-35 0,0 0-156 16</inkml:trace>
  <inkml:trace contextRef="#ctx0" brushRef="#br0" timeOffset="152332.32">21367 14530 1134 0,'0'0'238'0,"0"0"-237"0,0 0 57 16,0 0 43-16,0 0-70 15,0 0 20-15,0 0-35 16,-23-8-14-16,23 6 3 16,5-2-3-16,15 0-2 15,11 0 1-15,7 2 3 16,9-1-2-16,6 2-2 16,3-2 0-16,2 1-4 15,-4-2-11-15,-8 2-43 0,-3 1-28 16,-10 1-29-16,-11 0-28 15,-17 0-262-15</inkml:trace>
  <inkml:trace contextRef="#ctx0" brushRef="#br0" timeOffset="152703.9">21610 14187 1129 0,'0'0'83'0,"0"0"-65"0,0 0 60 16,0 0 22-16,0 0-55 15,0 0-30-15,0 106 32 16,-10-44 7-16,6 9-9 16,-7 2-15-16,3 0-9 15,-4-6 16-15,-1-8-35 16,-1-9 9-16,1-14-3 16,9-11-8-16,-3-12-2 15,7-6-3-15,0-7-17 16,0 0-51-16,0 0-115 0,0 0-377 15</inkml:trace>
  <inkml:trace contextRef="#ctx0" brushRef="#br0" timeOffset="153546.35">22472 13990 1224 0,'0'0'101'16,"0"0"-73"-16,0 0 64 16,0 0-21-16,0 0-16 15,0 0-32-15,0 0-17 16,0 0 9-16,0 21-6 16,0 16 20-16,0 16 6 15,-2 10 2-15,-5 6 4 0,-6 7-16 16,-8 6-7-1,2 3-7-15,-8-3-8 16,0-1 0-16,0-9-3 0,0-11 0 16,8-9 1-16,3-10 1 15,5-11-4-15,9-12-4 16,2-8-21-16,0-3 0 16,0-6-30-16,0-2-33 15,0 0-59-15,0-21-97 16</inkml:trace>
  <inkml:trace contextRef="#ctx0" brushRef="#br0" timeOffset="154161.29">22986 13997 1346 0,'0'0'48'15,"0"0"4"-15,0 0 53 0,0 0-20 16,0 0-63-16,0 0 4 16,2 15-7-16,-8 16-2 15,-21 4-5-15,-2 15-3 16,-11-1-3-16,0 5 12 15,-7-4-18-15,3-2 1 16,-8-1 6-16,8-9-6 16,11-3-1-16,2-8 0 15,8-7 0-15,9-8-1 16,10-6 1-16,2-2 0 16,0-2 0-16,2-2 1 15,-5 0-2-15,3 2 1 16,0 2 0-16,0-2 3 15,0 3-3-15,2-5 0 16,0 1 6-16,0-1-5 0,0 6-1 16,0 4-1-16,8 4 1 15,15 5 6-15,4-2-4 16,4 3-1-16,-2 1 11 16,4 0-8-16,3 1 1 15,-5-2-5-15,7-3 2 16,-5-2 3-16,-2-4-5 15,-2 0 0-15,-2-3-1 16,0-2 2-16,-12-1 2 16,1-5-3-16,-7 2 0 15,-7-2-1-15,-2 0 1 16,0 0-4-16,2 0-3 0,0 0-48 16,6 0-56-16,-4 0-137 15</inkml:trace>
  <inkml:trace contextRef="#ctx0" brushRef="#br0" timeOffset="154574.34">23345 14568 604 0,'0'0'818'0,"0"0"-787"16,0 0 50-16,0 0 29 15,0 0-56-15,0 0-20 16,0 46-10-16,-4-6-9 16,-12 8 16-16,1-2-24 15,-6 3-6-15,4-3 3 16,-1-2-2-16,3-4-4 16,1-5 2-16,5-8-20 0,7-5 2 15,2-10-45-15,0-12-57 16,4 0-135-16</inkml:trace>
  <inkml:trace contextRef="#ctx0" brushRef="#br0" timeOffset="155078.65">23619 14541 1281 0,'0'0'61'16,"0"0"0"-16,0 0 63 16,0 0-55-16,0 0-39 15,0 0 5-15,0-2-15 0,-8 21-2 16,-19 12-18-16,-2 4 4 16,-2 1-3-16,-5 2-1 15,5-6-1-15,2-5-3 16,11-10 6-16,5-4-2 15,5-11 0-15,8 2 4 16,0-4 7-16,0 0-10 16,0 0 3-16,0 0 9 15,0 0 0-15,0 0-4 0,0 0-3 16,0 0-4-16,8 0 6 16,11 1-6-16,8 3 9 15,0 0 2-15,2 1-3 16,-2-3-1-16,0-2-9 15,-10 0 3-15,1 0 0 16,-3 0-3-16,-3 0 0 16,-3 0 0-16,-7 0 1 15,-2 0 2-15,0 0-3 16,0 0 2-16,0 0 1 16,0 0-3-16,0 0-4 15,0 0 2-15,0 0-27 16,0 0-47-16,0-7-113 15</inkml:trace>
  <inkml:trace contextRef="#ctx0" brushRef="#br0" timeOffset="156283.04">24255 14155 1061 0,'0'0'140'16,"0"0"-136"-16,0 0 88 0,0 0-6 15,0 0-24-15,0 0-2 16,-29-27-22-16,29 27 31 16,0 0-35-16,0 0-9 15,-8 0-2-15,2 19-13 16,-5 19 7-16,-3 16-11 16,-3 18-5-16,-8 10 24 15,-2 7-12 1,-4 5 5-16,0-4-6 15,2-12-7-15,2-11 1 0,12-21-6 16,-1-18 0-16,14-9-5 16,-3-12 5-16,5-5-20 15,0 0 7-15,0-2-20 0,0 0-6 16,0 0-46-16,0 0-50 16,0-18-46-16,0-11-650 15</inkml:trace>
  <inkml:trace contextRef="#ctx0" brushRef="#br0" timeOffset="156571.87">24114 14608 1308 0,'0'0'33'16,"0"0"14"-1,0 0 60-15,0 0-60 0,0 0-30 16,0 0-10-16,2-17 12 15,23 15 7-15,4-3 7 16,4 4-23-16,5-2 9 16,4-1 0-16,3-2-5 15,1-2-13-15,4-2-1 16,-8 1 0-16,-8 2-4 16,-8 4 4-16,-10-2-15 15,-3 5-17-15,-13-2-24 16,2-2-58-16,-2-2-71 15,0-7-1064-15</inkml:trace>
  <inkml:trace contextRef="#ctx0" brushRef="#br0" timeOffset="157212.54">24758 14083 1051 0,'0'0'36'0,"0"0"-18"15,0 0 106 1,0 0-69-16,0 0-6 0,0 0 12 15,25-28-5-15,-25 28 5 16,0 0 4-16,0 0-26 16,0 0-12-16,0 0-3 15,0 0-8-15,0 6 1 16,0 11-15-16,0 12 20 16,0 1 6-16,0 5-19 15,0 4 4-15,0 2 0 16,0 0-3-16,0 3 8 15,0 2-16-15,-8 7 2 16,2 1 4-16,-7 2-2 0,-1 0-1 16,3-4-5-16,-2-6 4 15,6-7-3-15,-4-6-1 16,7-3 0-16,-5-3 5 16,4-4-4-16,-2-7-1 15,5-1 0-15,0-11 0 16,2 4 0-16,0-6 0 15,0 0 0-15,0 0 0 16,0-2 1-16,0 0-2 16,0 0 1-16,0 0 0 15,0 0-6-15,0 0 6 16,0 0-7-16,0 0 3 0,0 0-4 16,0 0-2-16,0 0-9 15,0 0-6-15,0 0 7 16,0-2-30-16,0-10-43 15,0-3-83-15,6-2-585 16</inkml:trace>
  <inkml:trace contextRef="#ctx0" brushRef="#br0" timeOffset="158640.85">25211 13986 1240 0,'0'0'93'16,"0"0"-79"-16,0 0 35 0,0 0 23 16,0 0-38-16,0 0 7 15,60 116 28-15,-32-49-43 16,3 3-7-16,3 6 17 16,2 6-10-16,-3-2-4 15,-6 3-9-15,0-7-7 16,-10-5 7-16,6-12-13 15,-8-10 0-15,1-13-3 16,-1-15 5-16,-3-6-4 16,-4-7-10-16,-3-6-24 15,-3-2-5-15,-2 0-48 16,0-4-60-16,0-17-199 16</inkml:trace>
  <inkml:trace contextRef="#ctx0" brushRef="#br0" timeOffset="158984.54">25772 13957 876 0,'0'0'516'15,"0"0"-505"-15,0 0-4 0,0 0 80 16,0 0-31-16,0 0-12 16,-43 112-15-16,3-53 0 15,-4 8 14-15,-10 3-2 16,-6 6-17-16,0 9 2 16,-9 5-16-16,7 2-8 15,-5-4 3-15,11-10-5 16,11-14 0-16,12-15-7 15,8-11 3-15,10-14-18 16,6-8-17-16,5-9-36 16,4-7-40-16,0 0-123 15</inkml:trace>
  <inkml:trace contextRef="#ctx0" brushRef="#br0" timeOffset="159396.57">25972 14536 1330 0,'0'0'94'0,"0"0"-93"16,0 0 47-16,0 0 13 16,0 0 12-16,0 0-51 15,0 122-5-15,0-72 30 16,-9 0-19-16,3 8-3 15,-8-6-14-15,3 2-8 16,5-10 5-16,-1-2-8 16,2-13-3-16,5-5 1 15,0-10-19-15,0-7-16 16,0-7-50-16,0 0-102 0,0-23-322 16</inkml:trace>
  <inkml:trace contextRef="#ctx0" brushRef="#br0" timeOffset="159861.6">26221 14589 1340 0,'0'0'22'15,"0"0"40"-15,0 0 35 16,0 0-55-16,0 0-8 15,0 0-25-15,8-5 15 0,-8 7-20 16,-14 14-3 0,-11 6 5-16,-4 4-6 0,-2 1-1 15,3 0 0-15,-3-1 1 16,4 1 2-16,0-10-2 16,11-2-1-16,3-3 1 15,9-6 2-15,-1-2-1 16,2-4 2-16,3 0 5 15,0 0 10-15,0 0-9 16,0 0-8-16,0 0 4 16,0 4-4-16,10 2 5 15,7 0 12-15,10 1-15 16,0 2 19-16,2-1-12 16,0-2-6-16,0 0 0 0,-2-1 2 15,-8 4-6-15,-1-3 0 16,1-4 0-16,-11 0 0 15,1-2 0-15,-7 0-39 16,-2 0-34-16,0 0-84 16,0-10-312-16</inkml:trace>
  <inkml:trace contextRef="#ctx0" brushRef="#br0" timeOffset="160476.31">25384 13790 1363 0,'0'0'30'15,"0"0"26"-15,0 0 30 16,0 0-7-16,0 0-59 16,0 0-12-16,2-46-8 15,18 14 0-15,7-4 2 16,9-4-2-16,-1 1 0 15,5 0 1-15,3 4 0 0,-1 7-1 16,-11 5 0 0,-6 10 0-16,-7 3-2 0,-7 6 2 15,-9 2 0-15,-2 2 2 16,0 0 9-16,4 4 5 16,-2 20-10-16,8 8 9 15,1 4 12-15,0 2-27 16,-2-4 2-16,0-4 0 15,4-3-2-15,-4-5-4 16,2-4-54-16,-2-4-91 16,-3-9-240-16</inkml:trace>
  <inkml:trace contextRef="#ctx0" brushRef="#br0" timeOffset="161176.6">26007 14199 1398 0,'0'0'21'0,"0"0"7"16,0 0 41-16,0 0-20 16,0 0 7-16,0 0-39 15,35-30 12-15,-16 26 16 16,8 4-34-16,0-1-2 0,0 1-5 15,-5 0-1-15,0-3 3 16,-8 1-6-16,-1 1 0 16,-11 1 1-16,0 0-1 15,-2 0 3-15,0 0 0 16,0-3-1-16,-13 3-4 16,-16 0-1-16,-2 0-14 15,0 0 15-15,2 0-7 16,2 3 8-16,12 0-3 15,1 1 4-15,7-4 9 16,5 0-6-16,2 0 6 0,0 0 5 16,0 0-9-16,0 0 7 15,0 0-12-15,0 0 4 16,9 0-13-16,9 0 7 16,11 0-8-16,2 0-23 15,7 1-47-15,-9 4-103 16</inkml:trace>
  <inkml:trace contextRef="#ctx0" brushRef="#br0" timeOffset="168229.45">14444 15318 1069 0,'0'0'86'0,"0"0"-51"0,0 0 72 15,0 0-36-15,0 0 8 16,0 0-49-16,0 0 13 15,-20-39-28-15,20 36 19 16,0 3-8-16,-5 0-16 16,5 0 1-16,-2 0-7 15,2 0-1-15,0 0 11 16,0 0-13-16,0 15-1 16,0 14 8-16,0 1-1 15,0 3 2-15,0-2-9 16,2-5 1-16,7-4 3 15,-4-4-4-15,6-4 0 0,-4-1 4 16,2-5-3-16,-2-2 0 16,-1 2-1-16,1-7 0 15,-1 2-6-15,8-3 6 16,-1 0-7-16,5 0 6 16,5-15 0-16,-2-10-2 15,8-6 1-15,5-1 2 16,1 0 0-16,2 4 0 15,-2 6 0-15,1 7 4 16,-5 5-3-16,-11 5-2 16,2 3-2-16,-6 2 3 0,-5 0 1 15,-3 0-1 1,4 7 0-16,-1 6 3 0,5 7 0 16,-3 4 7-16,5 2-7 15,-3 4-1-15,-1-2 8 16,1-4-10-16,-1-5 0 15,-1-8-1-15,0-8 3 16,3-3-3-16,9 0 1 16,-4-10 0-16,8-24-2 15,3-5 2-15,-3 1 0 16,0 6 0-16,-7 10 2 16,3 5-4-16,-8 6-1 15,1 3 3-15,3 6 2 16,-6 0-2-16,-1 2 0 15,-3 0 1-15,-5 0 0 0,10 0 0 16,-5 0-1-16,5 0 0 16,-1 6 5-16,1 5-5 15,4 0 0-15,-4 1-1 16,1 2 5-16,-1 0-4 16,-3-5 0-16,1-5 0 15,-3-1 2-15,-3-3-2 16,6 0-4-16,1 0 2 15,8-4 4-15,-3-9-4 16,4 0 2-16,-4 3 0 16,3-3-1-16,-6 6 1 15,6 0 0-15,-7 0 1 0,-5 1-1 16,-3 4 0-16,2 2 0 16,-6 0 0-16,9 0-3 15,-1 0 3-15,5 18-1 16,1 6-1-16,4 3 2 15,-2-6 0-15,1-5 0 16,-4-7 2-16,-3-5 2 16,-3-4-4-16,-5 0 0 15,8 0-2-15,-3 0 4 16,0-11-1-16,3-5-1 16,-6 2 0-16,6 1 0 15,-1 0 0-15,0 5 0 16,3-3-5-16,-5 6 9 0,1-1-8 15,-6-4-3-15,5 0-28 16,-5-2-9-16,0-2-114 16,-6 4-848-16</inkml:trace>
  <inkml:trace contextRef="#ctx0" brushRef="#br0" timeOffset="170150.64">22323 15280 1333 0,'0'0'49'0,"0"0"-47"15,0 0-2-15,44 118 47 16,-19-82-9-16,-1-6-11 15,1-4-13-15,2-8-2 16,-3-8 18-16,-2-4-29 16,7-6 1-16,7 0-2 15,1-26 2-15,11-10-4 16,0-3-26-16,8-1 2 16,0 11 24-16,-7 11 0 15,0 11 2-15,-11 7 0 0,-4 0 8 16,-15 0 26-16,4 7-7 15,-8 9-3-15,-1 2 18 16,-6 2-30-16</inkml:trace>
  <inkml:trace contextRef="#ctx0" brushRef="#br0" timeOffset="170417.06">24025 15352 1712 0,'0'2'11'0,"2"-2"-8"16,-2 0 13-16,0 0-12 15,0 0 3-15,0 0-5 16,0 0-2-16,0-6-27 16,0-2-32-16,0 1-140 15</inkml:trace>
  <inkml:trace contextRef="#ctx0" brushRef="#br0" timeOffset="172431.57">23183 15440 945 0,'0'0'318'16,"0"0"-317"-16,0 0 34 15,0 0 67-15,0 0-64 16,0 0-6-16,-43-22-8 16,43 22 0-16,0 0 9 15,0 0-13-15,0 0-5 0,0 0 17 16,0 0-20-16,0 0 0 16,0 0 4-16,0 0-4 15,14 5 11-15,3 10-10 16,6 4-13-16,-1-2 14 15,3 2-14-15,-6-5 0 16,4-5-1-16,2-1 4 16,-6-8 2-16,6 0-5 15,-3 0 0-15,3-13 3 16,2-14-3-16,6-3 0 16,-2-1-1-16,5 6 3 15,-7 4 0-15,-2 2-2 0,-6 2 0 16,4 10 2-16,0-3-2 15,-5 6 0-15,2 2 2 16,-4 2 2-16,-5 0-4 16,5 0 0-16,-5 8 0 15,3 6 12-15,-3 2-11 16,3 1-1-16,-1-7 10 16,6-3-4-16,-3-3 8 15,-5-4-14-15,5 0 0 16,4-4 5-16,-4-12-5 15,9-2 0-15,-8-1 0 16,6 6 3-16,2 3-7 16,-5 4 4-16,5 6 0 15,-3 0 5-15,3 0-5 16,-9 0 0-16,-3 0-1 0,-1 2 5 16,-1 8 1-16,1 3-5 15,-1-5 0-15,3 5 4 16,1-3-3-16,1-1-1 15,2-3 4-15,-4-6-3 16,4 0 2-16,2 0-3 16,-4-6-7-16,5-7 3 15,-4 5 2-15,4-3 2 16,-5 7 0-16,1 0 0 16,2 1 4-16,-3 2-4 15,-5 1 0-15,0 0 1 16,-4 0-1-16,4 0-1 0,8 4 0 15,-4-1 2-15,3 1 2 16,3-4-3-16,-4 0 0 16,2 0 6-16,-5 0-6 15,-1-11 0-15,-2-4-3 16,-6 3 7-16,0 6-4 16,-5 1 0-16,-2 5-14 15,0 0-31-15,0 0-115 16,-13 15-547-16</inkml:trace>
  <inkml:trace contextRef="#ctx0" brushRef="#br0" timeOffset="-200189.7">18891 13824 969 0,'0'0'229'15,"-26"109"-175"-15,10-45 85 16,3 4-69-16,-1 2-22 16,3 9 6-16,5 0-14 15,-8 7-3-15,3 7-7 16,-3-3-8-16,6-4 6 0,-3-7-21 15,-1-12-4 1,1-9 6-16,5-9-8 0,-1-13 0 16,4-11-1-16,3-2 0 15,0-3 3-15,0-2-3 16,0-2-7-16,0-3-7 16,8-7-21-16,-2-6-30 15,5 0-56-15,-5-21-57 16,4-25-82-16</inkml:trace>
  <inkml:trace contextRef="#ctx0" brushRef="#br0" timeOffset="-199569.53">19352 13753 1255 0,'0'0'57'15,"0"0"-15"-15,0 0 55 16,0 0-70-16,0 0-1 15,0 0-5-15,-29 41-13 0,18-5 19 16,3 6 5-16,-13 7-14 16,-1 7 10-16,-7 6-17 15,-11 1-2-15,-2 1 4 16,-3-1-10-16,-8-11 5 16,6-6-8-16,3-9 0 15,3-10 2-15,10-4-2 16,7-7 0-16,6-5-2 15,7-3 6-15,4-4-5 16,2-4 1-16,5 5 0 16,0-5-2-16,0 0 2 15,0 0 0-15,0 0-1 0,0 0 3 16,0 1-2 0,0-1 0-16,0 3 0 0,0 3-8 15,0 6 8-15,0 5-3 16,14 10 1-16,-1 1 4 15,5 9-1-15,4 3-1 16,-4 8 0-16,9 2 1 16,-2 2-1-16,-4-4 0 15,4-7-2-15,0 0 2 16,-7-11 0-16,-3-8 0 16,-2-4-6-16,-3-6-17 15,-6-6-75-15,-4-1-86 16,0-5-541-16</inkml:trace>
  <inkml:trace contextRef="#ctx0" brushRef="#br0" timeOffset="-199191.29">19308 14690 1074 0,'0'0'78'16,"0"0"-77"-16,0 0 76 15,0 0 29-15,0 0-36 16,0 0-24-16,0 50-9 15,0-7 5-15,-6 3 14 16,-13 8-29-16,4 2-9 16,-3-4-1-16,0-2-17 15,3-8 7-15,2-10-7 16,1-7 1-16,10-11-8 16,2-10-2-16,0-4-59 15,2 0-77-15,16-21-1 16,7-14-397-16</inkml:trace>
  <inkml:trace contextRef="#ctx0" brushRef="#br0" timeOffset="-198772.07">19493 14754 1140 0,'0'0'170'15,"0"0"-169"-15,0 0 61 16,0 0-4-16,0 0-16 15,0 0-10-15,-18-2-32 16,3 11 0-16,-6 7-2 16,-1 4 4-16,-2-2 9 15,-3-4-6-15,7 2 10 0,0-6 19 16,4-2-24-16,10-5 3 16,-1-1-2-16,7-2-3 15,0 0-1-15,0 0-7 16,0 0 0-16,0 0 0 15,0 0 0-15,0 0-3 16,0 6 3-16,0 5 0 16,0 1 6-16,9 6 4 15,6 0-6-15,-1 0 12 16,1-3-15-16,1 2-1 16,-3-7 6-16,1-1-6 15,-5-7 2-15,-5-2-2 16,-4 1 0-16,0-1 3 15,0 0-3-15,0 0-7 0,0 0-33 16,0 0-129-16,0 3-1121 16</inkml:trace>
  <inkml:trace contextRef="#ctx0" brushRef="#br0" timeOffset="-189271.46">10233 15337 1182 0,'0'0'3'16,"0"0"-3"-16,0 0 33 15,0 0 12-15,0 0 18 0,0 0-37 16,0 0-25-1,0 0 21-15,0 0 9 0,0 0-5 16,0 0 5-16,0 3-18 16,2 5 3-16,2 4 1 15,8 8 0-15,1 0 15 16,5 7-15-16,5-2-5 16,-4 0 12-16,6-4-19 15,-5-1-5-15,7-1 3 16,1-4-3-16,-1 6 13 15,0-3-13-15,2 0 0 16,-2-3 12-16,2 2-8 16,-2-3 3-16,2-1 3 15,2 2-10-15,2-5 18 0,3-4-16 16,-1 4 1 0,3-4 12-16,-4-5-12 0,-6 6 5 15,1-3-8-15,-2 0 4 16,-2-2 6-16,0 0-10 15,6 2 0-15,4-4 11 16,7 0-9-16,8 0 8 16,1 0-9-16,0 0 3 15,-2 0 6-15,-5 0-10 16,-1 0 0-16,-5 0 1 16,-5 0 2-16,-4 0 0 15,-4 0-3-15,2 0 0 16,0 0 6-16,4 0-6 0,7 0 0 15,-1 0 12 1,5-4-10-16,1-2 3 0,1-2-5 16,-1 2 1-16,-1 0-2 15,-6 2 1-15,-1-2 0 16,-4 5 3-16,5-4-1 16,-2 1-2-16,-3 2 0 15,-3-2 0-15,1-2 1 16,-2 2-1-16,2-3 0 15,-6 0 4-15,-1 4-4 16,0 1 6-16,-4-3-6 16,3 1 0-16,-4 0 1 0,-1 0-1 15,-1 0 0 1,1-2 0-16,-1 2 2 0,-1-1-2 16,1-1 0-16,-1 3 1 15,1-4-1-15,-1 2 0 16,-1 3 0-16,2 0-1 15,-3-3 2-15,1 0-1 16,1-4 0-16,1 0 0 16,3-1 0-16,-5-2 0 15,5-1 0-15,0 4 0 16,-7 0 2-16,2 4-4 16,-1-4 1-16,-1 8 1 15,0-3 1-15,-5-3-1 16,10 1 0-16,-3-1 0 0,3-8 2 15,9 1-2-15,-6-3 0 16,6 0 0-16,-7-2-1 16,4 7 1-16,-8 1 0 15,-1 3 0-15,-4 6 1 16,2-2-2-16,-4 4 1 16,-3-2 0-16,0 0-1 15,4 2 1-15,-4-2 0 16,-2 0-4-16,0 2 2 15,3 0-16-15,-5 0-32 16,0 0-39-16,-7 0-75 16,-15 8-791-16</inkml:trace>
  <inkml:trace contextRef="#ctx0" brushRef="#br0" timeOffset="-183760">16487 15518 1250 0,'0'0'10'16,"0"0"11"-16,0 0 58 15,0 0-15-15,0 0-10 16,0 0-29-16,0 0 1 16,-27-21-25-16,50 14 0 15,22-3 29-15,19-4-1 16,28 0 7-16,10 2-25 16,14 2-8-16,2 1 22 15,5 2-25-15,-3-1 1 0,-11 2 7 16,-18 2-6-1,-20-1 4-15,-28 5-6 0,-21 0 0 16,-15 0-8-16,-7-4 4 16,-7-6-43-16,-27-21-170 15</inkml:trace>
  <inkml:trace contextRef="#ctx0" brushRef="#br0" timeOffset="-182578.6">25464 15410 1179 0,'0'0'0'16,"0"0"-23"-16,0 0 8 16,0 0 15-16,0 0 44 15,0 0-38-15,0 0 50 0,34 26-33 16,-14-14 5-16,6 2-6 15,5-5-17-15,12-6 0 16,3-3 10-16,12 0-13 16,5-12 1-16,1-6-5 15,4 3 7-15,-6 2 5 16,3 9-7-16,-15 4 17 16,0 0 9-16,-8 2-11 15,-9 11 1-15,4-2 13 16,-4 1-8-16,7-5 15 15,2-3-21-15,9-4-4 16,12 0 12-16,-3-3-22 16,2-7-4-16,-6 2 10 15,-10 2-5-15,-10 5-2 16,-9 1-3-16,-11 0-1 0,-3 0-8 16,-7 0-13-16,-3-10-118 15,-3-13-744-15</inkml:trace>
  <inkml:trace contextRef="#ctx0" brushRef="#br0" timeOffset="-181319.05">9195 16787 1464 0,'0'0'105'0,"0"0"-105"16,0 0 0-16,0 0 14 16,0 0 12-16,0 0-12 15,0 0-14-15,36-33 0 16,6 28 10-16,5 5-8 15,1 0 3-15,6 0 12 0,0 0 0 16,-6 7-8 0,-3-1-9-16,-3-2 5 0,-13 0-3 15,-4-2-2-15,-8-2 0 16,-5 0-3-16,-10 0 3 16,3 0-20-16,-5 0-50 15,0 0-93-15,-9 0-375 16</inkml:trace>
  <inkml:trace contextRef="#ctx0" brushRef="#br0" timeOffset="-181038.24">9346 17051 1447 0,'0'0'153'15,"0"0"-152"-15,0 0 2 16,0 0 19-16,0 0 2 16,0 0 7-16,31 0-26 15,16 0 14-15,11-8-2 16,0-2-11-16,3-5 10 16,-9-1-16-16,-2-2 0 15,-13 2 5-15,-10 6-5 16,-11 4-5-16,-7 6-13 0,-7 0-37 15,-2 0-25-15,-2 0-135 16</inkml:trace>
  <inkml:trace contextRef="#ctx0" brushRef="#br0" timeOffset="-177488.36">11006 17033 1353 0,'0'0'9'0,"0"0"-9"16,0 0 0-16,0 0 0 15,0 0 27-15,0 0 20 16,103 85-29-16,-57-26 27 15,-1 13-3-15,2 6-12 0,-4 0-4 16,-6 1-19-16,-1-7-2 16</inkml:trace>
  <inkml:trace contextRef="#ctx0" brushRef="#br0" timeOffset="-177239.68">11128 17704 1442 0,'-15'0'-451'15</inkml:trace>
  <inkml:trace contextRef="#ctx0" brushRef="#br0" timeOffset="-176471.09">11394 16848 1270 0,'0'0'42'15,"0"0"-41"-15,0 0 7 16,0 0 61-16,0 0 14 16,-96 120-59-16,69-86-6 15,-2 16 23-15,-4 9-12 16,-7 7-2-16,-3 2-16 0,-3 0-7 15,1-8 15 1,5-10-14-16,7-15-4 0,8-12 2 16,10-11 5-16,5-7-16 15,10-4-4-15,0-1-55 16,0 0-57-16,8 0-60 16,9 0-63-16</inkml:trace>
  <inkml:trace contextRef="#ctx0" brushRef="#br0" timeOffset="-176161.86">11599 17133 1366 0,'0'0'70'0,"0"0"-63"16,0 0-7-16,0 0 21 16,-2 106 30-16,2-74-37 15,0 12 13-15,0 6 33 16,0 2-39-16,-3 3-5 16,-10-3-3-16,-2-10-8 15,1-12-5-15,5-12 0 16,7-8-4-16,2-10-17 15,0 0-71-15,2-18-69 0,21-18-36 16</inkml:trace>
  <inkml:trace contextRef="#ctx0" brushRef="#br0" timeOffset="-175796.41">11813 17239 1297 0,'0'0'172'0,"0"0"-167"15,0 0-1-15,0 0 73 16,0 0-31-16,0 0-36 16,0 0-10-16,-3 10 0 15,-10 8 0-15,-12 4 0 0,1 2 0 16,-2-4 1-16,-3 1 0 16,4-8 8-16,9-3-8 15,5-6 1-15,7-2 13 16,4-2-15-16,0 3 0 15,0 3 0-15,2 1-5 16,13 6 4-16,8-2 1 16,-1 2 0-16,1 3 12 15,-2-5-1-15,4 2-6 16,-7-3 10-16,6-3-7 16,-8-2 4-16,-1-4-12 15,-3-1 0-15,-8 0-3 16,1 0 3-16,-5 0-44 15,0-6-39-15,0-15-236 16</inkml:trace>
  <inkml:trace contextRef="#ctx0" brushRef="#br0" timeOffset="-175309.5">12096 17109 1391 0,'0'0'104'0,"0"0"-94"0,0 0 4 15,0 0 69-15,0 0-51 16,0 0-24-16,113-44 18 16,-70 27-21-16,-8 6 3 0,5-2-2 15,-11 6-3 1,-2 1 7-16,-11 3-10 0,-5 1 0 16,-7 2-2-16,-4 0 2 15,0 0-2-15,0 0-23 16,0 0-57-16,0 0-151 15</inkml:trace>
  <inkml:trace contextRef="#ctx0" brushRef="#br0" timeOffset="-174932.91">12782 16760 1497 0,'0'0'0'15,"0"0"-2"-15,0 0 2 16,0 0 27-16,0 0-5 15,0 0 52-15,89 163-33 16,-58-98-6-16,3 2-7 0,-7-7-10 16,-5-4-18-16,-5-6 14 15,2-9-14-15,-11-5 0 16,5-5 0-16,-5-9 1 16,-2-4-1-16,1-10-30 15,-3-8-28-15,0 0-26 16,-4-26-72-16,0-19-300 15</inkml:trace>
  <inkml:trace contextRef="#ctx0" brushRef="#br0" timeOffset="-174565.11">13125 16690 1470 0,'0'0'1'0,"0"0"15"16,0 0 73-16,0 0-46 15,0 0-18-15,-89 120 25 16,60-57-30-16,-7 8 3 16,-6 5 5-16,-3 9-18 15,3-1 11-15</inkml:trace>
  <inkml:trace contextRef="#ctx0" brushRef="#br0" timeOffset="-173464.15">13023 17131 0 0,'8'-8'0'0,"3"0"0"16,21 5 0-16,-25 2 0 16,6 1 0-16,-5 0 0 15,4 0 0-15,-10 0 0 16,7 0 0-16,-7 6 0 15,0 1 0-15,-2 2 0 16,2-1 0-16,4 0 0 16,-2-2 0-16,-2 1 0 15,5-1 0-15,-3 3 0 16,-2-5 0-16,-2 4 0 16,0-4 0-16,0 2 0 15,-25 0 0-15,-8 4 0 16,-11 4 0-16,13-10 0 15,17 2 0-15,3 0 0 16,5-6 0-16,-13 0 0 0,11 0 0 16,1-10 0-16,7-2 0 15,0-2 0-15,0 0 0 16,0 6 0-16,9-2 0 16,-3 8 0-16,6-6 0 15,-3 3 0-15,-3-2 0 16,3 1 0-16,-4-2 0 15,2 8 0-15,-5 0 0 16,0 26 0-16,-2 38 0 16,0-16 0-16,0-12 0 0,0-32 0 15,-4-4 0-15,-1 0 0 16,3 0 0-16,2 0 0 16,0-13 0-16,0-1 0 15,9-3 0-15,4 7 0 16,1 0 0-16,-1 3 0 15,-5-2 0-15,6-3 0 16,-3 0 0-16,-5 1 0 16,8-4 0-16,-1 3 0 15,1 0 0-15,6 2 0 16,-2 2 0-16,0 2 0 16,-3 6 0-16,1 0 0 15,-3-4 0-15,-2 2 0 16,-6-2 0-16,2 0 0 15,-3-5 0-15,-2 2 0 0,5-3 0 16,-1 6 0-16,2-5 0 16,-2 4 0-16,3-1 0 15,-3 2 0-15,-4-2 0 16,6 0 0-16,-4 1 0 16,3 1 0-16,-3 3 0 15,0 1 0-15,8 0 0 16,-3 0 0-16,-1 0 0 15,-6 0 0-15,6 0 0 16,-6 1 0-16,0-1 0 16,-2 0 0-16,0 0 0 15,0 0 0-15,0 0 0 0,0 0 0 16,0-1 0-16,0-3 0 16,0 0 0-16,-2-1 0 15,0 5 0-15,-1-1 0 16,-6-3 0-16,7 1 0 15,-2-3 0-15,-3 2 0 16,3-1 0-16,-6 1 1375 16,10 4-1353-16,0 0 2 15,0 0 62-15,0 0-33 16,0 0-22-16,0 0-7 16,0 7-10-16,0 18 22 15,0 11 6-15,0 9-18 16,0 8 13-16,0 1-26 15,0 2-9-15,0-1 3 16,0-10-3-16,0-2-3 0,0-15 1 16,0-2-3-16,0-12-5 15,0-8-9-15,0-6-24 16,0 0-14-16,0-15-42 16,2-16-113-16,3-10-1089 15</inkml:trace>
  <inkml:trace contextRef="#ctx0" brushRef="#br0" timeOffset="-172983.87">13551 17070 1254 0,'0'0'221'0,"0"0"-204"15,0 0 10-15,0 0 46 16,0 0-42-16,0 0-30 16,0 4 11-16,0 14-8 15,0 7 4-15,-11 3 13 16,-7 0-6-16,-5-2 2 16,4 2-17-16,-4-7 0 15,3-8 8-15,7-3-8 16,4-6 0-16,7-4-4 15,2 4 9-15,0-4-8 0,0 0 3 16,0 0 0-16,0 0 3 16,0 0-3-16,0 0 0 15,0 8 0-15,0 3 1 16,2 2 15-16,18 5-4 16,2 1-2-16,3-2 19 15,4-1-27-15,0-2 0 16,0 4 5-16,0-4-7 15,-3-1 2-15,-4-5-2 16,-1-2 0-16,-13-6-2 16,-1 0 2-16,-7 0-36 15,0 0-9-15,-13-9-93 16,-20-14-918-16</inkml:trace>
  <inkml:trace contextRef="#ctx0" brushRef="#br0" timeOffset="-172201.89">12757 16495 633 0,'0'0'590'15,"0"0"-569"-15,0 0 10 16,0 0 56-16,0 0-28 15,0 0-14-15,10 0-10 0,3-2 12 16,5-16-8-16,-3-3-17 16,8-8 3-16,-2-1-25 15,2 0 1-15,-1 2 0 16,3 2-1-16,-3 3 0 16,-2 3-3-16,-4 4 7 15,-3 7-4-15,-4 2 0 16,-7 5 1-16,-2 2-4 15,0 0 3-15,0 0 0 16,2 0 1-16,1 0 2 16,6 10-1-16,4 8-2 15,1 7 0-15,1-1 4 0,-1-1-4 16,1-1 0-16,1 1-5 16,-3-5-28-16,1-3-101 15,-8-10-174-15</inkml:trace>
  <inkml:trace contextRef="#ctx0" brushRef="#br0" timeOffset="-171719.42">13401 16565 1468 0,'0'0'25'0,"0"0"16"16,0 0 33-16,0 0-7 15,0 0-39-15,0 0-19 16,0-2 4-16,7-2-1 0,11 0 12 16,7 0-14-16,6 1-4 15,2 1 13-15,3-1-19 16,-1 3 0-16,1 0 0 15,-5 0 1-15,-9 0 1 16,-1 0-2-16,-10 0 0 16,-7 0-4-16,-4 0-1 15,0-10-55-15,-17-8-124 16</inkml:trace>
  <inkml:trace contextRef="#ctx0" brushRef="#br0" timeOffset="-169921.33">14502 17177 894 0,'0'0'261'0,"0"0"-187"0,0 0-21 16,0 0 19-16,0 0-5 15,0 0-54-15,0 0 4 16,0 0 3-16,9 0 14 15,9 0 24-15,7 4-26 16,3-4-10-16,8 0 0 16,4 0-6-16,4 0-1 15,10-10-14-15,-7-6 5 16,2 2-1-16,-6 6-5 16,-20-1 0-16,-2 3 0 0,-15 6 0 15,-6 0 0-15,0-3-17 16,0-3-46-16,-11-6-110 15,-5 2-645-15</inkml:trace>
  <inkml:trace contextRef="#ctx0" brushRef="#br0" timeOffset="-169556.9">15427 16802 1352 0,'0'0'0'16,"0"0"0"-16,0 0 8 16,0 0 25-16,0 0 4 15,0 0-17-15,42 35 0 16,-36 9 67-16,6 15-19 15,-12 13-28-15,0 8 1 16,0 9-19-16,-16-1-2 16,-11-2-11-16,8-10-6 15,-2-14 5-15,6-7-8 16,3-17-2-16,6-14 1 0,2-5 1 16,-3-11-1-16,5-5-19 15,-2-3-13-15,-4 0-12 16,0-20-122-16,1-14-209 15</inkml:trace>
  <inkml:trace contextRef="#ctx0" brushRef="#br0" timeOffset="-169098.23">15815 16850 1396 0,'0'0'23'16,"0"0"-12"-16,0 0-5 15,0 0 26-15,0 0 12 16,0 0 13-16,31 79-18 0,-31-38-12 16,-20 6-1-16,-14-3-8 15,-3 4 13-15,-6-2-30 16,-1 4 2-16,-4-6 9 15,6-4-10-15,7-10 4 16,6-6-6-16,6-12 2 16,15-2 0-16,0-8-2 15,8-2 0-15,0 0 0 0,0 0 4 16,0 0-8 0,0 0 4-16,0 0 0 0,8 6 10 15,11 11-9-15,10 2 11 16,0 8 5-1,7-5-12-15,0 6 3 0,4-6-8 16,-7-1 0-16,3-4 2 16,-7-1-2-16,-9-8-4 15,-5 2 1-15,-5-9-40 16,-8 2-18-16,-2-3-91 16,0 0-211-16</inkml:trace>
  <inkml:trace contextRef="#ctx0" brushRef="#br0" timeOffset="-168782.46">16015 17306 374 0,'0'0'1088'16,"0"0"-1082"-16,0 0-2 16,0 0 87-16,0 103-16 15,0-58-42-15,0 0 3 16,-2 2-14-16,-7-7-14 16,7-12 10-16,-3-6-18 15,0-10-2-15,5-10 0 16,-2-2-19-16,2 0-19 0,0 0-56 15,0-14-101-15,0-12-626 16</inkml:trace>
  <inkml:trace contextRef="#ctx0" brushRef="#br0" timeOffset="-168478.02">16173 17329 1369 0,'0'0'76'0,"0"0"-54"0,0 0 16 15,0 0 47-15,0 0-78 16,0 0-7-16,-52 66 0 16,33-39 0-16,-1-6 3 15,0-6-7-15,8-3 8 16,8-6-3-16,4-2-1 16,0-3 0-16,0 2 18 15,0 0-13-15,2 3 14 16,14 9-4-16,6-7-8 15,3 5 37-15,-3-8-44 16,1 4 3-16,-4-4-1 16,-1-1-1-16,2 4-2 15,-2 0-7-15,-2-2-79 0,-9-1-130 16</inkml:trace>
  <inkml:trace contextRef="#ctx0" brushRef="#br0" timeOffset="-168121.47">16503 16931 1071 0,'0'0'253'0,"0"0"-235"15,0 106 117-15,4-55-21 0,7 2-61 16,-3 1 4-16,-2 0-23 16,-6-5-1-16,2-5-16 15,-2-13-10-15,0 0-2 16,0-9-6-16,0-6 1 15,0-9-19-15,0-7-38 16,0 0-73-16,-2-6-172 16</inkml:trace>
  <inkml:trace contextRef="#ctx0" brushRef="#br0" timeOffset="-167933.95">16526 17235 1407 0,'0'0'124'0,"0"0"-94"16,0 0 13-16,0 0-16 16,0 0-3-16,0 0 19 15,135-58-43-15,-93 48 0 16,1-2-1-16,-10 6 7 16,3-2-12-16,-7 2-7 15,-9 0-31-15,-7 0-14 16,-4-2-116-16,-9 4-284 15</inkml:trace>
  <inkml:trace contextRef="#ctx0" brushRef="#br0" timeOffset="-167560.84">16904 16900 1352 0,'0'0'74'16,"0"0"-52"-16,0 0 57 15,0 0-37-15,0 0-36 16,0 0 12-16,11 76 16 15,-7-37-9-15,-4 7 11 16,0 8-15-16,0 6 16 16,0 4-14-16,-2-2-17 15,-9-8 7-15,9-1-12 16,0-16 1-16,2-6-2 16,0-14 0-16,0-2-8 15,0-7-21-15,0-4-35 16,-12-4-71-16,-1 0-226 15</inkml:trace>
  <inkml:trace contextRef="#ctx0" brushRef="#br0" timeOffset="-166883.3">17628 16627 1440 0,'0'0'35'15,"0"0"-21"-15,0 0 80 0,0 0-45 16,0 0-44-16,0 0-2 16,0 10 3-16,0 15 2 15,-9 6 13-15,-4 7 0 16,-5 3 3-16,-5 3-4 16,4 0 3-16,-4 4 2 15,5 0-20-15,5-2 8 16,9 4-13-16,2-1 3 15,2 1 17-15,0-2-17 16,0-4 4-16,6-2 5 16,7-8-12-16,1 2 8 15,1-1-8-15,-1-3 0 16</inkml:trace>
  <inkml:trace contextRef="#ctx0" brushRef="#br0" timeOffset="-165781.72">17472 17084 0 0,'-11'-17'0'0,"11"5"0"16,0 36 0-16,0 8 0 15,0-10 0-15,0 158 0 16,-54-30 0-16,4-101 0 0,9-49 0 15,-3 50 0-15,-8-50 0 16,4-131 0-16,-10 158 0 16,6-13 0-16,52 26 0 15,-73-28 0-15,32-10 0 16,41 14 0-16,29-16 0 16,45 0 0-16,8-8 0 15,5-4 0-15,23 0 0 16,8-11 0-16,11-19 0 15,2 2 0-15,7 27 0 16,-6-2 0-16,-7-1 0 16,-9-30 0-16,-3-7 0 0,3-4 0 15,-2-13 0 1,1-18 0-16,-14-7 0 0,-14 37 0 16,-18-2 0-16,-25 10 0 15,-44 2 0-15,0 8 0 16,4 40 0-16,2-10 0 15,11-40 0-15,-15 37 0 16,-2 8 0-16,0-2 0 16,-2-6 0-16,-15 2 0 15,3 5 0-15,5 0 0 16,7 2 0-16,2-2 0 16,0-4 0-16,2-6 0 15,21-17 0-15,-4-6 0 16,-1 28 0-16,-3 9 0 15,-3-3 0-15,-5-1 0 16,-7 0 0-16,0 6 0 0,0 34 0 16,-9 14 0-16,-9-4 0 15,-5-44 0-15,4 8 0 16,-6 2 0-16,-10-4 0 16,-13 18 0-16,0-4 0 15,-10 0 0-15,-10-8 0 16,26 6 0-16,5-3 0 15,37-3 0-15,-11-2 0 16,-3-2 0-16,3-3 0 16,-18-2 0-16,0-1 0 15,-2-2 0-15,8 0 0 16,6 1 0-16,-1 5 0 16,-5 5 0-16,6 1 0 0,-22 3 0 15,29 4 0-15,-15 1 0 16,-2-4 0-16,-2 0 0 15,7-4 0-15,2-2 0 16,0-4 0-16,0-5 0 16,4-1 0-16,3 0 0 15,-3 0 0-15,1 0 0 16,1-8 0-16,-1-5 0 16,-1-5 0-16,1 6 0 15,1-4 0-15,3 0 0 16,0 2 0-16,7 0 0 15,-6-2 0-15,6 10 0 16,4 1 0-16,-4 5 0 16,-3 0 0-16,1 0 0 0,-4-1 0 15,4-5 0 1,-7-4 0-16,1 4 0 0,3 4 1368 16,9 2-1255-16,0 0-77 15,0 0 29-15,0 0-21 16,0 0-34-16,0 0-3 15,21 19 24-15,12 6-11 16,9 11 48-16,5 8-51 16,2 12-2-16,-2 4 0 15,-3 6-15-15,-4 2 8 16,-1-1-8-16,-6-9 0 0,-4-8 0 16,-2-16 2-16,-8-12-2 15,2-12 0-15,-13-6-10 16,-1-4-2-16,-7 0-29 15,0-26-18-15,-2-12-101 16,-16-4-414-16</inkml:trace>
  <inkml:trace contextRef="#ctx0" brushRef="#br0" timeOffset="-165386.73">18629 16554 1323 0,'0'0'110'0,"0"0"-93"16,0 0 41-16,0 0 38 15,0 0-33-15,-143 132-24 16,107-76-13-16,1 2 9 16,-13 2-15-16,2 9 13 15,-10-4-22-15,0 2-3 0,-2-4 12 16,3-6-19 0,8-9 6-16,3-4-7 0,5-11 1 15,16-6-1-15,0-5 0 16,7-4-9-16,1 4 7 15,-1-4-26-15,3 9-7 16,-1-5-18-16,1 0-42 16,4-4-46-16,5-8-136 15</inkml:trace>
  <inkml:trace contextRef="#ctx0" brushRef="#br0" timeOffset="-164843.7">18639 17149 1171 0,'0'0'224'16,"0"0"-218"-16,0 0 26 16,0 0 72-16,0 0-37 15,0 0-47-15,0 90 17 16,-4-44-12-16,-7 2-2 15,7 0 0-15,-8 2-11 0,1-5 10 16,3-5-22-16,-4-6 0 16,10-14-7-16,2-4 4 15,0-10-31-15,0-2-19 16,0-4-65-16,4 0-72 16,12-16-129-16</inkml:trace>
  <inkml:trace contextRef="#ctx0" brushRef="#br0" timeOffset="-164357.05">18907 17233 1275 0,'0'0'29'0,"0"0"-23"16,0 0 101-16,0 0-57 15,0 0-7-15,0 0-29 16,-11 2 11-16,-7 19 9 16,-7 2-25-16,-4 7-2 15,-4-6-3-15,2 2 2 16,2-8 8-16,4-5-12 16,8-8-2-16,5 1 15 15,8-3-14-15,4-2 3 16,0-1-1-16,0 0 2 15,0 0 1-15,0 0-2 0,0 0 4 16,0 0 11-16,0 3-15 16,0 2-2-16,4 5-1 15,12 7 7-15,9-3 16 16,4-1-23-16,0 4 2 16,2-3 8-16,2-2-7 15,-4-2-2-15,3 0-2 16,-13-6 4-16,-1 4 2 15,-7-7-6-15,-11 2 0 16,2-3 1-16,-2 0 1 16,0 0 3-16,0 0-5 0,0-12-30 15,0-6-51 1,-4 0-114-16,-5 4-377 0</inkml:trace>
  <inkml:trace contextRef="#ctx0" brushRef="#br0" timeOffset="-163969.08">19217 16974 1363 0,'0'0'133'15,"0"0"-132"-15,0 0 89 16,0 0-22-16,0 0-38 15,0 0-10-15,18-6-18 16,10 0 14-16,6 2-12 16,2-2 1-16,-3-2 4 15,3 2-9-15,-7 2-7 16,-5 1 5-16,-2 3-80 16,-8 0-106-16,-12 0-746 0</inkml:trace>
  <inkml:trace contextRef="#ctx0" brushRef="#br0" timeOffset="-163587.14">19798 16604 1425 0,'0'0'80'0,"0"0"-72"16,0 0 1-16,0 0 80 16,0 0-43-16,52 145-2 15,-37-84-27-15,-2 2 16 16,-1-2 2-16,-4 3-15 15,3-1-8-15,1 3-12 16,-1-4 2-16,3-6 0 16,-4-8-2-16,11-8-7 15,-6-8 6-15,-3-14-11 16,-6-9-19-16,1-6-17 0,-7-3-32 16,0-12-18-16,0-22-139 15</inkml:trace>
  <inkml:trace contextRef="#ctx0" brushRef="#br0" timeOffset="-163238.41">20197 16521 1475 0,'0'0'21'16,"0"0"-8"-16,0 0 79 15,0 0-43-15,0 0-2 16,-118 122-33-16,85-49 22 16,-15 11-8-16,0 8-17 15,-8-4 5-15,-2 5-11 16,4-12-3-16,6-8-2 15,3-11 0-15,7-14-4 16,9-12 4-16,14-14-21 16,3-8-4-16,10-10-27 15,2 0-44-15,0-4-79 0,0 0-179 16</inkml:trace>
  <inkml:trace contextRef="#ctx0" brushRef="#br0" timeOffset="-162936">20262 16988 1455 0,'0'0'14'0,"0"0"-3"0,0 0 21 16,0 0 49-16,27 107-25 16,-27-61-21-16,0 8-9 15,0 7-19-15,-14-4 23 16,5-9-30-16,0-10 2 16,7-11-4-16,2-10 2 15,0-6-33-15,0-11-66 16,0 0-169-16</inkml:trace>
  <inkml:trace contextRef="#ctx0" brushRef="#br0" timeOffset="-162580.27">20524 17077 1527 0,'0'0'1'15,"0"0"8"-15,0 0 66 16,0 0-52-16,0 0-14 16,0 0-9-16,-57 20 0 15,26 6 3-15,-8 0-3 16,2 2-2-16,3-1 2 16,16-6 1-16,5-3-1 0,13-5-1 15,0 2 1 1,4-1 37-16,19-1-23 0,2-2 3 15,-4-5 7-15,6-2-15 16,0 2 10-16,-2-4-14 16,-5-2-2-16,-3 2 4 15,-1 0-7-15,2 0 0 16,-7 2-4-16,0 4-13 16,0-4-39-16,-9 1-101 15,-2-5-228-15</inkml:trace>
  <inkml:trace contextRef="#ctx0" brushRef="#br0" timeOffset="-161973.2">19647 16315 1223 0,'0'0'29'16,"0"0"-8"-16,0 0 116 15,0 0-57-15,0 0 1 16,0 0-33-16,56-27 6 16,-37 1-29-16,-1-7-5 0,7-2-2 15,2 1-16 1,-3 5-2-16,-4 4 0 0,5 5 0 16,-8 8-3-16,-1 6 3 15,-5 6-3-15,-7 0 0 16,6 0 1-16,-4 11 0 15,5 10-1-15,3 8 3 16,-1 2 5-16,1-1-5 16,-1-2 0-16,-5-2 3 15,2-8-3-15,1 3-1 16,-7 1-27-16,-4 2-77 16,0 6-110-16</inkml:trace>
  <inkml:trace contextRef="#ctx0" brushRef="#br0" timeOffset="-161356.21">20418 16637 1239 0,'0'0'119'15,"0"0"-42"-15,0 0 41 16,0 0-31-16,0 0-32 15,0 0-25-15,4-14-27 16,12 10-1-16,1-6 29 16,10 2-14-16,2 0-6 0,0 2-10 15,-2 2 4-15,0 2 7 16,-8 0-10-16,0 2-2 16,-9 0 6-16,0 0-5 15,1 0-1-15,-7 0 0 16,0-2 0-16,-4 2 1 15,0 0-1-15,0-2-4 16,0 2 3-16,0-2-7 16,0-2-26-16,-6 4-57 15,-12 0-152-15,-6 0-871 16</inkml:trace>
  <inkml:trace contextRef="#ctx0" brushRef="#br0" timeOffset="-159776.75">20923 16441 1434 0,'0'0'0'0,"0"0"-3"16,0 0-6-16,0 0 9 16,0 0 29-16,0 0-16 15,120 107 4-15,-86-54 11 16,-7 5 18-16,-5 5 10 15,-4 7-34-15,-9-2-10 16,-7 8 20-16,-2-4 0 16,0 3-8-16,-4-3-4 15,-14-4-8-15,-5-4 21 16,6-9-27-16,-6-10-3 16,6-15 8-16,3-4-10 15,10-11 0-15,-3-11-1 0,5-3 2 16,2-1-10-16,0 0 8 15,0 0-25-15,0 0-30 16,0-1-38-16,0-13-106 16</inkml:trace>
  <inkml:trace contextRef="#ctx0" brushRef="#br0" timeOffset="-159274.92">21756 16923 1378 0,'0'0'86'0,"0"0"-42"15,0 0 82 1,0 0-46-16,0 0-46 0,0 0-28 16,16-19 16-1,22 9-5-15,2-4-8 0,3 4-8 16,-6-2 3-16,3 2-5 16,1 2 1-16,-1-1-18 15,-7 8-24-15,3 1-48 16,-14 0-81-16,-7 0-251 15</inkml:trace>
  <inkml:trace contextRef="#ctx0" brushRef="#br0" timeOffset="-158972.49">22552 16284 1508 0,'0'0'31'15,"0"0"-14"-15,0 0 20 16,20 117 25-16,-11-51-12 16,-5 18-8-16,-2 8-5 15,-2 5-17-15,0-1-1 16,0-9-13-16,0-8 5 15,-4-4-11-15,2-11 4 16,0-14-4-16,-5-12 0 16,7-11-3-16,0-10-4 15,0-7-19-15,0-8-17 16,0-2-43-16,0 0-74 16,0-29-134-16</inkml:trace>
  <inkml:trace contextRef="#ctx0" brushRef="#br0" timeOffset="-158499.2">23071 16224 1387 0,'0'0'206'0,"0"0"-203"15,0 0 1-15,0 0 68 16,0 0-33-16,0 0-36 16,0 56 4-16,-6-9 12 15,-23 7 3-15,-9 0-22 16,-7 0 0-16,-8 3 8 16,6-10-8-16,3-4 0 0,3-10 1 15,12-10 1-15,12-7-1 16,3-6-1-16,5-6 0 15,7 0 12-15,0-4-12 16,0 0 0-16,-5 4 2 16,5-3-2-16,2 5 12 15,0 6-11-15,0 5 2 16,4 10 17-16,18 4-15 16,9 1 3-16,8-1 6 15,-4 0-12-15,5-1 9 0,2-2-11 16,-1-6 1-1,-8 4-4-15,-4-7 3 0,-4-1-4 16,-8 4-16-16,-5-4-32 16,-10-1-44-16,-2-8-133 15,0-9-930-15</inkml:trace>
  <inkml:trace contextRef="#ctx0" brushRef="#br0" timeOffset="-158241.02">23167 16792 1514 0,'0'0'59'0,"0"0"-50"16,0 0 96-16,16 152-38 15,-12-98-9-15,-2 13-39 0,3-5-10 16,-3-2 5-16,0-8-14 15,0-16 0-15,6-13 0 16,-4-12-19-16,-4-11-9 16,0 0-53-16,0-11-37 15,0-25-212-15</inkml:trace>
  <inkml:trace contextRef="#ctx0" brushRef="#br0" timeOffset="-157955.46">23437 16864 1457 0,'0'0'127'16,"0"0"-126"-16,0 0 52 15,0 0-9-15,0 0-19 16,0 0-25-16,-48 66 2 16,20-38-6-16,-1-2 4 15,7-4 0-15,6-4-4 16,7-4 4-16,7 3 0 15,2-2 1-15,0 3 1 16,0 3 20-16,4-1 6 16,21-2-2-16,0-6 3 15,-1-3-23-15,4-4-4 16,-1-5-2-16,0 0 0 16,-4 0-2-16,-8 0-56 15,-8 0-73-15,2 0-185 0</inkml:trace>
  <inkml:trace contextRef="#ctx0" brushRef="#br0" timeOffset="-157452">23726 16443 1522 0,'0'0'60'0,"0"0"-49"16,0 0 40-16,47 130 23 16,-24-57-24-16,-6 11-12 15,1-2-34-15,-3 0 6 16,-1-6 2-16,-3-3-12 15,-2-5 16-15,-4-6-16 16,-3-8 0-16,0-14 23 16,0-14-20-16,5-13 0 15,-7-8-2-15,0-5 1 16,2 0 1-16,7-2-3 16,0-32 0-16,13-18 5 15,5-22-5-15,4-14-2 0,2-11 1 16,6-3-8-1,-4-2 8-15,1 2-13 0,-7 11 4 16,0 21 6-16,-10 18 4 16,-3 12 0-16,-3 7-1 15,-1 10 5-15,-1 7-9 16,-11 8 5-16,2 4-20 16,-2 4-9-16,0 7-66 15,0 25-129-15,0 9-158 16</inkml:trace>
  <inkml:trace contextRef="#ctx0" brushRef="#br0" timeOffset="-157165.03">24301 16814 1576 0,'0'0'4'15,"0"0"52"-15,0 0 38 16,0 0-37-16,11 148-30 16,-11-92-12-16,0 5-14 15,0 1 11-15,0 1-12 16,0-11 0-16,0-4 2 16,5-15-2-16,-5-11 0 0,2-14-1 15,3-8-15 1,-3 0-4-16,0-34-50 0,9-16-65 15,5-12-274-15</inkml:trace>
  <inkml:trace contextRef="#ctx0" brushRef="#br0" timeOffset="-156816.18">24582 16798 1328 0,'0'0'163'0,"0"0"-141"15,0 0 101-15,0 0-63 0,0 0-47 16,0 0-9-16,-15 26 0 16,-19 6 7-16,1 2-11 15,-1-1 0-15,10-2 9 16,6-5-6-16,7 5 11 16,11-8 12-16,0-1-7 15,0-4 7-15,0-4-15 16,2-5-2-16,11-1 15 15,1-4-19-15,-1-1 1 16,14 0 1-16,4-1-4 16,4-2 6-16,3 0-9 15,3 0 0-15,-8 0 3 0,-4 0-3 16,-5 0-2-16,-10 0 1 16,-8 0-7-16,-1 0 1 15,-5 0-30-15,0 0-38 16,-13 0-116-16</inkml:trace>
  <inkml:trace contextRef="#ctx0" brushRef="#br0" timeOffset="-154944.83">11440 18042 1451 0,'0'0'11'16,"0"0"27"-16,0 0 48 15,0 0-19-15,0 0-15 16,0 0-35-16,-19 0 23 0,19 0-22 16,0 0-10-16,0 0 5 15,13 0-12-15,36 0 0 16,34 0 7-16,32 0-4 16,30 0 28-16,13-19-27 15,12-5-3-15,-3-4 8 16,-7 0-5-16,-15-1-1 15,-18 6-4-15,-20 5 0 16,-15 6 3-16,-21 6-3 16,-13 2 0-16,-16 4 2 15,-9 0-1-15,-10 0-2 0,-8 0 1 16,-6 0 0-16,0 0-2 16,-7 0 2-16,-2 0-29 15,0 0-35-15,0 0-183 16</inkml:trace>
  <inkml:trace contextRef="#ctx0" brushRef="#br0" timeOffset="-153873.85">18178 17748 1383 0,'0'0'34'0,"0"0"-15"16,0 0 61-16,0 0-16 16,0 0-14-16,0 0-34 15,-13 0 11-15,13 0-20 16,0 0 4-16,0 0 7 16,7 0-16-16,17 0 16 15,14 0 23-15,14 4-22 16,6 6 12-16,13-2-30 0,16-2 7 15,13-2 10-15,6-4-17 16,6 0 5-16,0 0-6 16,-6 0 0-16,4 0 11 15,-8 0-11-15,-13 0 0 16,-2 0 6-16,-7 7-2 16,-4-2 4-16,-3 1-8 15,6 1 3-15,-6-6 6 0,3-1-9 16,-7 5 0-16,-4-5 3 15,-14 0-1-15,-7 0 0 16,-4 0-2-16,-9 6 0 16,-6-6-3-16,-7 3 3 15,2 0 0-15,-4-2 3 16,-1-1-2-16,-1 3-2 16,-8-3 0-16,5 0 1 15,-6 0 3-15,2 0-3 16,-5 0-1-16,0 0 0 15,-2 0 1-15,2 0 0 16,-2 2-6-16,0-2-31 16,0 0 18-16,0 0-118 15,-6 0-396-15</inkml:trace>
  <inkml:trace contextRef="#ctx0" brushRef="#br0" timeOffset="-152841.41">26044 16780 1657 0,'0'0'0'0,"0"0"9"0,0 0-6 16,0 0 37-16,0 0 9 15,0 0-38-15,156-50 3 16,-114 40-14-16,-11 3 0 16,-4 2-2-16,-9 5-3 15,-5 0-73-15,-11 12-141 16,-2 11-778-16</inkml:trace>
  <inkml:trace contextRef="#ctx0" brushRef="#br0" timeOffset="-152561.5">26166 16980 1479 0,'0'0'142'15,"0"0"-142"-15,0 0 0 16,0 0 25-16,0 0-25 16,0 0 0-16,152-12-5 15,-97 6-74-15,-1 6-136 16</inkml:trace>
  <inkml:trace contextRef="#ctx0" brushRef="#br0" timeOffset="-151656.8">27153 16355 1463 0,'0'0'54'0,"0"0"-37"16,0 0 63-16,0 0-36 15,0 0 3-15,0 0-25 16,-122 106-9-16,97-44 37 16,-2 16-19-16,5 7-8 15,-5 10 1-15,7-2-12 16,9-9-2-16,2-4-10 16,9-13 2-16,0-7-1 0,20-13-1 15,7-5-8-15,7-13 6 16,-3-8-20-16,-2-12-16 15,-2-9-50-15,-10 0-81 16,-5-34-226-16</inkml:trace>
  <inkml:trace contextRef="#ctx0" brushRef="#br0" timeOffset="-150914.16">27329 16423 1552 0,'0'0'53'0,"0"0"-36"0,0 0 46 16,0 0-23-16,0 0-12 15,0 0 5-15,145-36-26 16,-100 28-5-16,-5-4-2 15,-7 4-3-15,-8 0-3 16,-10 8-37-16,-11 0-23 16,-4 0-12-16,0 0-45 15,-6 8 9-15,-9 1 9 16,-6 0 87-16,8-7 18 16,6-2 66-16,0 0 25 0,7 0 35 15,-2 0-25-15,2 0-32 16,-2 0-28-16,-2 4-9 15,-3 10 13-15,-9 10-35 16,1 16-3-16,-3 14 17 16,-5 10-8-16,4 6-1 15,3 3-4-15,5-3-10 16,1-8 17-16,8-12-18 16,2-14 0-16,0-3-2 15,0-13 2-15,0-2-5 16,2 1-14-16,4-2-16 15,-2 3 30-15,-4-3-26 16,0-4 3-16,0 1 15 0,0-7-12 16,0-1 13-1,-10 1 0-15,0-1 9 0,-3-2-6 16,-1-4 9-16,3 0 0 16,9 4 1-16,0-4 0 15,2 2 5-15,0-2 7 16,0 0 4-16,0 0 21 15,0 0-29-15,0 0 0 16,0 0 9-16,0 0-15 16,0 0 0-16,0 0-3 15,0 0 0-15,0 0-2 16,0 0 2-16,15 0 0 16,14 0 9-16,4 0-4 15,6 0 1-15,-4-10-6 0,1 2 0 16,-7-6-11-16,-2 0-23 15,-10 4-71-15,-3 2-139 16</inkml:trace>
  <inkml:trace contextRef="#ctx0" brushRef="#br0" timeOffset="-150582.96">27819 16726 1563 0,'0'0'17'0,"0"0"19"16,0 0 69-16,0 0-44 15,0 0-18-15,0 0-23 16,62 0 4-16,-33 0-13 16,0-4-9-16,0-6 9 15,-2 2-11-15,0 2-2 16,-2 0-2-16,-8 4-9 16,1 2-29-16,-7 0-69 0,-2 0-148 15</inkml:trace>
  <inkml:trace contextRef="#ctx0" brushRef="#br0" timeOffset="-149393.83">28666 16026 1296 0,'0'0'122'0,"0"0"-116"16,0 0 75-16,0 0 42 15,0 0-76-15,0 0-12 16,0 101 23-16,-4-48-21 16,-6 11-10-16,-1 9-9 15,-5 9-9-15,-1 12 19 16,-3 11-25-16,-5 1-2 16,3-4 2-16,2-14 1 15,7-20-8-15,6-19 1 0,0-22-5 16,7-10 3-1,0-16-23-15,0-1-15 0,0 0-32 16,0-18-64-16,0-22-185 16</inkml:trace>
  <inkml:trace contextRef="#ctx0" brushRef="#br0" timeOffset="-148999.27">28945 16064 1479 0,'0'0'45'0,"0"0"-32"15,0 0 49-15,0 0-15 16,0 0 12-16,0 0-47 16,-38 140-3-16,7-92-7 15,-12 1 2-15,-11 1 1 16,-5 0-5-16,1-6 0 15,0 0 1-15,8-8 0 16,17-2 0-16,16-12 5 16,1-4 4-16,11-4 28 15,5-4-37-15,0 9 8 16,0-3 6-16,5 7-10 16,13 5 11-16,6 3-9 15,-2 1-4-15,5 2 17 16,0-4-20-16,2-2 0 0,-2-5 3 15,-8-6-2-15,2-3-2 16,-11-9-6-16,0-2-33 16,-1-3-19-16,-7 0-105 15,-2-26-158-15</inkml:trace>
  <inkml:trace contextRef="#ctx0" brushRef="#br0" timeOffset="-148736.7">28924 16598 619 0,'0'0'774'0,"0"0"-768"15,0 0 100-15,0 0 15 16,0 0-57-16,21 144-15 0,-21-88-5 16,-7 0-35-16,-9-6 19 15,-1 0-28-15,5-11 0 16,3-15-3-16,7-11 0 15,2-9-28-15,0-4-41 16,0 0-70-16,2-22-77 16,16-14-320-16</inkml:trace>
  <inkml:trace contextRef="#ctx0" brushRef="#br0" timeOffset="-148432.23">29138 16623 1406 0,'0'0'2'0,"0"0"61"0,0 0 44 16,0 0-27-16,0 0-75 16,0 0-1-16,-77 103-4 15,48-67 0-15,0-2 0 16,2-10-2-16,11-2 2 16,3-4 29-16,6-10-9 15,5-2 6-15,2-1 19 16,0-3-26-16,0 3-4 15,0-1-1-15,9 2-13 16,4-2 10-16,5 4-11 0,7-4 0 16,-8 1 2-16,3 1 1 15,1 1-3 1,-6-1 0-16,-1 2-10 0,1-6 6 16,-9 2-27-16,1-4-53 15,-7 0-51-15,0 0-326 16</inkml:trace>
  <inkml:trace contextRef="#ctx0" brushRef="#br0" timeOffset="-147590.11">29481 16212 1321 0,'0'0'219'0,"0"0"-208"15,0 0 9-15,0 0 80 16,-4 129-25-16,2-73-26 16,2 2-18-16,-7 2-5 15,3 2-10-15,-4-2 12 16,0 1-27-16,-1-7 0 15,3-6 4-15,-8-8-3 16,12-16-4-16,-5-7-9 16,7-8-28-16,0-9 2 15,0 0-83-15,0 0-150 16,7 0-471-16</inkml:trace>
  <inkml:trace contextRef="#ctx0" brushRef="#br0" timeOffset="-147240.17">29479 16605 1468 0,'0'0'124'0,"0"0"-104"16,0 0 75-16,0 0-14 16,0 0-48-16,0 0-15 15,134-80 7-15,-81 61-25 16,-1 2 0-16,-6 3 2 15,-3 1-1-15,-8 5-2 16,-8-1-12-16,-6 5-26 16,-15 0 6-16,-6 0-71 15,0-2-98-15,0-6-227 0</inkml:trace>
  <inkml:trace contextRef="#ctx0" brushRef="#br0" timeOffset="-147094.89">29925 16221 1282 0,'0'0'172'0,"0"0"-167"15,0 0 131-15,0 0-32 16,0 0-63-16,0 0-5 16,0 50-4-16,0-10 27 15,0 5-43-15,0 5 4 0,0 9 1 16,0 5 2-16,0 6-17 15,-2 3-6-15,-3-3 0 16,-2-4-10-16,5-14 10 16,2-8-17-16,0-10-12 15,0-14 6-15,0-11-19 16,0-8-45-16,0-1-64 16,0 0-186-16</inkml:trace>
  <inkml:trace contextRef="#ctx0" brushRef="#br0" timeOffset="-146312.77">30264 15908 1229 0,'0'0'178'15,"0"0"-174"-15,0 0 77 16,0 0 24-16,0 0-47 15,0 0-15-15,91 112-28 16,-67-76 9-16,1 4 17 16,-9 1-16-16,-8 8-18 15,-3 3 5-15,-5 7 17 16,0 0-26-16,0 8 6 16,-23-5-2-16,-1 9-6 15,-5 0 7-15,-4 6-8 0,0 0 0 16,-6-4 4-16,6-9-4 15,-1-9 0-15,3-10-3 16,4-11 7-16,6-7-6 16,-2-5 2-16,9-11-9 15,6 0 2-15,-1-5-3 16,-1-2-7-16,4 0 8 16,-1 0-15-16,3-4 10 15,0 0-34-15,2 0-10 16,2 0-50-16,0-6-173 15</inkml:trace>
  <inkml:trace contextRef="#ctx0" brushRef="#br0" timeOffset="-143299.89">31224 15873 1245 0,'0'0'207'16,"0"0"-207"-16,0 0 0 15,0 0 59-15,0 0-1 0,0 0-30 16,-89 149 6-16,76-85-1 15,-1 12 12-15,3 6-10 16,-1 3-3-16,4 3-1 16,-1-6-23-16,5-4-6 15,-2-4 8-15,6-5-10 16,0-8 0-16,6-6-1 16,7-11-11-16,3-10-3 15,-3-12-31-15,-5-6-15 16,0-6-27-16,-8-10-102 0,0 0-458 15</inkml:trace>
  <inkml:trace contextRef="#ctx0" brushRef="#br0" timeOffset="-142950.58">31335 16042 1150 0,'0'0'321'16,"0"0"-321"-16,0 0 6 16,0 0 89-16,0 0-35 0,0 0-2 15,49 89-9-15,-31-32-4 16,0 2-20-16,0 0 10 15,-5 2-28-15,3-1 9 16,-3-4-16-16,1 0 3 16,-1-3 0-16,3-5-3 15,1-8-11-15,-3-11 2 16,-3-8-19-16,-3-11 4 16,-3-10-42-16,-3 0-32 15,-2-10-66-15,0-24-248 16</inkml:trace>
  <inkml:trace contextRef="#ctx0" brushRef="#br0" timeOffset="-142600.23">31602 15905 1501 0,'0'0'0'15,"0"0"7"-15,0 0 44 16,0 0 43-16,-20 103-41 16,-6-38-22-16,-7 6 26 15,-4 6-28-15,0 0-9 16,-5 2-5-16,-1-2-15 0,3-6 10 15,4-4-10-15,12-13 0 16,1-8-7-16,10-16 4 16,7-9-24-16,-1-6-10 15,4-11-41-15,3 0-17 16,0-4-64-16,-2 0-124 16</inkml:trace>
  <inkml:trace contextRef="#ctx0" brushRef="#br0" timeOffset="-142310.28">31623 16280 1422 0,'0'0'45'16,"0"0"-22"-16,0 0 108 15,0 0-56-15,0 0-11 16,27 138-24-16,-27-83-27 16,0-3 3-16,0-2-11 15,0-2 5-15,0-3-10 16,0-9-8-16,0-6 6 16,0-10-35-16,0-8-29 0,0-12-41 15,0 0-84 1,0-30-114-16</inkml:trace>
  <inkml:trace contextRef="#ctx0" brushRef="#br0" timeOffset="-141960.77">31785 16345 1406 0,'0'0'2'0,"0"0"57"15,0 0 73-15,0 0-70 16,0 0-22-16,0 0-37 15,0 2 10-15,0 16-10 0,-17 4-3 16,-8 6 0 0,-2 0 4-16,-2 2-8 0,2-2 4 15,5-4 0-15,9-1 2 16,4-12 1-16,7-1-3 16,2-6 5-16,0 2-5 15,0 2 17-15,17 6 12 16,4-4-8-16,6 1-1 15,-6-6-11-15,2 1-2 16,-1-2-6-16,-7 1 4 16,4-1-3-16,-6 1-2 15,-2-1-7-15,0 3 4 16,0-6-42-16,1-1-45 16,-10 0-65-16,-2-14-221 15</inkml:trace>
  <inkml:trace contextRef="#ctx0" brushRef="#br0" timeOffset="-141306.34">31979 16271 1558 0,'0'0'32'0,"0"0"-3"16,0 0 70-16,0 0-20 16,0 0-60-16,0 0 4 15,55-13-16-15,-25 7-2 16,-10 2-4-16,1 0-1 16,0 3-9-16,-1-4-14 15,3 1-61-15,-4-1-94 16,2-6-209-16</inkml:trace>
  <inkml:trace contextRef="#ctx0" brushRef="#br0" timeOffset="-141013.59">32267 15873 1563 0,'0'0'15'0,"0"0"-1"16,0 0 112-16,0 0-54 16,50 111-35-16,-29-61-17 15,1 6-12-15,-5 0 18 16,2 2-26-16,-6 0 0 16,1-5 1-16,-1-7-1 15,-5-8-2-15,4-6-1 16,-3-8-15-16,-7-12 17 15,4-4-30-15,-4-8-23 16,4 0-33-16,-4 0-70 0,0-19-109 16,0-12-601-16</inkml:trace>
  <inkml:trace contextRef="#ctx0" brushRef="#br0" timeOffset="-140701.66">32594 15733 1452 0,'0'0'24'16,"0"0"0"0,0 0 95-16,0 0-37 0,0 0-47 15,0 0 0 1,-38 140 16-16,7-77-26 0,-5 5-13 15,-1 2 13-15,-8-2-23 16,3-4 0-16,6-5-2 16,5-13 0-16,8-2-4 15,3-12 4-15,3 2-15 16,1-6 3-16,0 0-25 16,3-7-5-16,4-8-35 15,5-5-93-15,-7-8-109 16</inkml:trace>
  <inkml:trace contextRef="#ctx0" brushRef="#br0" timeOffset="-140409.35">32598 16114 1473 0,'0'0'62'0,"0"0"-60"16,0 0 117-16,0 0-41 15,0 133-26-15,0-87-24 16,0-1-16-16,0-2 3 0,0-6-15 16,0-1 2-16,0-9-6 15,0-4 4-15,0-8-23 16,0-5-5-16,0-6-48 15,0-4-45-15,10 0-102 16,-2-27-325-16</inkml:trace>
  <inkml:trace contextRef="#ctx0" brushRef="#br0" timeOffset="-140049.29">32866 16208 1231 0,'0'0'185'0,"0"0"-149"16,0 0 111-16,0 0-39 0,0 0-87 16,0 0 1-16,-36 22 0 15,3 6-19-15,2 2-3 16,-7 5 0-16,9-11-3 16,6-3-2-16,7-4 5 15,8-7 0-15,5-4-1 16,1-2 5-16,2 0-4 15,0-4 3-15,0 0-2 16,0 8 21-16,5 0-13 16,17 2 3-16,7-2 7 15,0-2-16-15,5 1 1 16,-3-2-4-16,-4 1 0 16,-1 0-9-16,-8-2 0 15,-6-2-26-15,-8-2-16 16,-2 0-23-16,-2 0-31 0,0-24-103 15,0-8-867-15</inkml:trace>
  <inkml:trace contextRef="#ctx0" brushRef="#br0" timeOffset="-139446.64">32226 15538 1374 0,'0'0'116'0,"0"0"-104"0,0 0 78 16,0 0-16-1,0 0-9-15,0 0-56 0,-2 0-9 16,2-11 21-16,7-12-11 16,8-2 1-16,4-8-11 15,-2 3 2-15,3 1-4 16,1 2 2-16,-6 3-3 16,3 4 2-16,-3 2-4 15,-1 4 3-15,-5 9 0 16,-3 2 2-16,-6 3-5 15,2 0 5-15,-2 0 0 16,0 0 1-16,7 0-1 0,2 4-2 16,9 16 0-16,-2 4 4 15,-1 4 6-15,1-1-8 16,-5-2 0-16,3 0-2 16,-10-4 2-16,0 0-42 15,-4-6-65-15,0-4-132 16</inkml:trace>
  <inkml:trace contextRef="#ctx0" brushRef="#br0" timeOffset="-138980.46">32718 15773 1417 0,'0'0'89'16,"0"0"-76"-16,0 0 98 15,0 0-14-15,0 0-60 0,0 0-17 16,34 0-4-16,0-4 7 16,4-3-17-1,4 1 1-15,-9 4 2 0,0-3-9 16,-4 1-2-16,-2 2 2 15,-4 0 0-15,-10 0-2 16,-6 2-13-16,-5 0-17 16,-2 0-7-16,0 0-63 15,0-4-115-15,-14 0-890 16</inkml:trace>
  <inkml:trace contextRef="#ctx0" brushRef="#br0" timeOffset="-136727.18">33283 15534 1347 0,'0'0'164'15,"0"0"-159"-15,0 0 60 16,0 0 29-16,0 0-56 16,0 0-29-16,0-1-6 15,6 23-3-15,9 7 33 16,-3 5-18-16,1 7 1 15,-1-1-10-15,-6 9-2 0,3-1 11 16,-3 4-14-16,-4 2 3 16,6 2 6-16,-6 2-7 15,5 0 4-15,-3-2-3 16,-2-5 0-16,0-6 3 16,-2-6-7-16,0-3 0 15,0-8 2-15,0 2-1 16,-4-6 6-16,-7-2-7 15,-1-2 1-15,2 0 5 0,-1 2-6 16,-1 0-1-16,6 4 1 16,-5-12 0-16,9 5 0 15,-6-6 0-15,4-3 0 16,2 0-9-16,-3-4 9 16,3-1-5-16,0-4 5 15,0 2 2-15,2-1-2 16,0-1 0-16,0-1 0 15,0 0-1-15,-2 0 1 16,2 0-3-16,-2 0 1 16,2 5 2-16,0-4-5 15,-6 7 0-15,4-2 5 16,0-2-7-16,0 0 7 16,0 5 0-16,-1-3-4 15,3-5 7-15,-2 2-3 0,2-3 0 16,0 0 1-16,0 0-1 15,0 0 0-15,0 0 0 16,0 5-1-16,-2 2 3 16,0-2-2-16,-2 9 0 15,2-5 0-15,-6 1 8 16,6-2-8-16,-2-4 0 16,4-3 6-16,0-1-6 15,0 0 2-15,0 0-2 16,0 0 0-16,0 0 0 15,0 0 0-15,0 0 0 16,0 0 1-16,0 0 0 0,0 0-2 16,0 0 1-1,0 0 0-15,0 0-2 0,0 0 2 16,0 0 0-16,0 0 0 16,0 0 1-16,0 0-1 15,0 0-1-15,0 0 1 16,0 0-1-16,0 0 1 15,0 0-2-15,0 0 2 16,0 0 2-16,0 0-1 16,0 0-1-16,0 0 0 15,0 0-3-15,0 0 3 16,0 0 0-16,0 0 5 16,0 0-4-16,0 0-1 0,0 0 0 15,0 0 0 1,0 0 7-16,0 0-7 0,0 0 0 15,0 0 3 1,0 0-3-16,0 0 1 0,0 0-1 16,0 0 1-16,0 0-1 15,0 0 0-15,0 0 0 16,0 0 0-16,0 0 2 16,0 0-2-16,0 0 0 15,0 0 0-15,0 0 3 16,0 0-3-16,0 0 0 15,0 0 0-15,0 0 0 16,0 0 2-16,0 0-2 16,0 0 0-16,0 0 2 0,0 0-2 15,0 0 0-15,0 0 5 16,0 0-4-16,0 0-1 16,0 0-2-16,0 0 2 15,0-1 0-15,0 1 0 16,0 0 0-16,0 0-1 15,0 0 4-15,0 0-3 16,0 0 0-16,0 0 0 16,0 0 0-16,0 0 0 15,0 0 0-15,0 0 0 16,0 0 3-16,0 0-3 16,0 0 0-16,0 0 0 15,0 0 4-15,0 0-4 0,0 0 0 16,0 0 6-1,0 0-6-15,0 0 2 0,0 0-2 16,0 0 2-16,0 0-3 16,0 0 1-16,0 0 0 15,0 0 0-15,0 0 3 16,0 0-3-16,0 0 0 16,0 0 0-16,0 0-4 15,0-4 4-15,0 4 0 16,0 0 1-16,0 0 0 15,0 0-1-15,0 0 0 16,0 0 0-16,0 0-1 0,0 0 1 16,0 0 0-1,0 0 1-15,0 0 1 0,0-2-4 16,0 2 1-16,0 0 1 16,0 0-1-16,0 0 1 15,0 0 0-15,0 0 3 16,0 0-2-16,0 0-1 15,0 0 0-15,0 0 0 16,0 0-2-16,0 0 2 16,0 0 0-16,0 0 1 15,0 0-1-15,0 0 0 16,0 0 0-16,0 0 0 16,0 0-2-16,0 0 2 0,0 0 0 15,0 0-2 1,0 0 6-16,0 0-7 0,0 0 3 15,0 0 0-15,0 0 1 16,0 0-1-16,0 0-3 16,0 0 3-16,0 0 2 15,0 0-1-15,0 0-1 16,0 0 0-16,0 0-2 16,0 0 2-16,0 0 0 15,0 0 1-15,0 0 0 16,0 0-1-16,0 0 0 15,0 0 0-15,0 0-3 0,0 0 3 16,0 0 0-16,0 0 1 16,0 0 1-16,0 0-1 15,0 0-1-15,0 0 0 16,0 0-1-16,0 0 1 16,0 0 0-16,0 0-1 15,0 0 1-15,0 0 0 16,0 0-4-16,0 0 4 15,0 0-7-15,0 0 4 16,0 0-12-16,0 0 5 16,0 0-11-16,0 0 0 15,0 0-53-15,0 0-10 16,0 0 14-16,0 0-160 16</inkml:trace>
  <inkml:trace contextRef="#ctx0" brushRef="#br0" timeOffset="-134778.64">26527 18324 1469 0,'0'0'99'16,"0"0"-71"-16,0 0 58 16,0 0-47-16,0 0-37 15,0 0-3-15,0 0 5 16,53 0-4-16,-5 0 31 16,-2 0-20-16,10 0-3 15,2-8-8-15,2-8 2 16,2-4-10-16,1 6-11 15,-13 2-63-15,-2 12-53 0,-19 0-206 16</inkml:trace>
  <inkml:trace contextRef="#ctx0" brushRef="#br0" timeOffset="-134418.47">27459 18029 1325 0,'0'0'166'0,"0"0"-164"16,0 0 56-16,0 0 14 15,0 0-42-15,-6 120 26 16,6-52-21-16,0 7-7 16,0 6 18-16,-2 2-39 15,-4-2-1-15,-3-7 5 16,3-8-9-16,-2-8-2 16,4-14-1-16,2-8-13 15,2-9 14-15,0-14-36 0,0-5-27 16,0-8-27-16,20-12-124 15,7-24-136-15</inkml:trace>
  <inkml:trace contextRef="#ctx0" brushRef="#br0" timeOffset="-133982.74">27831 17905 1492 0,'0'0'8'16,"0"0"-8"-16,0 0 100 15,0 0-71-15,0 0-14 16,0 0-13-16,0 36 3 16,0-2 38-16,-10 8-34 15,-17 4-5-15,-6 6 8 16,-11 5-5-16,0-3-2 15,-8 0-5-15,7-4 5 16,5-11 4-16,11-12-7 16,10-9-2-16,16-9 20 15,3-6-10-15,0-3 1 16,0 0-11-16,0 0 0 16,0 0 4-16,5 0-4 0,8 4 0 15,9 6 0-15,5 4 4 16,9 6 4-16,-3-2-8 15,5 1 0-15,-3-6 0 16,1-3 0-16,-5-2 0 16,-4-8-4-16,-7 5 0 15,-7-5-48-15,-3 0-37 16,-8 0-93-16,-2 0-519 16</inkml:trace>
  <inkml:trace contextRef="#ctx0" brushRef="#br0" timeOffset="-133665.58">27902 18270 1329 0,'0'0'156'0,"0"0"-154"16,0 0 91-16,0 0-21 16,0 0-38-16,0 116-7 15,0-66-2-15,-7-2-12 16,1 2 14-16,-2-10-27 16,2-8 0-16,4-15-5 15,2-7-12-15,0-8-41 0,4-2-58 16,16-2-130-1,3-26-370-15</inkml:trace>
  <inkml:trace contextRef="#ctx0" brushRef="#br0" timeOffset="-133383.83">28064 18310 1264 0,'0'0'176'15,"0"0"-170"-15,0 0 94 16,0 0-24-16,0 0-52 15,0 0-24-15,-46 40 0 16,23-21 8-16,5-2-7 0,1-3 4 16,1 5-3-16,3-2 7 15,6-3 18-15,3-2-24 16,4 0 1-16,0 2 2 16,0 0-1-16,4 1 1 15,11-3-6-15,6-3 1 16,-4 4-2-16,3-3 1 15,7-7 0-15,2 3-1 16,5-6-7-16,-3 0-70 16,-9 0-84-16,-9 0-340 15</inkml:trace>
  <inkml:trace contextRef="#ctx0" brushRef="#br0" timeOffset="-132847.7">28434 17897 1580 0,'0'0'4'16,"0"0"29"-16,0 0 16 15,0 0-40-15,0 0-5 16,0 0-2-16,27 68 29 16,-21-22-13-16,2 8-7 15,-8 14 32-15,0 7-39 16,0 4-1-16,0-2 3 15,0-10-3-15,0-10 1 16,0-16-4-16,4-14 0 16,5-9-3-16,-1-9 3 15,0-5 0-15,-8-4-2 16,6 0 1-16,5-26-1 16,5-23 0-16,8-23 4 15,3-12-1-15,2-2-1 0,4-3 0 16,6 13 0-16,3 6 0 15,-7 6 0-15,3 11-1 16,-11 12 1-16,-9 6-10 16,-5 11 8-16,-7 7-33 15,2 8 6-15,-8 5-26 16,0 4-35-16,0 0-121 16,0 18-507-16</inkml:trace>
  <inkml:trace contextRef="#ctx0" brushRef="#br0" timeOffset="-132552.33">28951 18113 1608 0,'0'0'3'15,"0"0"53"-15,0 0 26 16,0 0-53-16,0 0-15 15,-2 113-5-15,-9-41-8 16,-1 4 15-16,-3-6-16 16,1-12 0-16,1-8 5 15,5-15-4-15,6-14-1 16,-4-15-10-16,6-1-34 16,0-5-6-16,8-5-73 0,11-26-98 15,6-15-241 1</inkml:trace>
  <inkml:trace contextRef="#ctx0" brushRef="#br0" timeOffset="-132233.22">29132 18123 1292 0,'0'0'169'16,"0"0"-159"-16,0 0 128 16,0 0-65-16,0 0-41 15,0 0-14-15,-9 22-9 0,-18 9-1 16,-4 9-8-1,-2 6 0-15,-4-2 2 0,9-8 4 16,8-2-6-16,4-16 22 16,9-8-8-16,7-2 3 15,0-3-17-15,0 1 4 16,14-3 13-16,8 2-14 16,-2 0 5-16,5-5 3 15,2 0-8-15,2 0 4 16,0 0-7-16,-1 0 0 15,3 0-1-15,3-6 1 16,-5 2 0-16,-7 1-1 16,-4 3-6-16,-7 0-27 15,-5 0-47-15,-6 11-68 16,0 7-244-16</inkml:trace>
  <inkml:trace contextRef="#ctx0" brushRef="#br1" timeOffset="-122314.37">26304 17546 1259 0,'0'0'232'16,"0"0"-232"-16,0 0 0 15,0 0 3-15,0 0 10 16,0 0 23-16,129 96 4 16,-90-70-24-16,-4-6-1 15,1-6-8-15,-5-8-3 0,2-2 15 16,3-4-19-16,9 0 0 16,-1-22 2-16,10-8 1 15,2-1 1-15,4-2-4 16,-3 11 0-16,-1 4 0 15,2 8 0-15,-2 3 0 16,-8 2-1-16,4 5 5 16,-9 0 0-16,-8 0 10 15,1 0-9-15,-3 0 14 0,0 0-19 16,5 5 2 0,3 8 6-16,-4 3-6 0,10 0 4 15,-2-8-6-15,1-8 0 16,12 0-2-16,9-12 2 15,7-25 0-15,12-7 1 16,3 3 3-16,-4 5-5 16,-2 9 1-16,-14 9 0 15,-5 14 0-15,-6 4 2 16,-4 0 6-16,0 0 24 16,-6 10-16-16,2 2 0 15,-6 1-16-15,-1-4 4 0,1 4-4 16,0-12 0-16,10-1 0 15,4 0 5-15,13-14-3 16,7-13 1-16,11-9-3 16,5 1 0-16,-7 14 3 15,-10 2-3-15,-10 11 0 16,-11 6-3-16,-7 2 5 16,-7 0-2-16,-4 0 0 15,1 2 2-15,-6 6 8 16,5 5-10-16,-7-7 0 15,2 7-1-15,5-5 4 16,5 2-1-16,1-6-2 16,12-4 5-16,8 0 0 15,12-14-5-15,2-18 0 16,3-1-2-16,-4 2 5 0,-4 7-6 16,-3 14 3-16,-8 6 0 15,-6 4 0-15,-7 0 0 16,-4 6 0-16,-1 7 4 15,10-8 2-15,6-5 11 16,15 0-9-16,8 0-4 16,13-10 9-16,-1-12-13 15,5-8-1-15,6-2 0 16,-4 0 2-16,-4 5 0 16,-7 8-1-16,-6 2 0 15,-12 12 0-15,-8 1 0 0,-14 4 0 16,-9 0-2-16,-5 0 4 15,-6 0 2-15,-2 0-4 16,2 1 2-16,2-1 5 16,1 0-7-16,8 0 0 15,1 0-3-15,-6-6 3 16,-8-2 0-16,-11 8-15 16,-18 0-13-16,0 0 10 15,-36 26-27-15,-39 20-57 16,-46 11-249-16</inkml:trace>
  <inkml:trace contextRef="#ctx0" brushRef="#br1" timeOffset="-121391.8">27463 18745 1233 0,'0'0'1'0,"0"0"4"16,0 0 47-16,0 0-28 15,0 0-21-15,0 0 13 16,56 49 38-16,-28-32-18 16,1 3-2-16,-2 0-5 15,2-4-8-15,2 0-15 16,2-4-6-16,6-8 3 15,5-4-1-15,12 0-2 0,11-26 0 16,8-5 3 0,8 0 2-16,-3 12-5 15,-2 6 1-15,-14 9 17 0,-1 4 32 16,-12 0-32-16,-7 8 3 16,-7 7 2-16,-4 2 1 15,-2 1-12-15,3-2-5 16,1-6-5-16,7-2 5 15,10-8-7-15,12 0 0 16,9-12 4-16,12-12-4 16,2-6 6-16,5 2 2 15,-3 3-4-15,-4 4 38 0,-8 6-30 16,-12 6-4-16,-11 9 8 16,-9 0-10-16,-12 0 1 15,-4 0-7-15,-7 0 1 16,-6 8 0-16,-8-7-1 15,1 4-2-15,1-5 1 16,-6 4-67-16,-4 2-123 16</inkml:trace>
  <inkml:trace contextRef="#ctx0" brushRef="#br1" timeOffset="-119238.05">6017 11462 1409 0,'0'0'8'16,"0"0"-8"-16,0 0-12 15,0 0 12-15,0 0 71 16,0 0-29-16,0 0-20 15,12 12-8-15,3 3-14 16,10 4 34-16,4 6-8 0,2-4-17 16,4-1 11-16,3-5-20 15,7-7 0-15,7-5 20 16,5-3-17-16,7 0 8 16,8-7-11-16,-1-8 1 15,0 1 9-15,1 4-10 16,-9 2 0-16,-1 5 4 15,-2-1 1-15,5-5-3 16,1-1-2-16,13-4 5 16,3 1 4-16,0-4-9 15,-4 3 0-15,-2 2 10 0,-9 2-10 16,-7 4 8-16,-4 2-2 16,0 2 4-16,-6 0 17 15,6-1-18-15,2-1-8 16,-2 1 15-16,0-4-15 15,-5 1 8-15,-6 0-9 16,-5 6 0-16,-11-1 7 16,-5 1-7-16,-4 0 0 15,-4 0-1-15,-1 0 5 16,5 0-2-16,3 0-2 16,4 0 0-16,4 0 2 15,0 0-2-15,0 0 0 0,3 0 1 16,-3 0 0-16,-2 0 1 15,-2 0-2-15,-8 0 0 16,-5 0-1-16,-3 0 1 16,0 0 0-16,0 0-1 15,7 0 4-15,-2 0-3 16,1 0 0-16,3 0 0 16,3-4 7-16,-4-1-7 15,-3 4 0-15,-3 1-2 16,1-3 5-16,-5 3-3 15,-3 0 0-15,0 0 0 16,-2 0 0-16,-2 0 0 16,5 0 0-16,-1 0-1 15,3-1 5-15,0-2-4 16,2 2 0-16,-2 1 2 0,0-2-5 16,0 2 3-16,2 0 0 15,-4-3 0-15,2 2 1 16,-3 1 1-16,-1 0-2 15,-1-3 0-15,0 3 2 16,4 0-2-16,-4-1 0 16,-2 1 4-16,0 0-2 15,3 0-1-15,-5 0-1 16,0 0 0-16,0 0 0 16,0 0 0-16,2 0 0 0,-2 0-1 15,0 0 4-15,0 0-4 16,0 0 1-16,0 0 0 15,0 0 1-15,0 0-1 16,0 0 0-16,0 0-3 16,0 0 3-16,0 0-15 15,0 0-19-15,0 0-111 16,-15 4-188-16</inkml:trace>
  <inkml:trace contextRef="#ctx0" brushRef="#br1" timeOffset="-107708.92">31554 17112 369 0,'0'0'1088'0,"0"0"-1088"15,0 0 5-15,0 0 45 16,0 0 25-16,0 0-31 15,0 0-4-15,-5-11-23 0,5 11-12 16,0 0 10-16,0 0-14 16,2 0 8-16,25 0-9 15,2 4 1-15,14 6 1 16,-1 2-2-16,2-2 0 16,5 2-2-16,3-2 5 15,-4-1-3-15,1-2 0 16,-2-1 0-16,0-6 1 15,-3 4-1-15,1-4 0 16,2 0-2-16,-2 0 6 16,3-8-5-16,1-2 1 15,-4-6 0-15,0 0 5 16,-5-1-5-16,-5 8 0 0,-4-3 1 16,3-1 1-1,0-1 10-15,4-8-6 0,6-2-3 16,7-3 13-16,3-3-16 15,-1-6 0-15,3 5-1 16,-3 1 2-16,1 2 0 16,-8 2-1-16,-3 0 0 15,-7 2-1-15,-5 1 1 16,-4 2 0-16,-1 1-2 16,3-6 5-16,2-7-2 15,2-1-1-15,4 0 0 16,-6 2 0-16,-2 0 0 0,-5 2 0 15,-4 4-1-15,0-2 3 16,-4 7-2 0,0 2 0-16,-3-7 0 0,-3 2 3 15,4-2-3-15,5-5 0 16,-7 3-1-16,4-6 4 16,0 2-4-16,-1 0 1 15,-1 5 0-15,-4-2 1 16,0 4 1-16,-3 2-2 15,-3 3 2-15,0-4 0 16,0-2 3-16,1-6-5 16,2-7 0-16,-2 2 3 15,3-4-3-15,1 6 0 0,3 4-2 16,-8 7 5-16,-2-1-3 16,-2 8 0-16,0 1 0 15,0-2 2-15,0-4 0 16,0-3-2-16,2 0 0 15,3-3 3-15,-5 0-1 16,0-2-2-16,0 2 0 16,0 1-2-16,0 5 2 15,0 0 0-15,0 1 3 16,0 2-1-16,-19-3 0 16,2 0-2-16,-3-2 0 15,-2-2 1-15,0 0-1 16,-10-2 0-16,5-1-1 15,1 1 3-15,-1 6-3 0,0 3 1 16,-2-1 0-16,-2 4-3 16,-3-1 3-1,-3 2 0-15,-1-2-3 0,-2 1 6 16,-5-1-2-16,1-4-1 16,-3 0 0-16,3 4-2 15,-12-1 2-15,2 4 0 16,-8-2-5-16,-5 4 9 15,0-5-4-15,3 8 0 16,4-3 0-16,4-1-5 0,4 0 5 16,6 1 0-1,3 0-1-15,10-1 3 16,-1 6-3-16,5 2 1 0,-2 1 0 16,-2 4-5-16,-5 0 5 15,-4 0-2-15,-1 0 0 16,1 3 4-16,7 5-5 15,1-3 3-15,5 0 0 16,0 3 0-16,5-3 0 16,-8 4 0-16,8-2 2 15,-5 4-2-15,2 1 0 16,-2 2-2-16,-2-1 2 16,-7 4 2-16,0-1-2 0,5-1 0 15,2 2 0-15,2-5 0 16,0 2 1-16,2-2-1 15,0 4 0-15,0 5 0 16,-2 4 0-16,-6 13 0 16,-5 2 0-16,2 4 1 15,2-1-1-15,8-9 0 16,-1-6 0-16,6-4 0 16,3 2 0-16,5-6 0 15,1 0 0-15,1-2 1 16,-1 5-1-16,-1 4 0 15,-6 7 0-15,-8 11 0 16,-4 2 0-16,-5 4 0 16,5-13 2-16,8-12-1 15,12-8-1-15,4-2-3 0,2 0 3 16,1 4 2 0,-1 5-2-16,1 4 0 0,-4 9 0 15,-1 9 2-15,-5 3-4 16,-1-2 2-16,-3-2 0 15,7-6-1-15,-1-2 1 16,7 1 0-16,5-6 1 16,2 1-1-16,0 0 0 15,0 1-3-15,7 2 3 16,4-1 0-16,2 3 0 16,0-4 0-16,-5-2 1 15,-4 5-1-15,-4-6 0 16,0 1 0-16,0 2 0 15,0 0 2-15,0-4-2 16,2 1 0-16,7 3-3 0,3-2 6 16,-2 5-2-16,8-1-1 15,-11 3 0-15,6 0-1 16,-4-4 1-16,5 0 0 16,-4-4-3-16,2-6 8 15,1-5-7-15,0-2 2 16,3-1 0-16,7 5-5 15,-4-1 5-15,8 3 0 16,0 0 4-16,-5-6-3 16,3 2-1-16,-8 0 0 0,4-2 0 15,-4 1-4-15,1-2 4 16,3-4 0-16,-4 0 1 16,8 2 1-16,-3-4-2 15,5 0-2-15,4 1 2 16,-3-4 3-16,4 4-3 15,-1-4 0-15,-2-3 2 16,0 2-2-16,0-3 1 16,-5 1-1-16,1-3 0 15,0 1 2-15,-4-1-2 16,2-3 0-16,-3 0 3 16,0 2-3-16,0-2 2 0,3 0-2 15,-6 0 3-15,3 0-1 16,1 0-2-16,6 0 0 15,-6 0 3-15,4 0-2 16,-1 0 4-16,-3 0-5 16,-2 0 0-16,0 0 2 15,-9 0-2-15,2 0 0 16,1 0 2-16,0-2-2 16,1 2 4-16,-1-3-4 15,1 2 0-15,1-4 5 16,-1 4-5-16,-1-5 0 15,1 1 3-15,-1 4 0 16,-7-3-4-16,3 0 1 0,0-1 0 16,2 5-2-1,0-4 2-15,3 3 0 0,-3-3 0 16,3 0 2-16,-8-1-3 16,5 1 1-16,-5 1 0 15,2 1 1-15,-4-1-1 16,5-1 0-16,-3-2 0 15,6-2 1-15,1-2-1 16,1-4 0-16,1 0 0 16,-1-2 3-16,-3 7-3 15,-5 1 0-15,-2 2-3 16,1-3 3-16,-3-1-9 16,1-7-44-16,-3-4-67 15,0-3-266-15</inkml:trace>
  <inkml:trace contextRef="#ctx0" brushRef="#br1" timeOffset="-106015.96">31097 14369 1388 0,'0'0'0'0,"0"0"-5"15,0 0 5-15,0 0 61 16,0 0-29-16,0 0-7 16,0 0-25-16,53-54 13 15,-26 35 24-15,2-4-33 16,0-5 7-16,4-3-11 0,6-11 4 15,-2-2-2-15,3-1-2 16,-4-4-1-16,-5 5-1 16,-4 2 1-16,-11 4-2 15,-3 6 3-15,-13 4 0 16,0 2 2-16,0-4-2 16,-7 0 0-16,-11-2 5 15,1 5-2-15,-6 4 9 16,7 5-11-16,1 4 3 15,-1 4 16-15,1 3-19 16,-6 7 9-16,0 0-3 0,-6 0-6 16,-4 0 6-16,-6 17-7 15,0 2 0-15,-1 6 8 16,0-1-3-16,5-1-1 16,2 6 3-16,2 1 2 15,4 4 4-15,-2 9-3 16,7 2-9-16,3 10 10 15,-4 2-7-15,6 6-4 16,-1-5 4-16,5-4-3 16,7 1 11-16,4-8-12 15,0 1 1-15,2 1 15 16,15-8-15-16,6 0 1 0,4-5 0 16,-5-6 5-1,0-2-6-15,5-8-1 0,2-4 0 16,0-3-1-1,6-10 2-15,6-3-1 0,5 0 5 16,8-20-1-16,2-12 5 16,4-11-9-16,-3-1 0 15,1-1 3-15,-4 2-3 16,-12 6 0-16,-8 4-2 16,-8 9 5-16,-6 6-3 15,-1 0 0-15,-8 3 0 16,-1 3-3-16,-2-1 3 15,-4 5-8-15,3-1-14 16,-5 3-19-16,0 4-23 0,2-3-73 16,3 4-188-16</inkml:trace>
  <inkml:trace contextRef="#ctx0" brushRef="#br1" timeOffset="-100683.52">31841 13910 1297 0,'0'0'18'16,"0"0"-17"-16,0 0 21 15,0 0 65-15,0 0-32 16,0 0-54-16,0 0-1 0,0 29 20 15,0 12 16 1,0 20 18-16,4 5-17 0,1-1-25 16,-5 0 29-16,0-9-29 15,0-6-8-15,0-11 2 16,0-12-2-16,4-9-4 16,-2-9 0-16,6-8-11 15,-8-1-6-15,4-1-60 16,2-32-46-16,-1-15-108 15</inkml:trace>
  <inkml:trace contextRef="#ctx0" brushRef="#br1" timeOffset="-100312.45">32082 13968 1352 0,'0'0'0'0,"0"0"23"16,0 0 59-16,0 0-38 15,0 0-28-15,0 0-10 16,-48 62 26-16,22-31-9 16,-3 1-14-16,-5-3 21 15,1 0-28-15,2-3 2 16,4-6 6-16,10-6-9 15,3-9 3-15</inkml:trace>
  <inkml:trace contextRef="#ctx0" brushRef="#br1" timeOffset="-99284.58">32032 14021 0 0,'-10'-37'0'0,"-9"25"0"16,-12-10 0-16,2 11 0 16,-6 8 0-16,1 3 0 15,3 0 0-15,4 0 0 16,3 4 0-16,0 0 0 16,-1 2 0-16,3-4 0 15,-3 4 0-15,2 0 0 16,15 1 0-16,1 2 0 15,-11 1 0-15,3 2 0 16,4 10 0-16,-1 9 0 0,4-21 0 16,6-3 0-16,-3 8 0 15,5-3 0-15,0-4 0 16,0-1 0-16,22-5 0 16,14-2 0-16,-8 3 0 15,7-3 0-15,-7 2 0 16,-19-1 0-16,29-1 0 15,-29 2 0-15,0 1 0 16,11-2 0-16,-4 2 0 16,-3-1 0-16,1 0 0 15,1 2 0-15,-7 2 0 16,2-2 0-16,-4 0 0 16,1 1 0-16,-1-4 0 0,2 4 0 15,-6-5 0-15,0 0 0 16,0 0 0-16,-2 0 0 15,2 0 0-15,0 0 0 16,1 0 0-16,-1 0 0 16,2 0 0-16,3 1 0 15,-4 6 0-15,1 2 0 16,-2-3 0-16,-2-6 0 16,5 0 0-16,-5 0 0 15,0 0 0-15,0-15 0 16,0 2 0-16,0 5 0 15,0 2 0-15,0 6 0 0,0 0 0 16,0 0 0-16,0 0 0 16,0 0 0-16,0 0 0 15,0 0 0-15,0 0 1014 16,0 0-864-16,0 0-51 16,0 0-31-16,0 0-14 15,0 0-11-15,0 0-21 16,-5 0 0-16,5 0-13 15,0 0 12-15,0 0 26 16,0 0-9-16,0 0-3 16,-2 0-11-16,2 0 4 15,0 0 2-15,0 0-28 16,0 0-1-16,0 6 4 16,13 4-4-16,10 1 4 0,-1 6-5 15,2 2 5-15,3 0-1 16,0-1-4-16,2-2 0 15,-5 0 1-15,1-4-1 16,-3-4 0-16,-9-2-1 16,-2-1 3-16,-6-5-3 15,-3 0 1-15,-2 0 0 16,0 0 6-16,0 0-5 16,0 0 3-16,0 0-4 15,0 0 3-15,0 0-6 16,0 0-2-16,0 0-57 15,0 0-111-15,0 6-1022 16</inkml:trace>
  <inkml:trace contextRef="#ctx0" brushRef="#br1" timeOffset="-97889.68">31594 13435 946 0,'0'0'234'0,"0"0"-121"16,0 0 1-16,0 0-25 16,0 0-40-16,0 0-7 15,-16-10 3-15,16 10-24 16,0-3-7-16,0 0-4 15,0-1-8-15,4-8-1 16,21 0-1-16,4-1 0 16,2 0 1-16,-2 5-1 15,-2 0 0-15,-5 2 0 16,3 0 5-16,-3 0-10 0,-6 2 3 16,-3-1 2-16,-4 4-5 15,-2-1 0-15,-5 2-3 16,-2 0 4-16,0 0 8 15,0 0-4-15,0 0 0 16,0 0 2-16,-14 0 0 16,-12 3-2-16,-13 14-3 15,0 1 1-15,1 0 4 16,0-2-6-16,7-6 4 16,2-2 0-16,4-3 3 0,7-4-3 15,3-1 0-15,8 0 2 16,0 0 0-16,7 0 2 15,0 0-4-15,0 0 0 16,0 0-8-16,7 0 5 16,13 0 3-16,5 0 3 15,2 0-1-15,2-1 8 16,0-14-10-16,2 3 0 16,0-4 0-16,0 4 0 15,-4 0 0-15,-3-1-6 16,-6 10 13-16,-7-1-9 15,-4 2 2-15,-7 2 0 16,0 0 8-16,0 0-8 16,0 0 4-16,0 0 9 15,0 0-12-15,-7 0 7 16,-13 0-8-16,-4 3 1 0,-3 3-5 16,-4 1 4-16,-5 1 0 15,3-2 2-15,2 0-2 16,8-1 3-16,7-2-3 15,12-1 0-15,-1-2 3 16,5 0-3-16,0 0 0 16,0 0-2-16,0 0 7 15,0 0-6-15,0 0 1 16,9 0 0-16,11-5 0 16,5-6 0-16,4-3 0 15,7-2 6-15,-3 0-5 0,-4 1 0 16,-2 4-1-16,-7 5 0 15,-5 0-10-15,-8 4 10 16,-7 2-80-16,0 0-122 16,0 3-833-16</inkml:trace>
  <inkml:trace contextRef="#ctx0" brushRef="#br1" timeOffset="-89176.83">7072 8382 1303 0,'0'0'1'0,"0"0"7"0,0 0-8 15,0 0 6-15,0 0 28 16,0 0 24-16,0 0-11 15,46-32-3-15,-32 24-26 16,3 4 6-16,-1 4 9 16,4 0-24-16,2 0-9 15,7 22 9-15,5 10-9 16,3 2 13-16,6-4-13 16,10-8 0-16,7-16 9 15,14-6-9-15,10-16 0 0,11-22-3 16,-2-6 6-16,-1 0-3 15,-2 5 0-15,5 14 0 16,-2 10-2-16,-1 14 2 16,-6 1 0-16,-6 6 8 15,-9 18-7-15,-4 3 12 16,-11 4-13-16,-7-1 3 16,0 0 13-16,-4-2-8 15,1-6 3-15,1-6-10 16,3-6 9-16,0-3-12 0,6-6 2 15,2-1 0 1,-4 0 4-16,-1 0-4 0,-2-10 0 16,7-11-2-16,7 2 7 15,-3-1-5-15,5 3 0 16,-5 11 0-16,-4 6 3 16,-2 0-3-16,-4 11 0 15,-6 17-1-15,-1 4 2 16,-1 2 18-16,-2-2-19 15,3-4 3-15,9-7 3 16,1-12-5-16,5-9-1 16,12 0 0-16,1-18 5 15,8-9-1-15,-6 4-4 0,-4 5 0 16,-1 8 0 0,-5 7 0-16,-5 3 0 0,-2 0 3 15,-3 0 2-15,1 9 7 16,-3 1-6-16,8-8-5 15,1-2 9-15,7 0-9 16,7 0-1-16,6-6 0 16,3-9 4-16,0 0-4 15,-6 3 0-15,4-1 0 16,2 2-1-16,4-3 1 16,9-2 0-16,0-6-1 15,2-4 6-15,1-2-4 16,1-2-1-16,-2 3 0 15,-4 12 0-15,-5 7 0 0,-8 8 0 16,-8 2 1-16,-7 18 5 16,-9 1 1-16,-1 1-7 15,7 0 0-15,0-1 10 16,2-3-9-16,-3-5-1 16,5-6 0-16,-2-6 3 15,-3-1-7-15,4 0 4 16,-1 0 0-16,-3-7 0 15,3-1 0-15,-3-1 0 16,3 4-2-16,-2 1 6 16,-3 2-3-16,-2 2-1 15,-2 0 0-15,-2 4-2 16,0 12 2-16,0 2 0 0,-1 2-1 16,1 1 4-1,2-2 2-15,2-5-5 0,0-5 0 16,5-8 1-16,-1-1 1 15,8 0-2-15,6-4 0 16,2-6 2-16,0-2-2 16,-2 4 0-16,0-1 0 15,-6 4-1-15,-6 1 1 16,3 2 0-16,2 2-1 16,-1 0 4-16,-1 0-1 15,0 2-2-15,-5 12 0 16,3 2 3-16,-7 2-3 15,2 2 0-15,3-2-3 16,-5 1 9-16,10-8-9 0,3-3 3 16,0-8 0-16,12 0 2 15,0-6 0-15,9-14-2 16,-1 2 0-16,7 3 3 16,-2 8-2-16,-1 7-1 15,-11 0 0-15,-10 1-1 16,-5 20 1-16,-4 4-2 15,-5 0 1-15,-4 2 2 16,7-2 2-16,-7 1-3 16,4-1 0-16,-4-6 4 15,7 2-4-15,-3-7-1 16,5-2-2-16,-5-4 6 0,10-6-2 16,-3-2-1-16,4 0 0 15,1-4 0-15,6-12 0 16,-2-4 0-16,5 3 0 15,1 8 6-15,3 5-8 16,-2 4 2-16,-2 0 0 16,-6 18 1-16,-6 4-1 15,-3 0-3-15,-6 2 0 16,7-4 6-16,-5-2-4 16,12-10 1-16,-2-4 0 15,-1-4 2-15,10-4-2 16,-4-18-1-16,6-2-2 15,-2-2 6-15,2 6-3 0,-10 2 0 16,-2 6 0-16,-1 3 2 16,-3 8-2-16,-2-2 0 15,2 3-2-15,-4 0 7 16,6 0-6-16,2 0 1 16,-1 0 0-16,-5 0-2 15,0 0 2-15,-9 0 0 16,-2 0-1-16,-4-2 2 15,6-2-2-15,7-4 1 16,9-6 0-16,-1-5-2 16,8-11 2-16,-4 1 0 15,4 1-3-15,-8 4 9 16,-1 5-5-16,-5 11-1 16,-7 3 0-16,-5 5-2 0,-8 0 2 15,-5 12 0-15,-1 4-3 16,-8 5 10-16,3 0-9 15,-3 3 2-15,2 0 0 16,3-2 3-16,5-1-3 16,3-3 0-16,6-3-3 15,6-6 8-15,0-6-7 16,2-3 2-16,0 0 0 16,1-12-1-16,-11-2 1 15,0 3 0-15,-11 3-2 16,-1 8 4-16,-5 0-4 15,4 0 2-15,-4 15 0 16,3 9 0-16,-5 1 0 0,4-3 0 16,1 1-2-16,4-6 6 15,-2-4-4-15,9-6 0 16,0-7 0-16,1 0-1 16,10-14 1-16,0-10-1 15,5-1-2-15,-5 8 6 16,-2 5-2-16,-3 8-1 15,-2 4 0-15,5 0 2 16,-7 0-2-16,2 9 0 16,-2 4-2-16,-2-5 6 15,0 0-2-15,-5-2-2 16,3 0 0-16,-1 0-2 0,-1 0 2 16,-1-2 0-16,2 5 0 15,1-2 3-15,6-1 2 16,-4-5-5-16,7 2 0 15,-6-3 5-15,4 0-5 16,-1 0 0-16,0-6-2 16,5-3 5-16,-7 2-4 15,-5 1 1-15,-6 1 0 16,-7 5 1-16,-6 0-1 16,-11 0 0-16,-8 0-4 15,1 0 2-15,-7-3-12 16,0-14-47-16,0-14-74 15,-13-4-163-15</inkml:trace>
  <inkml:trace contextRef="#ctx0" brushRef="#br1" timeOffset="-87670.35">1637 6224 1458 0,'0'0'14'0,"0"0"-8"16,0 0 44-16,0 0 1 16,0 0 16-16,0 0-39 15,-25-15-18-15,25 15-6 16,0 0-4-16,10 0-4 15,19 0 4-15,15-3 2 16,10 0 28-16,8-2-29 0,3 1 0 16,6 0 21-1,1 2-15-15,3 0 2 0,5 2-1 16,0 0-7-16,1 0 23 16,-8 0-24-16,-4 0 0 15,-7-2 15-15,-6 0-10 16,-5-2-5-16,-9 2 0 15,1 2 0-15,-3-3 6 16,-6 3-6-16,-3 0 0 16,-7 0 7-16,-1 0-6 15,-4 0-1-15,-5 0 0 16,6 0 0-16,-4 0 3 0,3 0-3 16,-1 0 0-16,5 0 6 15,-4 0-4-15,0 0 1 16,-1 0-3-16,-5 0 0 15,3 0 5-15,-1 0-5 16,-2 0 0-16,5 0-3 16,3 0 8-16,-4 0-5 15,-1 0 0-15,-7-1 0 16,-5 1 0-16,-2 0 0 16,-2 0 0-16,0 0 1 15,0-2 1-15,0-4-2 16,-6 1-4-16,-26 2-82 15,-12 3-108-15,-5 17-400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37:04.9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3005 3757 1224 0,'0'0'71'0,"0"0"-59"0,0 0-12 16,0 0 18-16,0 0 16 15,0 0-16-15,0 0-16 16,0-3 7-16,0 3 6 15,2 0-8-15,-2 0 34 16,2 3-22-16,-2 22-5 16,0 17 15-16,0 17-8 15,0 9-9-15,0 10-9 16,0 2 0-16,0 10 11 16,-2 6-6-16,-6 3-5 15,0 4 11-15,-2-4-13 16,-2-3 7-16,-2-3-8 15,3-7 4-15,-3-5-5 0,7-11 1 16,0-10 0-16,5-12 0 16,2-8 2-16,0-14-4 15,0-6 0-15,0-11-15 16,0-4 11-16,0-5-31 16,0 0-8-16,0 0-1 15,0-24-86-15,0-12-66 16</inkml:trace>
  <inkml:trace contextRef="#ctx0" brushRef="#br0" timeOffset="634.95">3105 3720 1312 0,'0'0'14'0,"0"0"8"0,0 0 20 16,0 0 10-16,0 0-23 16,0 0-27-16,0 0-4 15,0-8 2-15,11 1 0 16,4-3 3-16,5 3-3 15,3 3 0-15,3 2 6 16,4 2-4-16,5 0-4 16,1 3 2-16,1 10 0 15,-5 5 4-15,-4-1-4 16,-6 3 0-16,-11 6 0 16,-5 3 5-16,-6 3 7 15,0 9 6-15,-11 3-2 0,-15 5 14 16,-6 2-26-16,-5-8 5 15,-1 5 6-15,-1-10-14 16,2-1 7-16,-2-6-8 16,7-4 2-16,2-5 8 15,2-3-10-15,7-6 0 16,5-3 0-16,10-6 2 16,2-2-4-16,4-2-30 15,0 0-72-15,0 0-122 16,14 0-445-16</inkml:trace>
  <inkml:trace contextRef="#ctx0" brushRef="#br0" timeOffset="1244.68">3523 4733 1341 0,'0'0'0'0,"0"0"3"15,0 0 2-15,0 0 31 16,0 0-22-16,0 0-10 16,0 46 10-16,-2-12 3 15,-9 9 6-15,-6 5 20 16,0 4-16-16,-3 2-7 15,1-5-10-15,2-9-5 16,2-9 10-16,6-13-15 16,5-11 0-16,4-5-5 15,0-2-11-15,0 0-47 16,2-7-47-16,15-22-2 16,3-6-179-16</inkml:trace>
  <inkml:trace contextRef="#ctx0" brushRef="#br0" timeOffset="1743.3">3722 4795 874 0,'0'0'42'16,"0"0"123"-16,0 0-66 15,0 0-19-15,0 0-35 16,0 0-3-16,14-2-3 15,-14 2-12-15,0 0 12 0,0 10-26 16,-17 11-10-16,-6 5 2 16,-5 0-5-16,-2 0 0 15,-1-3-2-15,3-3 2 16,4-5 2-16,2-1-2 16,8-6 0-16,3-2-3 15,4-4 5-15,5 1-2 16,2-3 0-16,0 0 2 15,0 0-8-15,0 0 6 16,0 0-2-16,0 0 2 16,0 0 1-16,0 0-1 15,0 2-3-15,0 2 3 16,0 3 12-16,16 1-10 16,5 6-2-16,2 1 14 15,5 3-11-15,4-2 1 16,-2-3 2-16,-2-4-4 15,-2-1 3-15,-4-2-5 0,-5-2 0 16,-2-2 7-16,-6 0-7 16,-3-2 3-16,-6 0-3 15,0 0 0-15,0 0-4 16,0-2-28-16,-18-1-242 16</inkml:trace>
  <inkml:trace contextRef="#ctx0" brushRef="#br0" timeOffset="8000.02">4434 6648 277 0,'0'0'351'16,"0"0"-310"-16,0 0 60 16,0 0 1-16,0 0 40 15,0 0-40-15,0 0-36 16,-2 0-17-16,0 0 18 0,2 0-23 15,0 0-1 1,0 0-10-16,0 0-3 0,0 0 1 16,0 0-23-16,0 0-4 15,0 0 9-15,0 0-11 16,0 0-2-16,0 0-1 16,0 0 1-16,7 0-5 15,11 0 5-15,5 0 0 16,3 0-2-16,2-3 2 15,0 1 0-15,5-2 0 16,-5 3-11-16,0-2 11 16,-7 2-33-16,-8-2-10 15,-4 3 17-15,-8 0-38 16,-1 0-41-16,0 0-197 16</inkml:trace>
  <inkml:trace contextRef="#ctx0" brushRef="#br0" timeOffset="8392.24">4400 6887 1183 0,'0'0'56'0,"0"0"-53"16,0 0-3-16,0 0 11 16,0 0 51-16,0 0-57 0,-6 0 2 15,24 0 27 1,0 0-1-16,2 0-11 0,6 0 2 15,0-1-18-15,2-5 10 16,0 4-16-16,0-4 0 16,0 0 3-16,-4 2-1 15,-5-3-4-15,-4 7 1 16,-6-5-34-16,-5 3-71 16,-4-9-513-16</inkml:trace>
  <inkml:trace contextRef="#ctx0" brushRef="#br0" timeOffset="18997.16">5366 6576 989 0,'0'0'100'16,"0"0"-76"-16,0 0 53 15,0 0 33-15,0 0-75 16,0 0 1-16,0 0 0 15,0-5 0-15,2 5 0 16,-2 0-8-16,0 0-13 16,0 0 9-16,0 0-23 0,0 11 1 15,0 17-3-15,0 14 3 16,0 7-2-16,0 8 0 16,-9 5 0-16,-6 0 1 15,-2 0-1-15,2-5 0 16,0-4 1-16,4-10-1 15,2-6 0-15,5-8 0 16,2-8 0 0,2-4-1-16,0-6 1 0,0-2 0 15,0-5-1-15,0-1 3 0,0 1-4 16,0-2 1-16,0-2 1 16,8 2-6-16,10 0 6 15,1 0 0-15,5-2-1 16,4 0 2-16,0 0-2 15,2 0 0-15,0 0 1 16,-4 0 0-16,-2 0 0 16,-6-4-7-16,-2 0-6 15,-2-3-28-15,-4-6-48 16,-8 1-123 0</inkml:trace>
  <inkml:trace contextRef="#ctx0" brushRef="#br0" timeOffset="19405.5">5286 6459 1299 0,'0'0'83'16,"0"0"-83"-16,0 0 0 15,0 0 27-15,0 0 27 16,0 0-15-16,69 0-16 16,-39 0-15-16,0 4 8 15,0 2-7-15,5 2-5 16,-7 0 6-16,-2-3-10 16,-6-2 0-16,4 0-1 15,-4-1 4-15,-8 0-8 0,4 0-4 16,-8-2-30-1,-6 0-6-15,-2 0-75 0,-2 0-128 16</inkml:trace>
  <inkml:trace contextRef="#ctx0" brushRef="#br0" timeOffset="19741.25">5361 6901 1021 0,'0'0'300'0,"0"0"-296"0,0 0 30 15,0 0 46-15,0 0-18 16,0 0-24-16,0 0-34 15,0 0-2-15,0 0 6 16,2 0-6-16,16 0 0 16,3 0-2-16,5 0 0 15,2 0 1-15,0-3-1 16,-2-4 0-16,2-2-1 16,-2-1-13-16,-8-2-39 15,1 2-109-15,-17 3-1048 16</inkml:trace>
  <inkml:trace contextRef="#ctx0" brushRef="#br0" timeOffset="21988.58">6009 6332 1315 0,'0'0'0'0,"0"0"5"0,0 0-13 15,0 0 16-15,0 0-7 16,0 0 32-16,48 0 4 16,-20-3-8-16,5 2 3 15,7 1-24-15,-1 0 1 16,1 0-9-16,-3 0-3 16,0 0-10-16,-9 0-86 15,-14 0-61-15,-14 0-660 16</inkml:trace>
  <inkml:trace contextRef="#ctx0" brushRef="#br0" timeOffset="22871.19">6102 6394 1155 0,'0'0'112'0,"0"0"-112"16,0 0 0-16,0 0 8 16,0 0 29-16,0 0-24 15,-10 73-2-15,10-38-5 16,-2 9-6-16,0 7 37 0,-1 4-3 16,-2 3-2-16,-1 2-14 15,-3 3-4-15,1 1 17 16,-1 1-27-16,5-2 3 15,-1-5 6-15,5-5-12 16,0-5 5-16,0-4-6 16,0-1 1-16,0-5-4 15,0-2 3-15,0-1 0 16,0-3 2-16,0-1 0 16,-4-1-2-16,-2-4-2 15,-5-3 2-15,4-1 1 16,-2-3-1-16,3-6 0 15,2 4 2-15,2-4-1 16,0 0-1-16,-3 3-2 16,3-2 2-16,0 0-1 0,-2-1 1 15,-1-3 0 1,3-3 0-16,-2-3 3 16,4-1-4-16,-2-1 1 0,2-2 0 15,0 0 3-15,0 0-3 16,-2 1 0-16,-1 4-1 15,1 3 3-15,0 2-1 16,0 2-1-16,0-2 1 16,0-1-6-16,-3-2 5 15,5-2 0-15,0-1 0 16,0-3 3-16,0 2-4 16,0-3 1-16,0 0 0 0,0 1 2 15,0 2-2 1,0 0 0-16,0 4-4 0,-2-4 7 15,2 1-6-15,-2-3 3 16,2-1 0-16,0 0 2 16,0 0-2-16,0 0 0 15,0 0-1-15,0 0 2 16,0 0-2-16,0 0 0 16,0 0 1-16,0 0-3 15,0 0 3-15,0 0-2 16,15 0-2-16,0 0 8 15,0 0-8-15,4 0 4 16,-1 0 0 0,-3 0 0-16,0-1 0 15,-5-1 0-15,-3 2-1 0,4-2 1 0,-4-1-2 16,-4 0-36-16,4-2-41 16,-4-4-71-16,-1 0-852 15</inkml:trace>
  <inkml:trace contextRef="#ctx0" brushRef="#br0" timeOffset="24173.2">6551 6668 1018 0,'0'0'141'16,"0"0"-91"-16,0 0 17 15,0 0-5-15,0 0-18 16,0 0-25-16,3 0-1 15,-3 0-11-15,0 6 11 16,0 14-18-16,0 8 1 16,-9 9 9-16,6 5-9 15,-3 7 0-15,6 4 13 0,0-3 0 16,0 4-3 0,0-5-11-16,11-3 0 0,2-7 5 15,2-8-5-15,2-7 0 16,1-9 0-16,-3-8-14 15,-2-2-12-15,-7-5-63 16,-4 0-90-16,-2-22-947 16</inkml:trace>
  <inkml:trace contextRef="#ctx0" brushRef="#br0" timeOffset="25991.67">6771 6687 1197 0,'0'0'77'16,"0"0"-75"-16,0 0-4 15,0 0 4-15,0 0 3 16,0 0 30-16,0 0-18 16,130 0-10-16,-110 0 6 15,-4 0-10-15,-2 0 14 16,-4 0-17-16,-6 0-2 16,-4 0-6-16,0-1-45 0,0-2-63 15,0-1-734-15</inkml:trace>
  <inkml:trace contextRef="#ctx0" brushRef="#br0" timeOffset="26437.68">6865 6715 868 0,'0'0'155'0,"0"0"-146"0,0 0 36 15,0 0 48 1,0 0-25-16,0 0-35 0,0 44 6 15,0-18-1-15,0 7-9 16,0 4 8-16,0 6-18 16,0 4-8-16,0-2 4 15,0 0-14-15,0-7 0 16,0-2 2-16,0-4-3 16,0-5 0-16,0-5-1 15,0-8-2-15,-2-6 0 16,0-3-15-16,0-5 4 15,-2 1 14-15,4-1-10 16,-4 0 1-16,-2 3-9 16,-2-3 10-16,2 0-3 15,0 0 10-15,4 0 1 0,0 2 7 16,2-2 1 0,0 0 1-16,0 0-6 0,0 0 0 15,0 0 3-15,0 0-2 16,10 0-4-16,6 0 9 15,2 0-9-15,4-9 0 16,0-1-4-16,-8-2-42 16,6 2-30-16,-12 0-372 15</inkml:trace>
  <inkml:trace contextRef="#ctx0" brushRef="#br0" timeOffset="26731.74">7026 6886 1313 0,'0'0'76'15,"0"0"-70"-15,0 0-5 16,0 0 20-16,0 0 35 16,0 0-50-16,91-2-5 0,-65 0 4 15,-1-2-4 1,-2-2-2-16,-4-2-6 0,-2-1-55 16,-4-1-49-16,-8-2-639 15</inkml:trace>
  <inkml:trace contextRef="#ctx0" brushRef="#br0" timeOffset="27207.71">7531 6535 1295 0,'0'0'23'0,"0"0"20"16,0 0-16-16,0 0 17 16,0 0-9-16,0 0-22 15,7 123 5-15,-6-66-18 0,-1 7 17 16,0 5 19 0,0 5-19-16,-8-2-2 0,-6-7-1 15,5-9-14-15,-4-7 2 16,1-8-2-16,2-8 0 15,4-6-6-15,0-10-3 16,6-7-26-16,0-5 2 16,0-5-57-16,0-5-72 15,0-28-238-15</inkml:trace>
  <inkml:trace contextRef="#ctx0" brushRef="#br0" timeOffset="27704.74">7774 6519 1211 0,'0'0'39'0,"0"0"-36"15,0 0 41-15,0 0-15 16,0 0 15-16,0 0 3 15,28 83-19-15,-28-51-19 16,0 1 12-16,0 0-2 16,-10 2 8-16,-10 1-22 15,-4 3-2-15,-6 0 6 16,0-1-9-16,-3-1 0 16,3-2-1-16,2-10 0 15,2-4-1-15,5-7-13 16,7-7-3-16,1-1 13 15,3-6 0-15,5 0-5 0,2 0 6 16,3 0-16-16,0 0 8 16,0 0 0-16,0 0 12 15,0 0-8-15,5 0 8 16,2 0 0-16,7 0 12 16,0 0-4-16,7 4 5 15,0 6-7-15,0 3-6 16,-2 3 19-16,4-2-19 15,-5-2 0-15,2-2 0 16,0-1 3-16,-6 1-3 0,2-4 0 16,-4-1-2-1,-3 1-4-15,-1-4-16 0,-3-2-43 16,-3 0-147-16</inkml:trace>
  <inkml:trace contextRef="#ctx0" brushRef="#br0" timeOffset="28431.62">7817 7054 1235 0,'0'0'75'0,"0"0"-64"15,0 0 2-15,0 0 40 0,0 0-18 16,0 0-27-16,0 41-1 16,0-8-7-16,0 2 0 15,-2 2 23-15,-5-7-7 16,1-1-10-16,-2-2 6 15,3-7-10-15,-4-5 7 16,9-9-9-16,0-2 0 16,0-4-6-16,0 0 6 0,0 0-14 15,0 0 1 1,0-10-5-16,0-9 17 0,0-4-5 16,14-2-10-1,0 3 12-15,4 2-14 0,-1 4 14 16,2 2 3-16,-4 1 0 15,-2 5-5-15,0 4 6 16,-4 0 0-16,-5 3-2 16,-2 1 2-16,-2 0 0 15,0 0 4-15,0 0-1 16,0 0 21-16,0 0-14 0,0 3-2 16,-2 10-2-16,-13 5-6 15,-2-3-5-15,2 2 4 16,-5-5-9-16,7-4 10 15,7-4-9-15,-2-2 9 16,8-2-2-16,0 0 2 16,0 0-3-16,0 0 1 15,0 0 2-15,0 0 11 16,12 3 10-16,1 3-10 16,2 0 12-16,-2 2-11 15,0 0-4-15,0-2 0 16,-2-3-6-16,-5 1 7 0,5 0-9 15,-7-1 0-15,5-1 4 16,0-2-4-16,-3 0-30 16,1 0-48-16,-4-13-230 15</inkml:trace>
  <inkml:trace contextRef="#ctx0" brushRef="#br0" timeOffset="30572.67">8284 6882 811 0,'0'0'169'16,"0"0"-145"-16,0 0 61 15,0 0-25-15,0 0-8 16,0 0-52-16,-22-24 0 15,20 16 0-15,2 1 1 0,-2-1-1 16,0 0 0 0,2 5 0-16,-2 1 33 0,2 0-4 15,0 2 11 1,0 0 6-16,0 0-13 0,0 0-8 16,0 0-11-16,0 0 1 15,0 0 14-15,0 0-26 16,0 0 6-16,0 0 5 15,0 0-13-15,0 19-1 16,0 14-1-16,0 17 1 16,0 6 6-16,0-2-6 15,0-5 0-15,0-4 10 16,0-5-8-16,0-1 0 0,-4-8-2 16,-2-7 0-16,-1-3 1 15,4-7-1-15,1-3 0 16,0-6 0-16,2-1 0 15,0-4-34-15,0 0-66 16,0 0-150-16,0-7-331 16</inkml:trace>
  <inkml:trace contextRef="#ctx0" brushRef="#br0" timeOffset="30855.26">8246 7056 1211 0,'0'0'38'15,"0"0"-35"-15,0 0 2 16,0 0 51-16,0 0-8 0,0 0-16 16,82-24-8-16,-50 16-24 15,4-1 0-15,-2-1 4 16,5 3-2-16,-9-3-3 15,-2 5 1-15,-8-2 0 16,-14 3-3 0,-4 4-4-16,-2 0-11 0,0-3-23 15,0 1-114-15</inkml:trace>
  <inkml:trace contextRef="#ctx0" brushRef="#br0" timeOffset="31170.74">8553 6744 1303 0,'0'0'15'0,"0"0"-5"16,0 0 34-16,0 0 1 15,0 0-10-15,0 0-35 16,9 45 0-16,-5-8 16 16,-2 11 10-16,-2 8 11 15,0 8-18-15,0 0-12 16,0-2 21-16,0-4-25 16,0-8 2-16,0-9 2 15,0-6-6-15,-2-10-1 16,-2-5-1-16,2-9 1 15,-3-2-8-15,3-1-4 16,0 1-42-16,-2-6-52 16,-3-3-251-16</inkml:trace>
  <inkml:trace contextRef="#ctx0" brushRef="#br0" timeOffset="33251.36">8936 6645 590 0,'0'0'0'0,"0"0"-71"16,0 0 71-16,0 0 95 15,0 0 59-15,0 0-30 16,0 0-47-16,73 38 17 16,-62-21-37-16,-7 1 6 15,5 6 7-15,-5 4-35 0,-4 3-6 16,0 11 10 0,0 5-11-16,0 4 14 15,0 1-17-15,0-4-4 16,-13-5 11-16,4-6-13 15,-3-1-5-15,-1-5-14 0,0-7 0 16,0 0 12-16,3-5-12 16,1-5 0-16,2-6-5 15,3-1-1-15,4 1-31 16,0-2-30-16,0 2-77 16,0-6-168-16</inkml:trace>
  <inkml:trace contextRef="#ctx0" brushRef="#br0" timeOffset="34134.43">9356 7093 1295 0,'0'0'90'15,"0"0"-90"-15,0 0-8 16,0 0 6-16,0 0 4 15,0 0 18-15,-2 0-18 16,17 0-2-16,0-2 14 0,5-6 4 16,0-8 6-16,8-6-11 15,0-9-13-15,8-5 9 16,-2-2-9-16,-6 1 0 16,-3 6 0-16,-5 4 0 15,-6 6 0-15,-8 3 0 16,-4 7 0-16,-2-3 6 15,0 3-5-15,-4-1 0 16,-12-2 7 0,-3 5-7-16,3 5 0 15,2 2 1-15,-2 2 3 0,2 0 12 16,-3 0-17-16,-6 4 0 16,5 11 8-16,-6 2-4 0,0 5 1 15,2 1-5-15,1 0 2 16,2 4 6-16,-3 0-8 15,7 4 0-15,2 0 3 16,5 1-2-16,1 2-2 16,0 1 1-16,7 2 0 15,0-1 3-15,0-4-3 16,0-1 0-16,14-6 3 16,5-2-2-16,2-4-2 15,3-9-1-15,9-2 2 0,-2-6 2 16,1-2-2-1,6 0 0-15,-8-2-3 0,-2-10 6 16,-5 2-4-16,-4-1 1 16,-6 1 0-16,1 3-8 15,-8-2 6-15,-2-2-31 16,-2-2-18-16,0-3-102 16,-2 1-694-16</inkml:trace>
  <inkml:trace contextRef="#ctx0" brushRef="#br0" timeOffset="34507.47">9825 7045 1255 0,'0'0'146'0,"0"0"-146"15,0 0 2-15,0 0 0 16,0 0 13-16,0 0 7 0,9 64 8 16,-9-26-21-16,0 1-1 15,-9-2 16-15,1-4-4 16,-1-1-15-16,3-5-5 16,1-7 0-16,1-6-4 15,4-11-14-15,0-3-56 16,0 0-139-16,0-21-367 15</inkml:trace>
  <inkml:trace contextRef="#ctx0" brushRef="#br0" timeOffset="34936.57">9960 7111 1087 0,'0'0'118'16,"0"0"-115"-16,0 0-4 15,0 0 2-15,0 0 24 16,0 0 56-16,18-4-55 16,-18 12-16-16,0 11 0 15,-15 2-4-15,-4-2-2 16,-3 1-4-16,1-6 0 16,-1 3-7-16,3-4 9 15,6-1-2-15,4-6 2 0,7-3 0 16,0-2 5-1,2-1-5-15,0 0 1 0,0 0 11 16,0 3-10-16,0-1-1 16,0 0 10-1,2 2 2-15,11-2 19 0,2 2-24 16,2-4 3-16,5 2 21 16,-3 0-28-16,3-1-6 15,-3-1 4-15,-4 0-2 16,3 0 1-16,-10 0-3 15,3 0-5-15,-8 0 2 16,-3 0-24-16,0 0-20 16,0 0-97-16,0-9-897 15</inkml:trace>
  <inkml:trace contextRef="#ctx0" brushRef="#br0" timeOffset="36029.28">9903 6694 1268 0,'0'0'111'0,"0"0"-111"0,0 0 0 15,0 0 33-15,0 0 7 16,0 0-25-16,0 0-6 15,0 0-7-15,0 0 8 16,4 0-3-16,5 0 2 0,4 0 17 16,0 0-22-16,5 0-3 15,0 0-2 1,6-4 4-16,-8-2-7 16,7 1-34-16,-12 0-69 0,-9 4-244 15</inkml:trace>
  <inkml:trace contextRef="#ctx0" brushRef="#br0" timeOffset="38081.43">10363 7147 1150 0,'0'0'151'0,"0"0"-141"16,0 0 0-16,0 0 11 16,0 0 32-16,0 0-35 15,7 2 11-15,2-2-9 16,5 0-19-16,8 0 14 15,3-6-15-15,2-9 5 16,3-1 2-16,2-5-6 16,-4-1 0-16,-1-1-1 15,-2 2 0-15,-8 1 0 16,-2 3 0-16,-6 1 0 16,-5 3-1-16,-4-2 2 15,0 1-2-15,0 2 1 16,0 1 0-16,-2 1-3 15,-11 3 3-15,0 1 0 0,0-2 0 16,0 6 1-16,0 0 0 16,3 0-1-16,-8 2 0 15,3 0 7-15,0 0-7 16,0 0 0-16,-4 0 0 16,-1 6 0-16,5 8 0 15,-3-1-3-15,0 6 3 16,0 0-4-16,3 3 4 15,8 5-1-15,-3 2 0 16,8 8 2-16,0 0-1 16,2 2 0-16,0-2 0 15,0-1 4-15,4-5-4 16,7-7 0-16,-3 0 2 0,11-6 0 16,-3-5 2-1,3-1-4-15,-4-4 0 16,7 0 18-16,-5-5-18 15,9-3 0-15,0 0 10 16,4 0-6-16,0-1-3 16,9-15-1-16,-4-2-10 15,-1-3 2-15,-4 2-27 0,-4-2-48 16,-12-1-119-16</inkml:trace>
  <inkml:trace contextRef="#ctx0" brushRef="#br0" timeOffset="38422.79">10868 7075 1276 0,'0'0'46'0,"0"0"-35"16,0 0 27-16,0 0 48 15,0 0-31-15,-7 99-22 16,3-69-20-16,-4-4-9 16,6-2 29-16,2-3-22 15,0-1-8-15,0-4 2 16,0-2-5-16,0-4 0 16,0-2-39-16,0-5-32 15,0-3-16-15,2 0-109 16,6-3-686-16</inkml:trace>
  <inkml:trace contextRef="#ctx0" brushRef="#br0" timeOffset="38768.76">11061 7062 1193 0,'0'0'111'0,"0"0"-105"0,0 0-2 15,0 0 58-15,0 0-15 16,0 0-36-16,-5 33 8 16,-5-13-19-16,-10 1 1 15,2 2 13-15,-5-2-9 16,8-1 2-16,0-8-7 16,5-1 3-16,7-6-1 15,1-3-2-15,2 2-1 16,0 0 1-16,0-2 0 0,0 2 4 15,0 1-4-15,10-1 0 16,-3-2 17-16,8 3-16 16,5 0 5-16,-1-1 0 15,6 0-4-15,0-4-4 0,-2 0-6 16,3 0-14-16,-4 0 14 16,-3 0-47-16,-6-8-67 15,-11-7-313-15</inkml:trace>
  <inkml:trace contextRef="#ctx0" brushRef="#br0" timeOffset="39300.33">10966 6833 918 0,'0'0'177'0,"0"0"-85"15,0 0-14-15,0 0-11 16,0 0-12-16,0 0 14 15,0 0-51-15,0 0 6 16,2 0 11-16,10 0-19 16,0 0-2-16,2 0-14 15,-5 0 0-15,4 0 2 16,0 0-2-16,0-2-7 16,1 0 1-16,-2-3-24 15,4-1-3-15,-2-2-41 16,0-1-111-16,-6 3-854 15</inkml:trace>
  <inkml:trace contextRef="#ctx0" brushRef="#br0" timeOffset="39763.94">11332 6457 1325 0,'0'0'94'15,"0"0"-72"-15,0 0 13 16,0 0 1-16,0 0-9 0,0 0-25 15,41 0 2-15,-17 0 9 16,6 0-8-16,-2 0 0 16,9 0 6-16,-5 0-11 15,-4 0-2-15,-2 0 1 16,-10 0-17-16,-2 0-3 16,-8 0-29-16,-6 0-17 15,0 0-5-15,-14 0-136 16</inkml:trace>
  <inkml:trace contextRef="#ctx0" brushRef="#br0" timeOffset="40028.16">11502 6431 931 0,'0'0'162'0,"0"0"-21"16,0 0-48-1,0 0-38-15,0 0-21 0,0 0-31 16,-33 23-1-16,21 0-2 0,8 6 6 15,-8 9 26-15,10 2-11 16,-1 4 7-16,-4-4 4 16,7-3-16-16,-2-6-3 15,2-3 3-15,0-5-13 16,0-9 6-16,0-2-9 16,0-5 0-16,0-7-5 15,0 0-9-15,0 0-35 0,0-7-28 16,0-12-111-1</inkml:trace>
  <inkml:trace contextRef="#ctx0" brushRef="#br0" timeOffset="41840.44">11959 6683 764 0,'0'0'423'0,"0"0"-413"15,0 0 17-15,0 0 50 16,0 0-5-16,0 0-8 15,2-4-37-15,-2 4-11 16,0 0 12-16,0 0-17 16,0 11 1-16,-11 9-12 0,-8 6 0 15,-3 8 0-15,-4 2 0 16,7 10 0 0,-1 9 0-16,5 10 3 15,7 4-4-15,1-1 1 16,7-8 0-16,0-4 0 0,0-10 0 15,0-6 0-15,13 1-2 16,-2-1 4-16,2-4-4 16,0-4 1-16,0-7-4 15,-5-4-1-15,3-10-38 16,-7-7-18-16,-4-4-61 16,0 0-371-16</inkml:trace>
  <inkml:trace contextRef="#ctx0" brushRef="#br0" timeOffset="42234.17">12224 6827 1341 0,'0'0'60'16,"0"0"-57"-16,0 0-3 15,0 0 4-15,0 0 31 16,115-5-15-16,-85-4-17 16,4 3 2-16,-14 0-5 15,2 4-5-15,-9-2 2 16,-8 4-35-16,-5 0-25 16,0 0 1-16,-3 0-52 15,-21 0-204-15</inkml:trace>
  <inkml:trace contextRef="#ctx0" brushRef="#br0" timeOffset="42538.24">12324 6818 750 0,'0'0'112'0,"0"0"23"16,0 0-40-16,0 0-58 15,0 0 21 1,0 0-21-16,-5 0-6 0,5 4 17 16,0 5-19-16,0 9 22 15,0 13-17-15,0 13-12 16,0 13 7-16,0 4-14 15,-5 2-1-15,5-5-4 16,0-10-8-16,-3-5 15 16,3-11-17-16,-2-9 0 0,-2-5 2 15,-1-7 1-15,3-6-6 16,2-5-24 0,0 0-33-16,-4 0-27 0,-4-3-63 15,3-4-249 1,-6 3-341-16</inkml:trace>
  <inkml:trace contextRef="#ctx0" brushRef="#br0" timeOffset="42908.99">12230 7327 607 0,'0'0'189'0,"0"0"-130"0,0 0 97 0,0 0-59 15,0 0-7-15,0 0-23 16,-42 23-22-16,42-23-22 16,0 0 16-16,0 0-25 15,8 0 14-15,8 0 20 16,2 0-33-16,6 0-1 15,-1 0-3-15,-2 0-4 16,3 0 12-16,-5 0-19 16,3 0 0-16,-5 0-1 15,0 0 5-15,1 0-8 0,-10 0-6 16,2 0-27-16,-7-1 7 16,-3-5-98-16,0-4-302 15</inkml:trace>
  <inkml:trace contextRef="#ctx0" brushRef="#br0" timeOffset="43275.41">12722 7101 1380 0,'0'0'132'16,"0"0"-125"-16,0 0-3 15,0 0 3-15,0 0 11 16,0 0-17-16,32 0 22 15,-4 0-22-15,0-6 4 16,5 0-3-16,-10 4-1 16,3-2 1-16,-5 1-2 15,-5-2-2-15,0 2-1 16,-4-3-33-16,-8-2-70 16,4-1-184-16</inkml:trace>
  <inkml:trace contextRef="#ctx0" brushRef="#br0" timeOffset="43655.07">13259 6670 1228 0,'0'0'86'0,"0"0"-62"0,0 0 9 16,0 0 49-16,0 0-28 15,0 0-21-15,13 82 5 16,-13-34-19-16,0 12-5 15,0 4-3-15,-7 6-2 16,-6 2 6-16,-2-8-15 16,0-4 0-16,0-12 4 15,2-11-4-15,2-10-3 16,5-8 3-16,-1-7-11 16,5-6 0-16,0-6-49 15,-2 0-22-15,-3-4-48 16,1-22-401-16</inkml:trace>
  <inkml:trace contextRef="#ctx0" brushRef="#br0" timeOffset="44098.25">13543 6670 1155 0,'0'0'58'0,"0"0"0"0,0 0 23 16,0 0-35-16,0 0 7 15,0 0-24-15,12 51-23 16,-23-24 18-16,-10 8-16 16,-9 4-5-16,-6 3 13 15,-7 3-11-15,-2-1-2 16,-2-4-3-16,12-8 1 15,0-8 0-15,14-14-1 16,3-2 0-16,10-3-2 16,1-4 2-16,5-1-2 15,2 0-1-15,0 0 0 0,0 0-4 16,0 2 7 0,0 3-6-16,0 6 1 0,7 5 6 15,10 3-1-15,7 2 7 16,-3-2-7-16,6 1 20 15,1-6-20-15,-3-3 2 16,-6-4 2-16,3 1-2 16,-6 0-1-16,-2-4-1 15,-3 2-48-15,-11-3-61 16,0-3-832-16</inkml:trace>
  <inkml:trace contextRef="#ctx0" brushRef="#br0" timeOffset="44730.32">13543 7098 1314 0,'0'0'43'0,"0"0"-38"0,0 0 2 16,0 0 61-16,0 0-13 16,-28 130-17-16,12-93-32 15,0-1 13-15,-2-4-5 16,6-6 7-16,3-9-3 0,4-6-12 16,3-6-3-1,2-5-3-15,0 0-11 16,0 0 0-16,0-11-31 0,0-10 5 15,11-4 4-15,12-1-23 16,1 3 4-16,-3 6 30 16,4 3 22-16,-9 6-2 15,0 1 5-15,1 3 12 16,-10 2 26-16,3 2-7 16,-6 0-12-16,-4 0-13 15,0 0-7-15,0 0 14 16,0 0-14-16,0 0 6 15,0 0-6-15,-6 0-2 16,-14 8-16-16,6 3 9 16,-2-1 7-16,0 0-1 0,0-2 1 15,6-3-1 1,4-1 1-16,6-2 4 0,0-2-3 16,0 0 0-16,0 5-1 15,0 0 13-15,4 4 7 16,12 4 17-16,6-2-14 15,0-3 9-15,4-1-11 16,0-1-13-16,-3-3-8 16,-4-3 3-16,-1 0-3 15,-6 0-31-15,-1 0-32 16,-9 0-73-16,-2 0-663 16</inkml:trace>
  <inkml:trace contextRef="#ctx0" brushRef="#br0" timeOffset="45122.5">13855 6891 1273 0,'0'0'121'0,"0"0"-119"16,0 0 67-16,0 0-3 15,3 110-11-15,-3-76-16 16,0-2-26-16,0 3 4 15,0-1-5-15,-3-6-8 16,-4-2 8-16,3-5-12 0,0-6-3 16,-1-5 2-16,5-4-24 15,0-6-28 1,0 0-67-16,0-4-96 0,0-16-464 16</inkml:trace>
  <inkml:trace contextRef="#ctx0" brushRef="#br0" timeOffset="45350.79">13876 7115 1233 0,'0'0'93'15,"0"0"-51"-15,0 0 10 16,0 0 1-16,0 0 7 16,0 0-50-16,119-48-9 15,-89 35 0-15,-2 0-1 16,-2 1 0-16,-2 4-26 15,-8 1-17-15,0-2 10 16,-4 2-47-16,2-1-13 16,-4-1-74-16,3-2-400 0</inkml:trace>
  <inkml:trace contextRef="#ctx0" brushRef="#br0" timeOffset="45759.8">14296 6768 1149 0,'0'0'172'0,"0"0"-124"0,0 0 27 16,0 0-3-16,0 0-17 0,0 0-4 15,2-3-51-15,-2 3 1 16,0 0 7 0,0 22-4-16,2 9 6 15,-2 11-6-15,0 5 2 0,0 3 25 16,0-2-23 0,-11 3-1-16,6-5 12 15,-9-1-16 1,3-2 2-16,-1-3-5 15,0 3 0-15,6-7-1 16,-4 0 1 0,-4-5-2-16,10-6-2 0,-6-5 2 0,8-7-3 0,-1-5-18 0,1-8-41 15,-3 0-70-15,3-13-401 16</inkml:trace>
  <inkml:trace contextRef="#ctx0" brushRef="#br0" timeOffset="47428.74">14604 6806 1221 0,'0'0'79'15,"0"0"-64"-15,0 0-8 16,0 0 53-16,0 0-9 16,0 0-21-16,2 0-19 15,9 0-10-15,-5 10 13 16,12 11 17-16,-5 10-21 15,4 8-3-15,-3 3-4 0,0 7 0 16,-2-2-2 0,-4-1-1-16,0-3 0 0,-8-3 1 15,0 3-1 1,0-4 0-16,-22 6-2 0,-6-1 5 16,-4 3 0-1,-7-2-3-15,-2-4 0 0,7-8 1 16,8-11-1-16,11-13-7 15,13-9-12-15,2 0-59 16,4-4-95-16,22-20-220 16</inkml:trace>
  <inkml:trace contextRef="#ctx0" brushRef="#br0" timeOffset="47985.13">15013 6630 1048 0,'0'0'143'0,"0"0"-116"0,0 0-7 16,0 0 52-16,0 0-20 16,0 0-20-16,0 0-6 15,0 0-10-15,9 0 12 16,16 0 4-16,3 0-12 15,9 0-8-15,-3 0-12 16,3 0 0-16,-5 0 1 0,-6 0-1 16,-4 0-20-16,-14 0-2 15,-3 1-17-15,-5-1-2 16,0 3-1-16,-9-2-33 16,-17 2-155-16,0 2-147 15,5 0-39-15</inkml:trace>
  <inkml:trace contextRef="#ctx0" brushRef="#br0" timeOffset="48226.65">15013 6630 431 0,'120'26'322'0,"-122"-26"-211"16,2 0 89-16,-2 0-75 0,2 0-64 16,0 0-15-16,0 0-27 15,0 0 28-15,0 2-20 16,0 2-3-16,-2 4 0 16,-5 8-7-16,3 9 2 15,0 6 5-15,-5 6-11 16,3 2 16-16,-1 1-16 15,3-1-7-15,-2-6 6 16,3-8-8-16,1-8 1 16,2-6-5-16,0-4 0 15,0-7-6-15,0 0 6 16,0 0-46-16,-4-9-45 16,-5-13-181-16</inkml:trace>
  <inkml:trace contextRef="#ctx0" brushRef="#br0" timeOffset="50009.33">15637 7223 1168 0,'0'0'72'15,"0"0"-63"-15,0 0 34 16,0 0 23-16,0 0-9 16,0 0-11-16,-9-5-20 15,9 5-4-15,0 0 20 16,0 0-22-16,0 0-2 15,0 0-2-15,13 0-15 16,17-4 7-16,11-3-5 0,9-3-2 16,-3 1 7-16,3 1-8 15,-7 2 0 1,-11 1-2-16,-6 4 4 0,-13 1-3 16,-9 0 1-16,-4 0-9 15,0 0-1-15,-9 0-65 16,-14 0-150-16</inkml:trace>
  <inkml:trace contextRef="#ctx0" brushRef="#br0" timeOffset="52010.59">16624 6768 1103 0,'0'0'43'0,"0"0"-15"0,0 0-6 16,0 0 53 0,0 0-32-16,0 0-25 0,0 2-3 15,-4 3 4-15,-6 9-17 16,-6 3-2-16,-2 8 0 16,-2 2 1-16,5 8 0 15,-2 7-1-15,2 6 17 16,2 4 6-16,2 8 11 15,5-3-9-15,-3-2-9 16,9-3 18-16,0-3-26 16,0-7-4-16,0 0-4 15,0-9 6-15,0-1-6 16,0-7 0-16,0-3-11 16,9-5-12-16,-3-3-35 15,-6-5-47-15,0-1-82 0,0-6-607 16</inkml:trace>
  <inkml:trace contextRef="#ctx0" brushRef="#br0" timeOffset="53137.06">16848 6953 1212 0,'0'0'94'0,"0"0"-84"16,0 0-2-16,0 0 53 15,0 0 3-15,0 0-48 16,49 0 10-16,-33-2-4 16,10-4-21-16,0 2 4 15,2-2-5-15,2-5-6 16,-4 3 5-16,-9 1-31 16,-2 3-3-16,-8 4-2 0,-7 0 3 15,0 0 25 1,-13 0 9-16,-13 2-8 15,0 15 4-15,0 0 2 0,9-1 2 16,6-6 11-16,5-5 3 16,2-5 8-16,4 0-22 15,0 0 1-15,0 4 9 16,0 3-4-16,0 3 22 16,0 7-2-16,4 5-10 15,-2 8 25-15,-2 5-22 16,0 0-13-16,0 1 9 15,-2-3 5-15,-6-2-12 16,-4-3-6-16,8-2 4 16,-4-1-8-16,4 2 2 0,2-5-9 15,-6 4 1-15,6-8-15 16,0-1-3-16,2-9-6 16,0-3-8-16,-2-5 17 15,0 0-16-15,-4 0 3 16,2 0 22-16,2 0 6 15,-6 0 8-15,4 0-2 16,2 0 7-16,-7 0 11 16,6 0-10-16,-1 3-5 15,-6 2 15-15,8-4-13 16,-5-1 10-16,7 0 16 16,0 0-19-16,0 0 15 15,0 0-18-15,0 0-5 16,0 0 15-16,0 0-7 15,0 0 10-15,0 0-9 0,0 0-10 16,0 0 12-16,0 0-13 16,0 0 0-16,0 0 4 15,0 0-4-15,0 0 0 16,0 0 0-16,0 0 3 16,0 0 12-16,0 0-8 15,0 0-6-15,0 0 14 16,0 0-15-16,0 0 2 15,0 0-2-15,0 0 0 16,0 0 7-16,0 0-7 0,0 0 0 16,0 0 0-16,0 0 0 15,0 0 2-15,0 0-2 16,0 0 0-16,0 0-1 16,0 0 1-16,0 0 0 15,0 0 9-15,0 0-8 16,0 0-2-16,0 0 0 15,5 0 1-15,11 3-1 16,2-2 1-16,8 2 0 16,2-2 0-16,0 1 2 15,-2-2-2-15,-6 2-3 16,-3-2 3-16,-11 0-1 16,1 0 1-16,-5 0-8 0,-2 0 1 15,0 0-17-15,0 0-22 16,0 0-55-16,0-5-220 15</inkml:trace>
  <inkml:trace contextRef="#ctx0" brushRef="#br0" timeOffset="53588.45">17330 7178 1306 0,'0'0'43'16,"0"0"-22"-16,0 0 35 15,0 0 2-15,0 0-18 0,0 0-5 16,61 0 1-16,-29-6-32 15,-4 2-2-15,0-1 7 16,-2-1-9-16,-2 1 2 16,-5-4-2-16,3 3-32 15,-6 1-13-15,-2-1-54 16,-8 0-94-16,3 0-861 16</inkml:trace>
  <inkml:trace contextRef="#ctx0" brushRef="#br0" timeOffset="53960.32">17842 6789 1213 0,'0'0'37'0,"0"0"-1"16,0 0 29-16,0 0-7 16,0 0-4-16,0 0-23 15,21 33-20-15,-21 3 20 16,0 7 8-16,0 5-11 16,-11 6-5-16,-4-1-13 0,-2 3-8 15,-5 0 14 1,-4 1-16-16,0-3 0 0,3-4 1 15,0-6 2-15,5-6-6 16,3-12 3-16,6-6-11 16,9-8 9-16,-2-8-38 15,2-3-24-15,0-1-15 16,0 0-111-16,0-17-641 16</inkml:trace>
  <inkml:trace contextRef="#ctx0" brushRef="#br0" timeOffset="54541.25">18096 6748 1144 0,'0'0'8'16,"0"0"33"-16,0 0 33 16,0 0-23-16,0 0 16 15,0 0-46-15,31 51-2 0,-31-30 12 16,0 7-7-16,0 4-1 15,-12 4-16-15,-5 3-5 16,-10-1 5-16,-3 1-5 16,-8 1-2-16,-2-3 5 15,-2-3-5-15,1-5-2 16,3-4-3-16,9-5-14 16,8-9 16-16,1-3-9 15,12-4 2-15,1-2 9 16,5-2-5-16,2 0 6 15,0 0-1-15,0 0 1 16,0 0 6-16,0 0-4 0,0 2-1 16,11 4 21-1,8 0 2-15,7 7-9 0,2-1-3 16,0-3-9-16,-4 2 8 16,-3-3-11-16,0 0 0 15,-5 0 0-15,-2-2 2 16,0 3-4-16,-6 0-4 15,-2 2-25-15,-4 2-11 16,1-3-88-16,-3-1-330 16</inkml:trace>
  <inkml:trace contextRef="#ctx0" brushRef="#br0" timeOffset="55173.42">18087 7269 1100 0,'0'0'227'0,"0"0"-218"16,0 0 63-16,0 0-4 16,0 0-5-16,0 0-12 15,-17 99-25-15,2-63-6 16,-7 6-11-16,4-8-5 15,-4-3 12-15,6-7-16 0,7-11 0 16,4-7-2 0,5-4 2-16,0-2-14 0,0 0-28 15,0-2-39-15,18-24 28 16,8-6-16-16,4-5-100 16,4 3-335-16,-4 4-84 15,-2 7 548-15,-2 5 40 16,-11 4 433-16,-1 7-151 15,-4 3-75-15,-6 2-49 16,-4 2-82-16,0 0-28 16,0 0-5-16,0 0-1 15,0 0-19-15,0 0 17 16,0 4-34-16,0 11-5 16,-13 5 6-16,-6 0-7 15,-9-2-2-15,0 0-13 0,0-3 2 16,7-6 4-16,7-4 9 15,12-3 0-15,2-2 9 16,0 0-7-16,0 0 9 16,0 2-1-16,2 3-2 15,14 4 54-15,6-1-36 16,-4 0-6-16,6 1 4 16,-6 1-12-16,3-3 0 15,-3 1-12-15,-2-6 2 16,4-1 0-16,-10-1-2 15,3 0-12-15,-4 0-26 16,3-3-37-16,-12-12-97 0,0-5-982 16</inkml:trace>
  <inkml:trace contextRef="#ctx0" brushRef="#br0" timeOffset="55843.83">18515 6990 952 0,'0'0'341'0,"0"0"-316"16,0 0 22-16,0 0 36 15,0 0 10-15,0 0-42 16,17 97-12-16,-17-58-6 15,0 1-7-15,-5 1-3 16,-9 1-13-16,-6-7-6 16,5-2 1-16,2-7-5 0,5-6-3 15,1-7 2-15,3-8-19 16,4-3 1-16,0-2-21 16,0 0-2-16,0 0-15 15,0-3-34-15,11-14 28 16,1-6-11-16,-3 2-80 15,2 3-12-15,-7 1 91 16,5 8 75-16,-9-1 19 16,0 4 151-16,0 6-10 15,0-3-55-15,0 3-38 16,0 0-20-16,0 0-11 16,9-2-23-16,-1-5 6 0,16-4-6 15,4 0 8-15,9 0-13 16,3 1-8-16,-1-2 6 15,-1 2-6-15,1 0 1 16,-9 2-5-16,-4 3 4 16,-2 1 0-16,-8-2-1 15,-6-2-13-15,-6 1-11 16,-2-1-39-16,-2-4-63 16,0 5-374-16</inkml:trace>
  <inkml:trace contextRef="#ctx0" brushRef="#br0" timeOffset="56206.48">18920 6890 1218 0,'0'0'47'16,"0"0"6"-16,0 0 37 15,0 0-25-15,0 0-2 16,0 0-47-16,0 0 5 16,0 19 1-16,0 13-17 15,0 11 15-15,0 8-3 16,0 1-5-16,-14-2 20 16,0 5-23-16,-2 0 2 0,-3-1 4 15,-2 1-15-15,5-3 7 16,0-3-7-16,2-7 0 15,2-4-1-15,3-11 1 16,4-10-1-16,1-7 0 16,-1-6-12-16,3-4-10 15,1 0-32-15,-5 0-84 16,-4-16-258-16</inkml:trace>
  <inkml:trace contextRef="#ctx0" brushRef="#br0" timeOffset="58378.66">19300 6713 1108 0,'0'0'117'15,"0"0"-116"-15,0 0 55 16,0 0 13-16,0 0-4 0,0 0-40 16,0 0-15-1,0 0 6-15,2 0-15 0,1 5 1 16,6 19 2-16,-3 9 2 16,2 12 7-16,-1 7-13 15,0 6 0-15,-3 5 3 16,-4 0-3-16,0 1 0 15,0 0-1-15,-16 1 4 16,-7-1 7-16,-3-1-10 16,3-2 0-16,-5-2 19 15,2-11-15-15,0-9-1 16,9-11-3-16,4-16 3 16,4-6-9-16,7-6-2 0,2 0-45 15,0 0-29 1,2-11-26-16,15-11-72 0</inkml:trace>
  <inkml:trace contextRef="#ctx0" brushRef="#br0" timeOffset="59009.48">19496 7402 1149 0,'0'0'76'16,"0"0"-71"-16,0 0 49 0,0 0 4 15,0 0 7-15,0 0-37 16,125-39-3-16,-80 5-24 16,7-5 2-16,2-1 10 15,2-2-12-15,-9-2 4 16,0 1-5-16,-7 2 1 15,-10 2 0-15,-12 1-1 16,-4 4 0-16,-7 1 4 16,-7 2-3-16,0 4 1 15,-7 4-1-15,-9 11 3 16,2 2 7-16,-10 10 2 16,2 0-7-16,-6 0 6 15,-6 0-9-15,2 12-3 0,-9 9 0 16,0 6 0-16,0 6 3 15,4 4-3-15,6 1 5 16,4 6 3-16,3-2-6 16,5 3-2-16,6 1 6 15,2 2-5-15,5-3 9 16,-1-5-9-16,5 3-1 16,2-8 16-16,0-2-15 15,0-2 8-15,11-6-9 16,13-1 3-16,6-5 6 15,2-3-9-15,7-7 0 16,6-3 8-16,5-4-6 0,-3-2 4 16,5 0-6-16,-5-12 4 15,0-5-2-15,-8-2-2 16,-6-2-6-16,-8 7 6 16,-10-2-14-16,-9 4-15 15,-6 0-20-15,0 2-23 16,0 1-72-16,-2 4-1130 15</inkml:trace>
  <inkml:trace contextRef="#ctx0" brushRef="#br0" timeOffset="59531.82">20390 7238 1265 0,'0'0'62'15,"0"0"-39"-15,0 0 46 16,0 0-20-16,-22 101 8 16,11-67-22-16,3 4-18 15,-3 1 9-15,-2-5 5 16,0-3-16-16,2-6-7 16,5 2-8-16,-5-5 6 15,7-2-8-15,-3-2 2 0,5-2-20 16,-2-5 0-16,-1-2-48 15,5-8-19-15,0-1-56 16,0-13-215-16</inkml:trace>
  <inkml:trace contextRef="#ctx0" brushRef="#br0" timeOffset="59945">20546 7306 1238 0,'0'0'57'0,"0"0"-53"16,0 0 31-16,0 0 20 15,0 0 16-15,0 0-39 16,12-4-1-16,-20 13-24 16,-8 9 2-16,-12 7-9 15,-2 4 0-15,-5-1-1 16,3-2 3-16,6-4 1 15,7-3-3-15,6-5 0 16,2-7 0-16,11-2 0 16,0-3 0-16,0 0-1 15,0 0 2-15,0 2-1 16,11 1 3-16,4 2 3 0,2 0 27 16,7 0-13-1,-5-3-15-15,5 0 10 16,0-2-14-16,-8 2 2 0,2-4-3 15,-6 0 1-15,2 0-5 16,-5 0 4-16,-6 0-10 16,-1 0-6-16,2 0-44 15,2 0-37-15,-6-8-251 16</inkml:trace>
  <inkml:trace contextRef="#ctx0" brushRef="#br0" timeOffset="60540.01">20478 6715 999 0,'0'0'126'0,"0"0"-54"16,0 0 14-16,0 0-19 15,0 0-6-15,0 0-36 16,-9 0-12-16,9 0 15 16,7 0 15-16,6 0 3 15,4 0-15-15,7 0-28 16,-4 0 9-16,4 0-12 15,5 0-4-15,-3 0 3 16,-2-8-67-16,-8 1-89 16</inkml:trace>
  <inkml:trace contextRef="#ctx0" brushRef="#br0" timeOffset="61274.33">20975 7265 888 0,'0'0'237'0,"0"0"-228"16,0 0-9-16,0 0 78 0,0 0-30 15,0 0-16-15,0 0-18 16,-22 41 47-16,20-36-22 15,0-3-10-15,2-2-28 16,0 0 8-16,0 0-18 16,0 0 7-16,0-4-24 15,4-7 23-15,5-1 1 16,-5 3 1-16,-4 1 1 16,0 2 0-16,0 3 20 15,0 2-10-15,0 1 13 16,0 0 16-16,0 0-13 15,-6 0-20-15,-5 6-6 16,6 6 0-16,-5-3-6 0,6 2 6 16,-1-6 0-16,3-1-4 15,2-4 4-15,0 0-4 16,0 0-5-16,0 0-13 16,0 0 19-16,0 0-10 15,0 0 13-15,0-2-7 16,9-1 6-16,-7-1-33 15,2 2-45-15,2-5-149 16</inkml:trace>
  <inkml:trace contextRef="#ctx0" brushRef="#br0" timeOffset="62262.47">21337 6945 1374 0,'0'0'0'0,"0"0"-21"16,0 0 21-16,0 0 18 16,0 0 16-16,0 0-18 15,28 148-5-15,-26-94-6 16,-2 0 26-16,0 0-20 15,0-1-2-15,-4-7 0 16,-10-3-9-16,12-9 0 16,-4-6 0-16,6-5 4 15,0-7 0-15,0-6-4 16,0-4 0-16,8-5-1 0,6-1 2 16,2 0 8-1,8-9 3-15,4-23-5 0,2-8 28 16,7-13-31-16,-7-3-1 15,-2-6 1-15,-2-1-4 16,-9 0-1-16,-2 6-5 16,-2 12 6-16,-2 8-6 15,-7 9 6-15,5 9 0 16,-4 3-2-16,1 1 4 16,0 0-4-16,5 0 2 15,-5 1-18-15,5 2-9 16,0 6-43-16,-7 6-84 15,-2 0-360-15</inkml:trace>
  <inkml:trace contextRef="#ctx0" brushRef="#br0" timeOffset="62528.04">21739 7190 971 0,'0'0'267'0,"0"0"-266"16,0 0 77-16,0 0 14 16,0 0-12-16,13 129-32 15,-13-88-23-15,0 3-2 16,-4 3-4-16,-9-6-7 16,4-7-8-16,3-6-3 0,-5-9 6 15,9-9-7-15,2-6-16 16,0-4-36-16,0-8-55 15,0-27-34-15,11-11-117 16</inkml:trace>
  <inkml:trace contextRef="#ctx0" brushRef="#br0" timeOffset="62826.06">21907 7244 477 0,'0'0'781'15,"0"0"-744"-15,0 0-12 16,0 0 55-16,0 0-52 15,0 0-16-15,0 16-12 16,0-3 0-16,0 0 5 0,-8 3-4 16,-18-1-1-16,0 3 3 15,-2-3-3-15,8-1 0 16,1-2 0-16,8-2 1 16,9-1 7-16,2 0 1 15,0 2-3-15,0-1 25 16,15-1 3-16,7-1-9 15,3-3-4-15,-3-1-15 16,2-2 4-16,2 0-10 16,-12-2-20-16,0 2-2 15,-2-2-50-15,-6 0-39 16,0 0-159-16</inkml:trace>
  <inkml:trace contextRef="#ctx0" brushRef="#br0" timeOffset="63320.08">21953 6653 1386 0,'0'0'8'16,"0"0"77"-16,0 0-21 0,0 0-23 15,115 0-8-15,-83 0-27 16,4 0-2-16,-6 0-4 16,-2 0-1-16,-7 0 0 15,-11 0-29-15,-3 0-19 16,-7 0-7-16,0 0 0 15,-8 0 11-15,-12 0-106 16,-2 3-41-16,6-1 155 16,0 1 37-16,4-3 4 15,8 1 27-15,-4-1 83 16,6 2-10-16,2 7-58 16,-2 4-21-16,-2 6 33 0,-6 11 0 15,-4 3-10-15,2 0-5 16,-4 5-34-16,4-5 16 15,-2-2-25-15,5-6 0 16,4-7-1-16,3-1 1 16,-5-8-33-16,0-5-70 15,-2-4-306-15</inkml:trace>
  <inkml:trace contextRef="#ctx0" brushRef="#br0" timeOffset="64453.26">22539 6648 1212 0,'0'0'166'0,"0"0"-130"16,0 0 28-16,0 0-11 16,0 0-3-16,2 111-12 15,-5-52-26-15,-8 5 4 16,-5 5-2-16,4-1 0 0,-6 0 9 16,4-3-22-1,-3-5-1-15,-3-5 3 0,3-5-1 16,1-4-2-16,6-12 0 15,-1-6 0-15,7-7-7 16,2-10 7-16,2-8-20 16,0-3-17-16,0 0-47 15,0-23-30-15,15-16-59 16</inkml:trace>
  <inkml:trace contextRef="#ctx0" brushRef="#br0" timeOffset="64940.11">22826 6700 1144 0,'0'0'45'0,"0"0"30"15,0 0-15-15,0 0-4 16,0 0 9-16,0 0-33 15,26 81 10-15,-41-31-21 16,-13 5 3-16,-7 3 6 16,1-2-6-16,-6 0-13 15,-7-3-11-15,10-7 3 0,-5-7-2 16,6-8-1 0,9-9-1-16,9-9-1 0,3-4-4 15,4-7 2-15,9-2-4 16,-3 0-19-16,5 0 26 15,0 0-14-15,0 0 6 16,0 0 6-16,0 0 4 16,0 0-2-16,0 0 1 15,0 0 0-15,0 0 1 16,7 0 1-16,9 8 3 16,9 5 18-16,1 1-5 15,-3 4-1-15,10-4-14 16,-3 0 0-16,0 0 5 15,0 0-8-15,-4-5 0 16,-2 0-2-16,-10 0 1 0,-8-4-12 16,2 2-36-1,-8-4-49-15,0 0-113 0</inkml:trace>
  <inkml:trace contextRef="#ctx0" brushRef="#br0" timeOffset="65220.87">22841 7273 937 0,'0'0'364'0,"0"0"-331"0,0 0 41 16,0 0 15-1,0 0-17-15,0 108-25 0,-9-64-3 16,-3-2-34-16,-4-3 4 15,4-3 0-15,3-8-13 16,-2-3-1-16,9-8 0 16,-4-10-13-16,6-3-2 15,0-4-43-15,0 0-54 16,0-7-16-16,17-16-2 16,0-6-604-16</inkml:trace>
  <inkml:trace contextRef="#ctx0" brushRef="#br0" timeOffset="65555.17">23033 7317 796 0,'0'0'488'15,"0"0"-475"-15,0 0 44 16,0 0 33-16,0 0-16 16,0 0-23-16,0 10-27 15,-20 8-13-15,-1 3-11 16,-6 2 0-16,-9-1-4 15,6-2 4-15,10-4-9 16,-3-4 7-16,15-7 2 16,3 0-1-16,5-1 1 15,0 3 0-15,0 1 7 16,3 3 5-16,11 1 12 0,6-2-6 16,-3 0-14-16,7-3 13 15,-5 1-15-15,6-2-2 16,-9 0 5-16,1-1-5 15,-4-4-5-15,-4 2-10 16,-7-3-16-16,0 0-12 16,0 0-60-16,-2 0-91 15</inkml:trace>
  <inkml:trace contextRef="#ctx0" brushRef="#br0" timeOffset="66022.02">23192 6661 1301 0,'0'0'99'0,"0"0"-55"15,0 0 39-15,0 0 10 16,0 0-71-16,0 0-18 16,41-5 14-16,-20 5-15 15,1-3 2-15,4 3-5 16,-2-1 0-16,-6 1-7 16,2-3-14-16,-7 3-29 15,-8 0-17-15,-3 0-24 16,-2 0-27-16,0 0-48 15,0 0-231-15,-16 0-131 0</inkml:trace>
  <inkml:trace contextRef="#ctx0" brushRef="#br0" timeOffset="66208.57">23192 6661 672 0,'134'-22'218'15,"-136"22"-6"-15,2 0-86 16,0 0-31-16,0 0-32 16,-2 0-19-16,-8 13 10 15,5 12-10-15,-8 3 0 16,-5 9-1-16,2-2-31 15,2 0 14-15,-2 1-24 16,4-12-1-16,6-3 4 16,-3-7-5-16,6-9-2 15,3-5-25-15,0 0-64 0,0 0-43 16,0-11-371 0</inkml:trace>
  <inkml:trace contextRef="#ctx0" brushRef="#br0" timeOffset="68153.67">24020 7236 1371 0,'0'0'22'0,"0"0"-17"15,0 0 53-15,0 0 5 16,0 0-38-16,0 0-11 16,-5 4 0-16,5-4 3 15,0 0 15-15,10 0-29 16,12 0 0-16,14 0 10 0,8 0-11 16,-4 0-2-16,1 0 0 15,-7 2 2-15,-8 0-10 16,-6 1 2-16,-16-3-41 15,-4 0-24-15,0 0-82 16</inkml:trace>
  <inkml:trace contextRef="#ctx0" brushRef="#br0" timeOffset="69766.92">24647 6566 1039 0,'0'0'108'0,"0"0"-90"0,0 0 42 16,0 0 25-1,0 108-8-15,0-67-34 0,0 9 10 16,0 9-4-16,0 10-13 15,0 7 26-15,-10 5-48 16,-4 1 1-16,0-6-7 16,-8-3-6-16,2-9-3 15,-1-7 1-15,2-6 0 16,4-10-2-16,0-7 2 16,2-6-14-16,11-11-4 15,-4-7-40-15,6-10-18 16,0 0-53-16,8-13-74 15,7-20-671-15</inkml:trace>
  <inkml:trace contextRef="#ctx0" brushRef="#br0" timeOffset="70235.81">25022 6670 1289 0,'0'0'41'15,"0"0"-29"-15,0 0 62 0,0 0-8 16,0 0-13 0,0 0-17-16,15 72-20 0,-15-46 9 15,-11 5-23-15,-15 5 0 16,-6 3 8-16,-8 3-10 15,-13 4 0-15,1-3-1 16,-4-2 4-16,10-7-6 16,4-7-2-16,16-11-3 15,12-5 5-15,10-5-7 16,-1-6 0-16,5 0 0 16,0 0-12-16,0 0 15 15,0 0 0-15,9 0 7 16,1 3 2-16,6 7 1 15,2 1-2-15,6 3 10 16,4 4-7-16,2 0 7 0,7-2-10 16,-3 1 1-16,2-5 10 15,-7-2-12-15,-1-4-3 16,-2 0 1-16,-9-5 1 16,-4 1-24-16,-9-2-69 15,-4 0-189-15</inkml:trace>
  <inkml:trace contextRef="#ctx0" brushRef="#br0" timeOffset="71015.8">25127 7218 1313 0,'0'0'93'0,"0"0"-88"16,0 0 26-16,0 0 8 16,0 0 8-16,-43 131-26 15,35-93 13-15,-5 4-3 16,-6 2-19-16,1-2 8 15,3-5-15-15,0-4-1 16,0-9-4-16,6-10 0 0,5-6 3 16,2-4-3-16,2-4-2 15,0 0-3-15,0 0-17 16,0 0-12-16,0-19-10 16,8-14 14-16,16-10 5 15,4 2-47-15,9 6-16 16,-7 6 60-16,2 6 23 15,-6 6 5-15,-2 8 5 16,-10 3 11-16,2 3 51 16,-4 3-34-16,2 0-15 15,-2-1-2-15,2 1-12 16,-6 0-1-16,-2 0-3 16,-2 0 0-16,-4 0 1 0,0 0 3 15,0 0-4-15,-4 0 10 16,-24 16-9-16,-4 0-1 15,-2 4-5-15,-3-5 5 16,5-5-5-16,2-3 1 16,4-3-1-16,4-1 1 15,5-3 4-15,11 2 0 16,-1-2-1-16,7 0 1 16,0 0 6-16,0 2-5 15,0 1-1-15,0 1 18 16,9 2 13-16,4 0-9 15,2 2-9-15,4 0-6 16,3 1 27-16,6 1-22 0,-3 0 1 16,-1-1 7-16,0-3-8 15,0 0-2-15,-4 1-10 16,0-3 3-16,-4-4-1 16,-4 2-2-16,-8-1 0 15,0-1-5-15,2 0-2 16,-4 0-30-16,0 0-51 15,0-6-110-15</inkml:trace>
  <inkml:trace contextRef="#ctx0" brushRef="#br0" timeOffset="72395.11">25755 6701 1108 0,'0'0'154'16,"0"0"-132"-16,0 0 52 16,0 0 24-16,0 0-48 15,0 0-17-15,0 12-29 16,0 15-4-16,0 8 15 15,0 10-2-15,0 7-4 16,0 12-4-16,-1 5-3 0,-8 1 23 16,0-2-21-16,0-6-4 15,1-8 6 1,2-7-5-16,-1-7-1 0,5-9-2 16,0-6 2-16,2-2 2 15,0-11-2-15,0 1 0 16,0-4-4-16,0-5 6 15,0-3-3-15,0-1 1 16,0 0 0-16,0 0-2 16,0 0 2-16,0 0-2 15,0 0-2-15,0-1 6 16,6-16-2-16,13-8 0 16,9-10 3-16,0-6-1 0,6-7-2 15,6-9 0-15,0-5-4 16,-1-7-7-16,1-5-12 15,-8 1 6-15,-1 2 10 16,-4 11 0-16,-3 14 7 16,-6 9 0-16,-4 14 2 15,-4 9-2-15,-6 7 11 16,1 4 5-16,-3 3-5 16,-2 0 16-16,0 0-27 15,0 0 0-15,0 0-3 16,0 0-2-16,0 0-50 15,0 0-47-15,0 0-170 16</inkml:trace>
  <inkml:trace contextRef="#ctx0" brushRef="#br0" timeOffset="72794.1">26218 7178 1020 0,'0'0'242'15,"0"0"-205"-15,0 0 30 16,0 0 16-16,0 0-21 16,0 0-32-16,0 27-8 15,-4 4 17-15,-7 8-14 16,-4 3 10-16,-2 4-22 16,0-1-7-16,-3-2 5 15,6-6-9-15,0-10-2 16,8-9 0-16,2-9-6 15,4-9-5-15,0 0-36 0,0 0-53 16,0-23-50 0,12-12-135-16</inkml:trace>
  <inkml:trace contextRef="#ctx0" brushRef="#br0" timeOffset="73193.33">26399 7226 1226 0,'0'0'17'0,"0"0"16"16,0 0 39-16,0 0-4 15,0 0-20-15,0 0-11 0,7 0-16 16,-20 8-16 0,-11 11-4-16,-6-3-1 0,0 1-2 15,0-1 2-15,2-1-1 16,4-3-3-16,11-1 4 15,4-2 0-15,3-4 4 16,6 0-2-16,0 0-1 16,0 3 8-16,0 0 5 15,0-1 18-15,6 1-4 16,7-5-17-16,7 6 11 16,-3-4-18-16,9 4 3 15,2-5-1-15,0 0-3 16,-7 1 6-16,1-4-9 15,-5 4 0-15,-6-3-1 16,0-1 1-16,-11-1-11 0,2 0-19 16,-2 0-58-16,0 0-83 15,-2-1-743-15</inkml:trace>
  <inkml:trace contextRef="#ctx0" brushRef="#br0" timeOffset="78644.73">26572 7067 1349 0,'0'0'0'15,"0"0"10"-15,0 0-10 16,0 0 21-16,0 0 3 0,0 0-3 15,0 0-11 1,82 0 31-16,-64 2-16 0,4-2-7 16,2 0 10-16,7 0-11 15,0-3-4-15,8-13-10 16,2-8-3-16,2-1 10 16,4-4-10-16,1 1 0 15,-12 0 1-15,-2 3 0 16,-6 4 0-16,-10 0-2 15,-3 3 4-15,-6 0 2 16,-3 2-2-16,-4-2-3 16,2-2 13-16,-4 3-13 15,0 2 2-15,0 3-2 0,0 4 0 16,0 2 5 0,-8 2-5-16,-8 1 0 0,0 0 12 15,-8 3-11-15,-4 0-1 16,-2 0 0-16,0 3 0 15,-7 10-1-15,7 2 1 16,0 2-1-16,2-1 0 16,2 0 2-16,0 4-2 15,0 1 1-15,2 6 0 16,3 2-1-16,-1 6 1 16,3 3 0-16,-2 4 0 15,3 0 2-15,2 2-2 16,4-1 0-16,8 0 0 15,4-4 1-15,0-1-1 16,0 1 0-16,0-4 1 0,4-1-1 16,5-1 1-16,-2-4-1 15,1-3 0-15,-2-7 1 16,6-2-1-16,0-4 0 16,8-5 0-16,5-1 4 15,11-5 2-15,1-2-6 16,12 0 0-16,2-14 3 15,0-7-3-15,1-3 0 16,-3 1 0-16,-7 0 0 16,-12 3 0-16,-2 5-3 15,-14 1 3-15,0 7-2 16,-10 5 2-16,-2 0 0 0,-2 2-2 16,0 0 2-16,0 0-12 15,0-4-40-15,6-2-57 16,-2-2-65-16,0-1-1111 15</inkml:trace>
  <inkml:trace contextRef="#ctx0" brushRef="#br0" timeOffset="80331.35">27495 7111 98 0,'0'0'1256'16,"0"0"-1256"-16,0 0 0 16,0 0 69-16,0 0-23 15,0 0-10-15,0 0-30 16,-13 29-5-16,4 5 39 16,-2 6 0-16,-2 5-4 15,-2 4-12-15,-2 2-8 16,3-6 4-16,0-2-20 15,3-6 0-15,6-7 2 16,-5-6-2-16,8-6-9 0,0-7-11 16,2-9-18-16,0-2-46 15,0 0-56-15,16-27-35 16,2-13-797-16</inkml:trace>
  <inkml:trace contextRef="#ctx0" brushRef="#br0" timeOffset="80683.92">27626 7242 1230 0,'0'0'35'0,"0"0"-33"16,0 0 69-16,0 0-47 16,0 0 11-16,0 0 4 0,11 11-10 15,-13-1-14-15,-20 6-6 16,-6 2-8-16,-2-4 14 15,2 2-15-15,2-4 0 16,7 1 11-16,6-2 1 16,6-5 1-16,6 2-4 15,1 1-6-15,0 0 12 16,0-2-2-16,0 3 16 16,12-1-3-16,4-2-16 15,5-1 1-15,-2 0-11 16,7-4 1-16,2-1-6 15,2 2 5-15,0-2-17 0,-2 2-9 16,-4-2-44-16,-2 1-15 16,-9-2-57-1,-11 0-370-15</inkml:trace>
  <inkml:trace contextRef="#ctx0" brushRef="#br0" timeOffset="81173.53">27503 6758 1297 0,'0'0'20'16,"0"0"33"-16,0 0 20 15,0 0-10-15,0 0-18 16,0 0-28-16,-2 0-1 16,2 0-4-16,13 0-11 15,4 0 18-15,3 0-19 16,8 0 0-16,0 0-2 15,2 0-27-15,2 0-53 16,-4-6-99-16,-7 0-1117 16</inkml:trace>
  <inkml:trace contextRef="#ctx0" brushRef="#br0" timeOffset="82133.39">27917 6421 929 0,'0'0'321'0,"0"0"-301"15,0 0 52-15,0 0 8 16,0 0-10-16,0 0-35 16,-4 0-20-16,4 0 6 0,4 0-11 15,10 0 24-15,8 0-20 16,4 0-12-16,2 0 7 15,2 0-9-15,2 0 0 16,-4 0-5-16,-2 0 5 16,-8 0-13-16,-10 0-14 15,-4 0-19-15,-4 0 5 16,0 0-31-16,0 0-117 16</inkml:trace>
  <inkml:trace contextRef="#ctx0" brushRef="#br0" timeOffset="82412.03">28085 6415 918 0,'0'0'75'0,"0"0"-2"16,0 0 87-16,0 0-68 15,0 0-29-15,0 0-28 16,-5 14 14-16,1 2-31 15,-5 10-1-15,-3 11 14 16,0 1-10-16,0 0-4 16,1 3 0-16,0-10-15 15,3-7 10-15,4-3-12 16,2-7 0-16,2-4 0 16,0-4 0-16,0-4-3 15,0-2-4-15,0 0-33 0,0 0 2 16,0 0-45-16,-8-2-70 15,0-13-327-15</inkml:trace>
  <inkml:trace contextRef="#ctx0" brushRef="#br0" timeOffset="83807.94">28567 6770 1367 0,'0'0'49'0,"0"0"-46"15,0 0-3-15,0 0 40 16,0 0-20-16,0 0-3 15,-48 102-5-15,29-65 7 0,4 9 33 16,0 2-28 0,0 8-4-16,2 2 0 0,0-3-14 15,5-1 8-15,-6-5-14 16,8-7 0-16,2-3 4 16,4-3-4-16,0-6-2 15,0-5 1-15,0-1 2 16,0-5-2-16,0-3-7 15,0-5-11-15,0-6 5 16,2-1-50-16,6-4-22 16,-8 0-65-16,3-7-410 15</inkml:trace>
  <inkml:trace contextRef="#ctx0" brushRef="#br0" timeOffset="86374.59">28905 6711 941 0,'0'0'285'16,"0"0"-276"-16,0 0 0 0,0 0 96 15,0 0-27-15,0 0-43 16,-9 0 2-16,9 0-8 15,0 0-11-15,0 0 6 16,9 0-21-16,8 0 14 16,7 0-17-16,-3 0 5 15,3 0-8-15,2 0 3 16,-5 0-19-16,-2 0 16 16,-10 0-21-16,-4 0 6 15,-5 0-4-15,0 0 3 0,0 0 14 16,0 0-13-1,0 0-1-15,-7 0 16 16,0 0-14-16,1 2 16 16,2 0-1-16,2-1 4 15,0 1 7-15,-5 7-9 16,0 4 15-16,1 11 10 0,-7 9-19 16,0 9 15-16,-2 9-6 15,-2 0-14 1,0 6 11-16,2-6-12 0,2-7 0 15,0-3 4-15,2-7-4 16,2-2 0-16,1-6 3 16,6-3-1-16,-5-5-2 15,5-4 0-15,0-3 0 16,2-2-3-16,-2-4-2 16,2-2-25-16,0-1-2 15,-7 0-10-15,3 2-10 16,-5-2-10-16,1 0 22 15,0-2 23-15,-2 3 5 16,4-2 12-16,2 1 2 16,-3-2 3-16,6 2 15 0,-3-2-5 15,4 0 1-15,-6 0 16 16,6 0-1-16,0 0-4 16,0 0 9-16,0 0-4 15,0 0 11-15,0 0-13 16,0 0-6-16,0 0 26 15,0 0-25-15,0 0-18 16,0 0-4-16,0 0 1 0,11 0-6 16,14 0 2-16,0 0 0 15,5 0-3-15,2 0 3 16,3 0-6-16,-3-10-10 16,-2-1-38-16,-4 1-6 15,-5 0-57-15,-5-1-159 16</inkml:trace>
  <inkml:trace contextRef="#ctx0" brushRef="#br0" timeOffset="86744.98">29240 7032 1423 0,'0'0'26'15,"0"0"9"-15,0 0 59 0,0 0-34 16,0 0-60-16,0 0 0 16,24 0 8-16,-5 0-1 15,6 0-1-15,-7 0-5 16,6 0 2-16,-3 0-6 16,4-1-6-16,-4-6-64 15,-8-6-53-15,2 2-294 16</inkml:trace>
  <inkml:trace contextRef="#ctx0" brushRef="#br0" timeOffset="87260.62">29785 6716 113 0,'0'0'1016'0,"0"0"-963"0,0 0 22 16,0 0 43-16,0 0-28 15,0 0-47-15,0-1 1 16,0 1-10-16,0 0-13 16,5 12-2-16,-5 16-15 15,0 16 2-15,0 12 7 16,-7 9-3-16,-9 9 8 15,-2-1-5-15,-6-3-11 16,0-3 7-16,3-12-9 16,-4-3 0-16,9-7-2 15,-4-6 6-15,7-6-6 16,3-8 2-16,5-7-1 16,3-7-6-16,2-3-14 0,0-6-7 15,0-2 2-15,0 0-61 16,0-12-46-16,2-18-188 15</inkml:trace>
  <inkml:trace contextRef="#ctx0" brushRef="#br0" timeOffset="88042.47">30138 6731 1170 0,'0'0'123'16,"0"0"-119"-16,0 0 84 15,0 0 0-15,0 0-50 16,0 0-25-16,2 28 3 15,-4 4 27-15,-15 8-16 16,-11 5-16-16,-9 1 0 16,-3 2-11-16,-6-3 5 15,4-4-5-15,0-4-7 16,4-4 5-16,8-6-19 0,2-6-2 16,5-5 22-1,9-5-2-15,4-5 2 0,6-5 0 16,1-1 1-16,3 0-1 15,0 0 1-15,0 3 0 16,0-3-1-16,0 0 3 16,0 0-4-16,0 0 0 15,0 0 2-15,0 0-1 16,0 0 1-16,0 0 0 16,0 0 0-16,0 0 1 15,0 0-2-15,0 0 0 16,0 1 1-16,0-1 0 0,0 0 0 15,0 0 0-15,0 0 5 16,0 0-4-16,0 0 3 16,0 0-4-16,0 0 0 15,0 0 1-15,0 0-1 16,0 0-5-16,0 0 1 16,0 0 7-16,0 0-5 15,0 0 2-15,0 0 0 16,0 0 9-16,0 0-6 15,0 0-3-15,0 0 10 16,0 0-10-16,0 0 4 16,0 6-3-16,7 4-1 15,12 4 18-15,0 3-12 16,-3 1-4-16,5 0 6 16,-2-4-2-16,2 2-2 0,-3-2-4 15,-2-3 1-15,6-2-2 16,-8-4 1-16,0-1-6 15,-6-4-8-15,2 0-42 16,-8 0-45-16,-2 0-124 16</inkml:trace>
  <inkml:trace contextRef="#ctx0" brushRef="#br0" timeOffset="88363">30157 7214 1307 0,'0'0'41'0,"0"0"-31"16,0 0-10-16,0 0 85 15,0 0-46-15,-32 105-4 16,8-68-15-16,3 2-1 16,-5-3 17-16,2-4-36 15,7-5 0-15,2-7-2 16,7-9 2-16,4-7-22 0,4-4-34 16,0 0-57-1,0-4-42-15,14-21-246 0</inkml:trace>
  <inkml:trace contextRef="#ctx0" brushRef="#br0" timeOffset="88676.25">30241 7290 989 0,'0'0'148'16,"0"0"-35"-16,0 0-43 16,0 0-8-16,0 0 3 15,0 0-60-15,20-6-4 16,-20 6 14-16,-11 2-15 0,-13 10-14 15,-2 1 4-15,-2 5 6 16,5-4-2-16,3-3 9 16,7-1-3-16,9-5 35 15,2-5-9-15,2 3 6 16,0 2-19-16,0 1 2 16,0 3 35-16,11-3-37 15,-1 0-7-15,8 2 3 16,-2-1-7-16,-2-4-2 15,5 0 0-15,1 0-22 16,-5-3-14-16,0 0-72 16,-2 0-194-16</inkml:trace>
  <inkml:trace contextRef="#ctx0" brushRef="#br0" timeOffset="89129.26">30577 6800 1467 0,'0'0'47'16,"0"0"-42"-16,0 0 7 15,0 0 39-15,0 0 5 16,0 120-31-16,-7-62-13 15,-7 3 22-15,-4-2-10 16,-2 0-8-16,0-8-2 16,-2-3-8-16,2-7-2 15,6-7-4-15,2-6 1 16,8-7-3-16,-2-7 2 0,4-10-11 16,2-1 2-16,0-3-30 15,0 0-28-15,0-24-65 16,4-8-104-16</inkml:trace>
  <inkml:trace contextRef="#ctx0" brushRef="#br0" timeOffset="89362.13">30538 7163 1327 0,'0'0'67'15,"0"0"-53"-15,0 0 90 16,0 0-21-16,0 0-28 0,0 0-26 15,67-10-16-15,-39 6 2 16,2-2-9-16,2 3-3 16,4-5-3-16,-9-1-3 15,-4 0 1-15,1 0-38 16,-2 1-2-16,-7-5-19 16,2 1-14-16,-4-4-38 15,-2 1-138-15</inkml:trace>
  <inkml:trace contextRef="#ctx0" brushRef="#br0" timeOffset="89683.21">30984 6829 45 0,'0'0'1385'0,"0"0"-1382"16,0 0 24-16,0 0 44 16,0 0-34-16,0 0-10 15,0 23-23-15,0 11 5 16,0 10 20-16,-11 13-3 16,-4 2-7-16,-4 2 5 15,-1-4-12-15,1-3 7 16,2-5-19-16,2-5 3 15,2-6-7-15,2-7 1 0,2-4-14 16,5-9-1-16,0-9-38 16,-1-9-35-16,2 0-117 15</inkml:trace>
  <inkml:trace contextRef="#ctx0" brushRef="#br0" timeOffset="90244.23">31219 6641 1375 0,'0'0'10'0,"0"0"-7"0,0 0 0 16,0 0 49-16,0 0-9 16,0 0-7-16,64 129-2 15,-58-98-21-15,-4 7 24 16,-2 3-15-16,0 1-15 16,0 5 4-16,0 3-11 15,-6 0 0-15,-10 2 11 16,-5-1-11-16,0 0 10 15,-5-3 5-15,1-4-8 16,-3 1 6-16,0-4-13 16,0-2 1-16,2-1-3 15,2-1 2-15,2-6-2 16,1-4-1-16,2-7-31 16,3-4 12-16,6-7-32 0,1-4-42 15,3-5-68-15,4 0-1064 16</inkml:trace>
  <inkml:trace contextRef="#ctx0" brushRef="#br0" timeOffset="90733.17">31565 6515 1543 0,'0'0'110'0,"0"0"-110"16,0 0 3-16,0 0 4 15,0 0 15-15,0 0-21 16,69 0 13-16,-32 0-14 16,-2 0 0-16,5 0 0 15,-3 0 6-15,-4 0-12 16,-6 0-8-16,-7 0-40 16,-10 0-23-16,-4 0-69 15,-6-3-205-15</inkml:trace>
  <inkml:trace contextRef="#ctx0" brushRef="#br0" timeOffset="91041.88">31736 6525 1143 0,'0'0'75'16,"0"0"-62"-16,0 0 87 15,0 0-9-15,0 0-11 16,0 0-48-16,0 29-2 16,-4-6 20-16,1 6-27 15,-6 3 5-15,1-2-7 16,0 3-18-16,3-1 20 16,-4-1-19-16,3 0 3 0,-4-2 4 15,4-4-11-15,0-6 1 16,4-5-1-16,0-6-4 15,2-5 1-15,0-3-48 16,-2 0-64-16,-8 0-126 16</inkml:trace>
  <inkml:trace contextRef="#ctx0" brushRef="#br0" timeOffset="94708.66">6709 8970 1006 0,'0'0'236'16,"0"0"-236"-1,0 0-2-15,0 0 0 0,0 0 2 16,0 0-12-16,0 0-2 15,7 6-15-15,3 4 29 16,-1 1-1-16,-2-1 1 16,1 0 5-16,-2-3-5 15,1-6-1-15,-3 4-6 16,-4-5 7-16,2 0 10 16,-2 0 5-16,0 0 44 15,0 0 8-15,0 0-5 16,0 0-13-16,0 0-15 0,0 0-6 15,0 0 4-15,2 0-18 16,-2 0-2-16,0 0 16 16,9 0-18-1,-3 0 4-15,11 0-8 0,7 0-6 16,8 0 7-16,4 0-7 16,4-2 0-16,-2-4-1 15,-1-2 2-15,-3 3-2 16,-4 1 1-16,-8-2-11 15,-8 4 2 1,-7 0-38-16,-7-3-29 16,0-3-68-1,0-3-227-15</inkml:trace>
  <inkml:trace contextRef="#ctx0" brushRef="#br0" timeOffset="95082.6">6945 8794 557 0,'0'0'658'0,"0"0"-631"15,0 0 17-15,0 0 30 0,0 0 0 16,0 0-33-16,-4-3 2 16,4 3-10-16,0 8-12 15,-4 10 20-15,4 9-39 16,-2 9 7-16,-2 7 13 16,-4 8-1-16,6 7-2 15,-4 4-8-15,-2 2-7 16,-4-4 16-16,4-7-16 15,2-14-3-15,0-10 6 16,4-10-6-16,-3-10-1 16,5-5-3-16,0-4-19 15,0 0-14-15,0 0-61 0,0 0-67 16,-5 0-270-16</inkml:trace>
  <inkml:trace contextRef="#ctx0" brushRef="#br0" timeOffset="97769.25">7849 8868 1155 0,'0'0'102'0,"0"0"-99"15,0 0 49-15,0 0 1 16,0 0-12-16,0 0-19 16,-4 9 4-16,0 0 30 15,-3 11-28-15,-5 8 6 16,-2 12 14-16,0 10-30 15,-8 10 5-15,-4 7-8 16,-2 4-9-16,-9 7 19 16,-1-2-25-16,-6 2 4 0,0-6 5 15,4-12-2 1,8-15-7-16,10-17 0 0,10-12-6 16,8-8 3-16,4-8-48 15,0 0-40-15,2-2-49 16,12-20-44-16,7-6-405 15</inkml:trace>
  <inkml:trace contextRef="#ctx0" brushRef="#br0" timeOffset="98270.04">8061 9017 1233 0,'0'0'50'0,"0"0"-49"15,0 0 61-15,0 0 10 16,0 0-16-16,0 0 8 16,17 86-41-16,-40-49 5 15,-4 6-5-15,-14 5-14 16,-2 0-3-16,-4-1-6 15,4-12 0-15,-3-6 6 16,12-7-6-16,4-11 0 16,6-5 4-16,6-5-3 15,6 2-2-15,3-3 1 16,6 0-3-16,1 0-3 0,-6 0-2 16,2 0-4-1,-1 2 9-15,2 0 1 0,-2 2 1 16,4 0 0-16,3-3 1 15,-2 3 0-15,2-4 0 16,0 6 0-16,0 6 1 16,12 5 1-16,14 8 6 15,6 2 3-15,-1 0-6 16,4-2 14-16,-1-1-19 16,-6-6 0-16,3-4 2 15,-3-4-2-15,-7-3-9 16,-4-5-65-16,-4-2-93 0,-8 0-599 15</inkml:trace>
  <inkml:trace contextRef="#ctx0" brushRef="#br0" timeOffset="98602.19">8078 9507 888 0,'0'0'564'0,"0"0"-552"16,0 0 11-16,0 0 37 0,0 0 7 16,0 0-48-16,-37 113-7 15,21-80 2-15,0 3 2 16,-6 1 14-16,5-1-23 15,0-3-3-15,1-7 1 16,8-9-3-16,4-8-4 16,2-7-4-16,2-2-27 15,0 0-15-15,10-4-66 16,16-23 37-16,12-9 7 16,0-9-133-16,-2 3-325 15</inkml:trace>
  <inkml:trace contextRef="#ctx0" brushRef="#br0" timeOffset="98938.53">8078 9507 857 0,'117'86'259'0,"-110"-86"-79"0,-5 0-88 16,1 0-2-16,-3 0-32 16,0 0-25-16,0 0 5 15,0 5-29-15,0 2-7 16,0 1 6-16,0 2-8 16,-15 1 0-16,-5 2-1 15,-3 2 1-15,-1-2 0 16,8 0 0-16,4-6 0 15,6-4 3-15,-2 0-1 16,8-2 0-16,0-1-2 16,0 0 2-16,0 0 3 15,0 0-5-15,0 0 0 16,0 4 5-16,0 0-4 0,16 4 9 16,4 2-3-1,-2-1-4-15,7 0 8 0,-1 2-11 16,-1-4 0-16,5 1-1 15,-1-4 1-15,1-1-7 16,3-3-20-16,-8 0-63 16,-9 0-45-16,-12 0-557 15</inkml:trace>
  <inkml:trace contextRef="#ctx0" brushRef="#br0" timeOffset="101787.26">8624 9109 1250 0,'0'0'55'16,"0"0"-54"-16,0 0-1 0,0 0 30 16,0 0-30-16,0 0 0 15,0 117 9-15,0-64 5 16,0 10 30-16,0 1-5 15,-3 2-13-15,0-7 10 16,-6-5-28-16,5-11-4 16,2-7 5-16,0-11-8 15,2-10 4-15,0-5-5 16,0-6 0-16,0-4-4 16,0 0 4-16,0 0 0 15,0 0 1-15,6-14 2 0,8-9 2 16,9-6 4-1,-2-12-8-15,7-6 6 0,9-4-7 16,-5-6 0-16,9 1-1 16,-4 0 4-16,-5 3-5 15,-4 9 2-15,0 6 0 16,-9 8 1-16,-5 12-1 16,-9 9 0-16,-3 5 2 15,-2 4-1-15,0 0 5 16,0 0-5-16,0 0 1 15,0-2-4-15,0-2-37 16,0-2-125-16,-2 1-890 0</inkml:trace>
  <inkml:trace contextRef="#ctx0" brushRef="#br0" timeOffset="102750.23">8162 9327 982 0,'0'0'95'0,"0"0"-1"16,0 0-2-16,0 0-39 15,0 0-23-15,0 0-1 0,2-1-12 16,-2 1 8-16,0 0 8 16,0 0-15-16,0 0 13 15,0 0-28-15,0 10 0 16,0 4 0-16,-6 5-3 15,-1-1 0-15,0 3 0 16,0 6 0-16,4 3 0 16,-6 0 0-16,7 3-1 15,-2-2-3-15,1-2-2 16,-2-6-13-16,5-3 0 16,-3-4-29-16,-1-1-22 15,-3-5-109-15,3-10-900 16</inkml:trace>
  <inkml:trace contextRef="#ctx0" brushRef="#br0" timeOffset="103663.47">8954 9567 1283 0,'0'0'17'0,"0"0"10"15,0 0 29-15,0 0-4 0,0 0-21 16,0 0-24-16,0 0-7 16,0 7 7-16,0 8-6 15,0 3 30-15,0 2-6 16,-7 5-12-16,-2-2 11 16,-1 3-16-16,6-5-5 15,-6-2-3-15,6-2-5 16,2-3 1-16,0-4-26 15,2-5-27-15,0-5-51 16,0 0-126-16,6 0-549 16</inkml:trace>
  <inkml:trace contextRef="#ctx0" brushRef="#br0" timeOffset="104033">9113 9611 1330 0,'0'0'19'0,"0"0"-10"16,0 0 47-16,0 0 10 16,0 0-43-16,0 0-19 15,-24 23-4-15,0-4 0 16,-4 4 0-16,0 2 0 16,1-4 0-16,6-2-2 15,-2-5 5-15,11-7 5 16,5-3-7-16,2-2 1 15,5-2 13-15,0 0-14 0,0 0 4 16,0 0 3-16,0 0-7 16,0 0 11-16,0 2-7 15,0 2-3-15,5 4 16 16,12 1-4-16,3 1-5 16,3-2-9-16,1-1 6 15,2-2-7-15,-3-4 1 16,3 1-15-16,-3-2-1 15,-7 0-39-15,-5 0-57 16,-11 0-377-16</inkml:trace>
  <inkml:trace contextRef="#ctx0" brushRef="#br0" timeOffset="106033.38">9369 9218 1216 0,'0'0'74'0,"0"0"-69"16,0 0 17-16,0 0 40 15,0 0-44-15,0 0-13 16,0 57 6-16,9-15 7 0,-3 8 17 15,2 6-1-15,-3 2-8 16,0 2-10-16,-5-2-9 16,0-4-7-16,0-6 6 15,0-11-6-15,0-9 0 16,0-8 0-16,0-11 0 16,2-7 0-16,2-2-4 15,-2 0-1-15,6 0-1 16,6-2 4-16,4-19 2 15,6-15 4-15,5-9-4 16,0-7 1-16,1-4-1 16,7 1-2-16,-5 3-4 0,6 4 6 15,-8 6 0 1,-2 6-1-16,-7 7 2 0,-6 8 1 16,-2 7-1-16,-4 4-1 15,-5 4 11-15,0 3-11 16,-2 1 0-16,0 0-3 15,-2-5-22-15,0 3-51 16,0 3-164-16</inkml:trace>
  <inkml:trace contextRef="#ctx0" brushRef="#br0" timeOffset="106393.83">9930 9491 1081 0,'0'0'105'15,"0"0"-67"-15,0 0 33 16,0 0 0-16,-1 125-2 16,-6-88-31-16,-1 3 1 15,-1-3 2-15,-4-1 1 0,0-7-12 16,2-8-21-16,5-7-7 16,4-6 0-16,0-5-2 15,2-3-12-15,0 0-30 16,0 0-49-16,0 0-50 15,0 0-238-15</inkml:trace>
  <inkml:trace contextRef="#ctx0" brushRef="#br0" timeOffset="106805.63">10072 9588 1155 0,'0'0'135'0,"0"0"-129"15,0 0 27 1,0 0 55-16,0 0-30 0,0 0-30 16,7 0-2-16,-7 10-24 15,-19 5-4-15,-2 5 1 16,-12 2 1-16,5 6 2 16,-4-4-2-16,0 2 0 15,4-4-2-15,4-5 2 16,7-4 0-16,8-7 0 15,5-5 2-15,2-1-4 16,2 0 2-16,0 0 0 16,0 0 3-16,0 5-3 0,6-3 8 15,5 0 0 1,0 4-7-16,4-2 21 0,2 3-21 16,0 2 0-16,9-3 7 15,-2 1-3-15,-3-3-5 16,5-1 0-16,0-3 0 15,-10 0-2-15,5 0 2 16,-9 0-18-16,-3 0-10 16,-9 0-50-16,0-9-103 15</inkml:trace>
  <inkml:trace contextRef="#ctx0" brushRef="#br0" timeOffset="107878.15">8877 9785 739 0,'0'0'9'16,"0"0"-4"-16,0 0-8 0,0 0 3 15,0 0-2-15,0 0 0 16,17-3-63-16,-13 3 14 16,-2-2 4-16,-2 1 47 15,0 1 21-15,0 0 86 16,0 0 42-16,0 0 32 16,0 0-91-16,0 0-6 15,0 0-44-15,0 0-5 16,0 0 0-16,0 0-3 15,0 0 8-15,0 0-12 16,0 10-20-16,-2 8 19 0,-12 3-21 16,2 4 5-1,-2 0 11-15,6-3-9 0,0-4-5 16,2-7-8-16,0-4 1 16,4-5-6-16,2-2-12 15,0 0-59-15,2-11-113 16,12-16-355-16</inkml:trace>
  <inkml:trace contextRef="#ctx0" brushRef="#br0" timeOffset="108524.19">9972 9036 1391 0,'0'0'32'16,"0"0"-12"-16,0 0 9 15,0 0 20-15,0 0-49 0,0 0 5 16,6 0 11-16,6 0-6 16,4 0 4-16,4 0 4 15,0 0-15-15,5 0 3 16,-3 0-6-16,1 0-13 16,-4 0-4-16,-3 0-21 15,-10-2-12-15,0 2-14 16,-6 0-16-16,0 0 12 15,-6 0-82-15,-21 2-508 16</inkml:trace>
  <inkml:trace contextRef="#ctx0" brushRef="#br0" timeOffset="108715.8">9972 9036 750 0,'86'15'277'16,"-86"-15"-214"-16,0 3 48 16,0-3-19-16,0 1-18 15,0 5-20-15,-2 1-8 16,2 5 3-16,-2 6-22 15,-6 3 9-15,6 5 1 16,-8 0-27-16,6 3-9 16,-2-2 1-16,-2-6-2 15,7 0-6-15,-3-6-51 16,4-3-57-16,-7-3-179 16</inkml:trace>
  <inkml:trace contextRef="#ctx0" brushRef="#br0" timeOffset="110186.59">10594 9247 1034 0,'0'0'159'15,"0"0"-143"-15,0 0 46 16,0 0 11-16,0 0-1 15,0 0-33-15,2-2-22 16,0 2 27-16,-2 5-17 16,0 23 4-16,0 11-15 15,0 11-9-15,0 5 12 0,-14 1-8 16,-2 9-10-16,-3 2 8 16,-3-2-9-16,3-10 0 15,-1-9-1-15,7-13 4 16,5-7-6-16,1-4-4 15,5-3-13-15,0-3 5 16,0-3-36-16,2-3-2 16,0-4-25-16,0-3-67 15,0-3-341-15</inkml:trace>
  <inkml:trace contextRef="#ctx0" brushRef="#br0" timeOffset="110715.41">10972 9222 980 0,'0'0'110'0,"0"0"15"16,0 0-34-16,0 0-38 15,0 0 41-15,0 0-42 16,28-8-15-16,-28 16 1 16,-6 12-27-16,-16 7-5 0,-5 6-6 15,-3 1 2 1,-10 6 1-16,6 3-3 0,-4 0-3 16,-2-4 1-16,13-9 2 15,-1-5-2-15,11-10-3 16,4-8-12-16,4 0 15 15,7-7-5-15,2 1-5 16,0-1 11-16,0 0-1 16,0 2 0-16,-2 2 1 15,0-1 1-15,0 6-1 16,-3 0 1-16,5 1 0 16,0 4 5-16,0 1-5 15,0 1 5-15,11 4-5 16,2-4 0-16,2 0 13 15,5 1-11-15,-2-4-1 0,0 3 0 16,2-3 0-16,-6-6 1 16,0-1-2-16,-6-1 0 15,2-1-6-15,-8-2-25 16,6-2-81-16,-8 0-194 16</inkml:trace>
  <inkml:trace contextRef="#ctx0" brushRef="#br0" timeOffset="111017.22">11036 9633 1276 0,'0'0'78'0,"0"0"-67"15,0 0 56-15,0 0-10 16,0 0 9-16,-51 117-25 16,34-82-26-16,-1 1 12 15,-3-4-19-15,4 1-3 16,1-7 5-16,5-4-6 16,1-4-8-16,4-4 4 15,5-8-33-15,1-5-14 16,0-1-41-16,0 0-87 0,0-6-467 15</inkml:trace>
  <inkml:trace contextRef="#ctx0" brushRef="#br0" timeOffset="111409.29">11117 9744 870 0,'0'0'108'0,"0"0"-98"15,0 0 87-15,0 0-45 16,0 0 29-16,0 0-26 16,26 0 4-16,-26 0-37 0,-5 5-14 15,-14 6-2 1,-4 1-5-16,-4 3 0 0,-1 1-1 16,0-1 0-16,2 0-3 15,7-3 3-15,3-4 0 16,4-4 4-16,8-2 1 15,4-2 12-15,0 4-6 16,0-2-10-16,16 4 62 16,-2-1-43-16,3 0 11 15,6 0 1-15,-3-1-17 16,4 0-1-16,-5 1-11 16,1-3 2-16,1 2-3 15,-7 3-2-15,5-6 0 16,-8 4-4-16,1-5 2 15,-3 0-16-15,-3 0-38 0,1 0-56 16,-5-11-149-16</inkml:trace>
  <inkml:trace contextRef="#ctx0" brushRef="#br0" timeOffset="112145.78">11285 9175 57 0,'0'0'1217'0,"0"0"-1190"16,0 0 19-16,0 0 15 16,0 0-18-16,0 0-10 15,58 0-15-15,-34 0-8 16,-4 0-10-16,6-1 1 15,2-2-2-15,-5 2 1 16,-6 1-15-16,-6 0 0 16,-8 0-14-16,-3 0 0 0,0 0-10 15,0 0-11 1,0 0 19-16,-12 0-123 0,-2 0-143 16,-2 0 136-16,2 0 161 15,4 0 5-15,4 5 55 16,-4-1 73-16,7 5 30 15,-6-1-52-15,5 2-40 16,0-2 0-16,-4 1-27 16,4 1 5-16,3 2-13 15,-4 1-14-15,3 4 14 16,2 1-13-16,0 2-10 16,-4 0 6-16,2 3-18 15,-6-4-1-15,4-4-3 0,1-3-50 16,-6-6-61-1,-2-4-586-15</inkml:trace>
  <inkml:trace contextRef="#ctx0" brushRef="#br0" timeOffset="115615.44">12158 9025 1295 0,'0'0'82'16,"0"0"-82"-16,0 0 30 16,0 0 27-16,0 0-16 15,0 0-15-15,16-6-24 16,4 1-2-16,0 0 4 15,8 1-4-15,0 2 6 16,0 2-6-16,0 0 0 16,-5 0-2-16,-5 0 2 0,-5 0 0 15,2 2-1-15,-5 5 4 16,-7-2 1-16,-1-3 0 16,3 3 2-16,-5-4 13 15,0 6-16-15,0 1 8 16,0 3 2-16,0 6-12 15,0 9 12-15,-7 5-9 16,2 7-2-16,-3 8 7 16,4 3-7-16,0 2 2 15,-1-2 0-15,3-1-2 16,0 0 11-16,-1 0-13 0,-5 1 2 16,6-1 11-16,0-1-12 15,0 2 2-15,0-6 2 16,2 1-5-16,-5-5 3 15,1-5-3-15,1 3 0 16,-5-4 1-16,4-2-1 16,-3-1 0-16,3-1-1 15,0 1 5-15,-5-6-2 16,7-1-2-16,0-7 0 16,-5 1 2-16,5 0-2 15,-2 0 0-15,2-1-1 16,-4 1 4-16,1-1-3 15,1-1 0-15,-3 3 0 0,3-3 0 16,-2 0 0 0,4 0 0-16,-5-4 0 15,0-2 2-15,5 2 0 16,-2-2-2-16,2 0 0 16,-4 4 2-16,2 0-2 0,-6 0 0 15,8 1-2-15,-4-1 5 16,0-1-5-16,4-3 2 15,0 0 0-15,0-3 0 16,0-2 0-16,-4-1 0 16,6-3-1-16,0 0 3 15,0 0 0-15,0 0-2 16,0 0 0-16,0 0-1 0,0 0 2 16,0 0-1-16,0 0 4 15,0 0-3-15,0 0 8 16,0 0-6-16,0 0-2 15,-4 0 12-15,-4 0-13 16,0 0 2-16,-4 0-5 16,0 0 6-16,-6 0-4 15,-1 0 1-15,-2 0 0 16,-7 0 1-16,-7 0-1 16,1 0 0-1,-4 0-1-15,5 0 3 16,-2 0-4-16,9 0 2 0,-2 2 0 15,7 2-5-15,-1 0 5 16,9-2-12-16,5 0 1 16,3-2-28-16,1 0-45 15,4 0-68-15,0 0-619 16</inkml:trace>
  <inkml:trace contextRef="#ctx0" brushRef="#br1" timeOffset="129298.05">8740 7725 925 0,'0'0'175'15,"0"0"-162"-15,0 0-12 16,0 0 93-16,0 0-29 16,0 0-8-16,12-44 4 15,-10 43 0-15,-2 1 18 16,0 0-30-16,0 0-9 15,0 0-18-15,0 0-15 16,0 0-3-16,0 0 0 16,0 0-4-16,0 0 25 15,0 9-25-15,0 16 0 16,0 15 5-16,-11 8-5 16,-4 6 0-16,-3 2 0 15,1 0 0-15,1-2 0 0,11-8 0 16,3-9-3-16,2-10-1 15,0-10 5-15,0-5-1 16,0-6 0-16,2 1 1 16,3-1-12-16,7-4 11 15,-1 0-2-15,2-2-4 16,6 0 8 0,5 0-4-16,4 0 2 0,4 0 0 15,0-10-6-15,0 2 3 16,-4 3-12-16,-2 0 7 15,-4 2-16-15,-5-1 2 16,-8 4-13-16,-1-3-27 16,-8 1-6-16,0-2-131 15</inkml:trace>
  <inkml:trace contextRef="#ctx0" brushRef="#br1" timeOffset="129709.12">8762 7718 1321 0,'0'0'101'0,"0"0"-88"0,0 0 29 16,0 0 0-16,0 0-9 15,0 0-20-15,13-10 9 16,10 5 21-16,3 4-29 16,2 1-6-16,-2 0 11 15,-4 0-17-15,4 0-2 16,-5 0 0-16,0 0 0 16,-5 0-8-16,-4 0 0 15,-1 0-21-15,-9 0-30 16,-2 0-47-16,0 4-86 15,0 4-690-15</inkml:trace>
  <inkml:trace contextRef="#ctx0" brushRef="#br1" timeOffset="129953.92">8734 7971 1230 0,'0'0'145'0,"0"0"-96"0,0 0 1 15,0 0 3-15,0 0-23 16,0 0 20-16,36 0-34 16,-8-4-9-16,2 2 9 15,0 0-11 1,4 0-4-16,0 0-1 0,1 0-10 15,-4 0 5-15,-1-2-76 16,-5 2-82 0,-13 2-510-16</inkml:trace>
  <inkml:trace contextRef="#ctx0" brushRef="#br1" timeOffset="130820.77">9424 7693 824 0,'0'0'167'0,"0"0"3"0,0 0-86 15,0 0-4-15,0 0-13 16,0 0-10-16,-4 0-13 16,2 0 5-16,2 0-20 15,-1 0 14-15,-6 0-38 16,3 9-3-16,-10 3 5 15,0 13-7-15,-2 5 0 16,2 3-1-16,0 7 1 16,4-1 5-16,6 5-2 15,-1-6 2-15,5-2 16 16,0 1-12-16,0-3 3 16,7-2-12-16,3-1 2 0,-1-2-2 15,6-2 0-15,3-1-2 16,-3-7-1-16,4-2-3 15,-3-3-4-15,5-4-14 16,0-7-20-16,5-3-2 16,0 0-48-16,-3 0-69 15,-5 0-140-15</inkml:trace>
  <inkml:trace contextRef="#ctx0" brushRef="#br1" timeOffset="131429.39">9707 7943 1146 0,'0'0'99'0,"0"0"-31"15,0 0 16-15,0 0-16 16,0 0-28-16,0 0-11 15,0 0-12-15,0 0 41 16,0 0-35-16,0 0-4 16,0 18 4-16,0 5-22 0,-5 4 2 15,4 0-3-15,-3-6 0 16,4-3-2-16,0-3 2 16,0-2-20-16,0-6-10 15,0-3-76-15,4-2-52 16,4-2-300-16</inkml:trace>
  <inkml:trace contextRef="#ctx0" brushRef="#br1" timeOffset="132073.44">9944 7910 1090 0,'0'0'125'0,"0"0"-117"16,0 0 54-16,0 0 10 15,0 0-25-15,0 0 12 16,16 43-33-16,-16-23 0 16,0-1 3-1,-3 2-10-15,-12-1 5 0,-5 2-12 16,3-2-11-16,-2-3 18 15,-3-1-16-15,-2-1-2 16,3-2-1-16,-3 1 3 16,-2-2-3-16,0-3 0 15,5 2 0-15,-4-5-2 16,1-1 2-16,4-3-1 16,4-2-5-16,-3 0 12 15,4 0-10-15,0-15 4 0,-2-6-8 16,1-5 1-16,0-2 2 15,4-2-14-15,1 3 10 16,1 1-4-16,8 1 10 16,2 1 3-16,0-2 0 15,0-1-2-15,0 2 2 16,0-2 0-16,9 1-3 16,0 4 7-16,3-2-9 0,4 6 3 15,-4 4 2 1,2 1-1-16,0 5 1 0,-1 4 0 15,9 3 3-15,4 1-3 16,2 0 2-16,4 1-2 16,0 14 0-16,5 4 0 15,-5 0 0-15,5 2 0 16,-9 2-2-16,-6 1 7 16,-5 3 9-16,-6-2 3 15,-8 1-5-15,0 3 19 16,-3-2-28-16,0-4-1 15,0 0 4-15,0-6-3 0,-4-2-2 16,-3-3-1-16,5-6-11 16,0-2 0-16,2-4-51 15,0 0-52-15,0 0-182 16</inkml:trace>
  <inkml:trace contextRef="#ctx0" brushRef="#br1" timeOffset="132683.24">10291 7736 1168 0,'0'0'147'15,"0"0"-58"-15,0 0-32 16,0 0-4-16,0 0-29 16,0 0-15-16,2 0 4 15,0 0-13-15,10 0-1 0,4 14 1 16,-2 5 4-16,8 6 9 15,-5 3-9-15,-2 2 3 16,-6 5 28-16,-5 0-27 16,-4 4-2-16,0-1 15 15,-2 3-17-15,-21 2 6 16,0 1-10-16,-10-4 0 0,3 0-5 16,2-11 5-16,2-10-7 15,10-5-13-15,6-6-15 16,4-5-11-1,6-3-39-15,0 0-89 0,0-3-417 16</inkml:trace>
  <inkml:trace contextRef="#ctx0" brushRef="#br1" timeOffset="134759.88">18334 8023 1347 0,'0'0'12'0,"0"0"-12"16,0 0-2-16,0 0 2 16,0 0 2-16,0 0 7 15,0 0-9-15,2 30 0 16,-2-13 18-16,0 0 7 16,0 8 23-16,0 3-23 0,-12 10-4 15,0 5 15-15,-1 3-28 16,3 0 5-16,-3 5 15 15,3-3-16-15,-4-2-1 16,10-1-10-16,-3-6 1 16,6-6 6-16,-1-7-8 15,0-6 0-15,2 0 8 16,-6-5-8-16,6-3 0 16,0-3-1-16,0-3 1 15,0-6-1-15,0 2 1 16,0-2-4-16,0 0 3 15,0 0 2-15,11 0-2 16,4 0-1-16,9 0 2 16,2 0-8-16,4-8 8 15,9-6-23-15,2 1-10 0,2-2-27 16,-3 1-12-16,0 2-43 16,-8 6-60-16,-8 4-187 15</inkml:trace>
  <inkml:trace contextRef="#ctx0" brushRef="#br1" timeOffset="135096.84">18319 7997 1304 0,'0'0'16'0,"0"0"-9"15,0 0 22-15,0 0 41 16,0 0-23-16,110 0-21 15,-82 0-6-15,-2 0-12 16,2 2 17-16,0 2-25 0,-5-2 0 16,0 0 0-1,-5 0 3-15,0-2-6 16,-10 2-4-16,-1 3-49 0,-7-1-21 16,0-1-123-16</inkml:trace>
  <inkml:trace contextRef="#ctx0" brushRef="#br1" timeOffset="135356.84">18354 8309 1303 0,'0'0'24'0,"0"0"37"16,0 0-4-16,0 0-21 16,118-8-8-16,-86 1-13 15,5 0-15-15,-5 2 0 16,-2 3-8-16,3 2-19 16,-3 0-55-16,-4 0-73 15,-5 0-448-15</inkml:trace>
  <inkml:trace contextRef="#ctx0" brushRef="#br1" timeOffset="135802.25">19109 8059 1281 0,'0'0'102'0,"0"0"-51"16,0 0 12-16,0 0-11 15,0 0 9-15,0 0-45 16,-11 39-16-16,-4-8 24 0,-4 5-13 15,1 0-3 1,1 3 4-16,6-1-8 0,7 1 5 16,4 2-9-16,0-1 0 15,0-4-2-15,15-1 2 16,11-9-4-16,6-4-23 16,4-15-30-16,4-7-35 15,-8 0-104-15,-6-18-1113 16</inkml:trace>
  <inkml:trace contextRef="#ctx0" brushRef="#br1" timeOffset="136241.54">19340 8189 1364 0,'0'0'95'0,"0"0"-95"16,0 0 0-16,0 0 25 15,0 0-19-15,0 0 1 16,78-7-2-16,-52 7-1 16,0 0-3-16,-2 0-1 0,-9 0 0 15,-2 6 16 1,-11 1-16-16,-2 1 0 0,0 6 8 15,-2 1-6 1,-24 5-2-16,-2 5-17 0,-2-2-15 16,2 0 27-16,4-6-6 15,10-3 11-15,0-6 20 16,14-5 3-16,0-1 11 16,0-2-5-16,0 0-18 15,2 0 16-15,16 0-15 16,4 0-6-16,2 0-6 15,3-7 6-15,3-5-13 16,0 0 1-16,3 3-57 16,1-3-6-16,-7 1-112 15,-7-1-627-15</inkml:trace>
  <inkml:trace contextRef="#ctx0" brushRef="#br1" timeOffset="136896.56">19772 8236 1114 0,'0'0'239'0,"0"0"-236"15,0 0-3-15,0 0 75 16,0 0-51-16,0 0 6 15,0 87 3-15,0-67-12 16,-11 1 25-16,-4 0-24 16,-4 0-8-16,-5-1-7 15,-2 0-1-15,-2-2-2 16,0-4-4-16,-4-3 0 16,-1-5 2-16,1-3-1 15,2-3-2-15,-4 0 0 16,4 0 1-16,2-4-9 15,-2-10 7-15,2 1-19 16,-7-4 15-16,5 0-22 16,0-2 6-16,2-1 8 15,2 1 4-15,5-2 2 16,-2-2-2-16,7 1 10 16,4 0-6-16,9-4 6 15,3-1-5 1,0-6 1-16,2-2-9 15,13-2 13-15,4 2-17 16,5 3-5-16,2 2 22 16,-2 1-8-16,-1 6 6 15,3 0 2-15,-3 7 0 16,3 5 13-16,-4 3-6 16,6 6-2-1,4 2 16-15,-2 0-15 0,9 0 3 16,-2 12-9-16,1 5 2 15,1 5 8-15,-2 1-10 16,-9 0 0-16,-5 4 16 0,-1 1 3 0,-5 2 4 0,-6 1 11 16,0-2-19-16,-7 1 13 15,-4-3-22-15,0-2-6 16,0 2 9-16,-4 0-8 16,-20 0-2-16,0 2-12 15,3-8-43-15,-3-7-9 16,5-9-36-16,10-5-324 15</inkml:trace>
  <inkml:trace contextRef="#ctx0" brushRef="#br1" timeOffset="137485.04">20105 7980 1335 0,'0'0'6'0,"0"0"12"16,0 0 32-16,0 0 3 15,0 0-11-15,110 73-7 16,-91-49-15-16,1 4 13 16,-12-1-18-16,1 6 24 15,-9 3-30-15,0 4 0 0,-14 7 14 16,-10 5-18-16,-5 2-5 15,0 2 0-15,1-4 0 16,0-10-4 0,10-9-33-16,-1-12-34 15,3-7-58-15,2-14-434 16</inkml:trace>
  <inkml:trace contextRef="#ctx0" brushRef="#br1" timeOffset="138689.29">25999 7971 1330 0,'0'0'110'0,"0"0"-93"0,0 0-13 15,0 0 24-15,0 0-5 16,0 0-16-16,9 67-4 16,-7-17 2-16,-2 5-4 15,0 3 31-15,0 2-4 16,-11-4-6-16,0 0-14 15,-6-5-3-15,8-5-5 16,-1-10 0-16,8-5 0 16,-5-10-2-16,7-8 2 15,0-5-2-15,0-2-1 16,12-5-2-16,15-1 2 16,2 0 2-16,12-11 1 15,3-13-3-15,5-3 3 16,3 1-4-1,2 3 3-15,-3 2-22 0,-3 8 5 16,-9 4-22-16,-19 4-6 0,-8 2 15 16,-10-3-48-16,-2-2-41 15,-6-6-494-15</inkml:trace>
  <inkml:trace contextRef="#ctx0" brushRef="#br1" timeOffset="138986.98">26060 7874 1368 0,'0'0'84'0,"0"0"-83"16,0 0 1-16,0 0 33 15,0 0 6-15,0 0-22 16,128 0 7-16,-91 0-26 16,5 0 0-16,-9 0-1 15,4 0 6-15,-3 0-6 16,-6 0 1-16,-6 0-32 0,-9 4-17 16,-13 2-96-16,0 0-334 15</inkml:trace>
  <inkml:trace contextRef="#ctx0" brushRef="#br1" timeOffset="139277.12">26104 8184 1293 0,'0'0'30'15,"0"0"19"-15,0 0 47 16,0 0-75-16,138-35 15 16,-101 29-15-16,-7 3-18 15,2 2 0-15,5 1-3 16,-6 0 0-16,7 0-7 16,3 0-38-16,-11 0-80 15,0 0-220 1</inkml:trace>
  <inkml:trace contextRef="#ctx0" brushRef="#br1" timeOffset="139651.18">26914 7967 1155 0,'0'0'94'0,"0"0"-60"16,0 0 59-16,0 0-11 15,0 0-6-15,-63 98-37 16,47-62-3-16,2 2 1 15,3 3-24-15,6-2 5 16,-1-1-9-16,6-1-4 16,0-1-2-16,0-2-3 15,8-4-5-15,6 0 1 0,10-5-32 16,-1-5-36 0,3-11-50-16,-2-9-417 0</inkml:trace>
  <inkml:trace contextRef="#ctx0" brushRef="#br1" timeOffset="140249.45">27240 8009 1321 0,'0'0'42'16,"0"0"-20"-16,0 0 59 15,0 0-39-15,0 0-25 0,0 0 37 16,40 0-36-16,-15 4-11 16,1 5 13-1,-9-1-13-15,0 0 2 0,-7-2-9 16,-8 0 0-16,-2 1 9 16,0 4-9-16,-2 4 0 15,-25 4 0-15,-4 2 0 16,-6-5-2-16,7-5-5 15,8-5 4-15,6-3-3 16,10-3 6-16,6 2-3 16,0-2-3-16,0 1 2 15,6 2-5-15,16-1 9 16,7-2 0-16,-3 3-2 16,4 1 2-16,-2 4 0 15,-2-1 0-15,-10 5 5 0,0 0-8 16,-8-3 3-16,-4 3 0 15,-4-2 10-15,0-2-10 16,0 5 0-16,-2 0 14 16,-14 1-12-16,-12 0-1 15,-5-1-1-15,0-1 0 16,6-6-5-16,1 0-5 16,8-3-31-16,4-3-12 15,8 0-38-15,6 0-119 16</inkml:trace>
  <inkml:trace contextRef="#ctx0" brushRef="#br1" timeOffset="140880.04">27551 8226 943 0,'0'0'82'0,"0"0"83"15,0 0-82-15,0 0-30 16,0 0 48-16,0 0-50 16,19 97-11-16,-38-77-8 15,-5 1-11-15,-4-1 24 16,-2-4-41-16,-5 0 2 16,2 0-1-16,-7-7-4 15,8-1 2-15,-3-5-3 16,5-3 0-16,4 0-2 0,2 0 2 15,4 0 0-15,3 0-2 16,-4-11 4-16,7-6-4 16,1-5-2-1,2-5-7-15,3-6 9 16,-1-5-28-16,4-5 0 16,5 1 11-16,0 3 0 15,0 2 3 1,5 6 5-16,10 2 11 15,5 1-5-15,-4 3 5 16,4 4 0-16,2 2 3 16,-6 2-2-16,8 5-2 15,3 4-2-15,-6 4 3 0,7 4 14 0,2 0-7 0,3 0-3 16,-3 0 13 0,0 8-12-16,4 2-2 0,-4 3-3 15,0 1 6-15,-2 3 10 16,-4 4-11-16,-9 2 1 15,-7 5 19-15,-3 5-8 16,-5 0 5 0,0 2-11-16,0-4-8 15,-13-2 11-15,-2-4-14 0,2-6 0 16,0-3-6 0,2-5 0-1,5-5-22-15,-3-6-52 16,7 0-129-16</inkml:trace>
  <inkml:trace contextRef="#ctx0" brushRef="#br1" timeOffset="141237.46">27899 8017 1358 0,'0'0'3'0,"0"0"27"15,0 0 5-15,0 0 17 16,0 0-17-16,47 115-20 15,-36-81 7-15,-1 4-3 16,-8 2 2-16,-2 0 21 16,0 1-32-16,-10 3-3 15,-10 1 3-15,-2 1-10 0,-8 0 0 16,-2 2-14 0,-9-8-48-16,-5-7-74 0,-5-15-676 15</inkml:trace>
  <inkml:trace contextRef="#ctx0" brushRef="#br1" timeOffset="142920.97">7650 10637 179 0,'0'0'723'16,"0"0"-709"-16,0 0-14 0,0 0 125 16,0 0-16-16,0 0-59 15,-44 3 9-15,44-3-18 16,0 0 37-16,0 0-5 16,0 0-19-16,0 0 13 15,0 0-23-15,0 0-16 16,0 0 1-16,-2 0-15 15,2 0 10-15,0 4-24 16,-5 1 0-16,3 11 9 16,-3 10-9-16,-2 11-2 15,-5 7-1-15,3 0 6 16,-5 3-7-16,2-2 4 16,-1-3 0-16,1-4-1 0,2-5 1 15,6-7 0-15,0-7-2 16,4-6 3-16,0-5-10 15,0-4 2-15,0-4 1 16,4 0 0-16,10 0 1 16,9 0 2-16,0-1 3 15,14-13 0-15,1-2 1 16,8-2-1-16,3-1 0 16,-4 4-1-16,-2-1 1 15,-6 6-1-15,-7 5 1 16,-9 3-22-16,-8 0 0 15,-4-2-51-15,-9 0-31 16,0-5-51-16,-15-7-352 16</inkml:trace>
  <inkml:trace contextRef="#ctx0" brushRef="#br1" timeOffset="143227.57">7515 10600 1233 0,'0'0'215'0,"0"0"-210"15,0 0 5-15,0 0 6 16,0 0 17-16,0 0 21 16,72 0-29-16,-35-4-12 15,-1-3 6-15,0 3-12 16,2-1 18-16,-5 1-25 15,4 2 0-15,-5-4 2 0,-1 2-2 16,-8-1 0-16,3 3-18 16,-11 0-56-16,-6 2-39 15,-9 0-217-15</inkml:trace>
  <inkml:trace contextRef="#ctx0" brushRef="#br1" timeOffset="143895.93">7615 10793 1289 0,'0'0'94'0,"0"0"-42"0,0 0 14 15,0 0-17-15,0 0-24 16,0 0-25-16,-2 0 10 16,23 0 12-16,5 0-4 15,6-6-6-15,5-2 11 16,0-1-11-16,1-3-6 16,1 0-6-16,2-4 1 15,-2 3-12-15,-7-1-25 16,-4 4-97-16,-14 3-290 15</inkml:trace>
  <inkml:trace contextRef="#ctx0" brushRef="#br1" timeOffset="143929.5">8564 10462 1338 0,'0'0'58'0,"0"0"-18"0,0 0 36 16,0 0-8-16,0 0-21 15,0 0-30-15,-24 31-16 16,7-7 28-16,-7 7-13 16,2 3-1-16,-3 2 2 15,3 0-7-15,5-2 7 16,4-2-8-16,9-1-7 16,4-3 6-16,0 0-8 15,0-4 0-15,6 0-1 16,8-1 2-16,9-4-2 15,1-2-6-15,4-5-28 0,0-2 18 16,0-4-65-16,-7-2-69 16,-8-2-137-16</inkml:trace>
  <inkml:trace contextRef="#ctx0" brushRef="#br1" timeOffset="144690.96">8900 10513 1456 0,'0'0'78'16,"0"0"-31"-16,0 0 8 0,0 0 1 16,0 0-36-1,0 0-9-15,0 16-11 0,0 12 5 16,-14 9 1-16,-2 6-6 15,-2-1 0-15,-4 0 2 16,8-4-1-16,8-4-2 16,-1-13-1-16,7-5 2 15,0-8-8-15,0-5 8 16,11-1-4-16,11-2 2 16,0 0 3-16,12 0-1 15,0-5 0-15,2-8 0 16,-2 2 0-16,1 0 0 15,-7 1 0-15,-7 4 0 16,2 2 0-16,-13 4-11 16,-4 0-39-16,-4-1-21 15,-2 1-50-15,0-3-105 16</inkml:trace>
  <inkml:trace contextRef="#ctx0" brushRef="#br1" timeOffset="144944.57">8992 10632 1328 0,'0'0'133'0,"0"0"-119"16,0 0 30-16,0 0 7 16,0 0-20-16,0 0-20 15,-3 79 30-15,-4-48-20 16,2 2-1-16,-4-1 8 15,7-6-23-15,0 0-5 16,0-3 0-16,2-4-13 16,0-2-14-16,0-3-70 15,0-8-133-15,0-6-944 0</inkml:trace>
  <inkml:trace contextRef="#ctx0" brushRef="#br1" timeOffset="145732.42">9244 10720 1354 0,'0'0'28'0,"0"0"27"16,0 0 5-16,0 0-15 15,0 0-25-15,0 118-6 0,0-88-12 16,-2 3 35-16,-9 0-26 16,-4-1-1-16,-2-2 14 15,-7-3-14-15,5-6 3 16,-4-3-13-16,-4-4 5 16,1-4-11-16,3-3 6 15,-5-4-3-15,0-3 3 16,-5 0-11-16,5 0 8 15,-6 0-7-15,0-6 8 16,6-8-6-16,0 0 8 16,6 0-2-16,3-3 2 15,4 1 0-15,0-3 0 16,0-4-3-16,4-2 3 0,5-5-7 16,3-4 7-1,3-3-3-15,0-5-2 0,0-4 6 16,11-2-2-16,6 2-2 15,1-1 3-15,-1 5-3 16,-4 7 3-16,-3 5 0 16,-6 8 0-16,-1 3 2 15,2 11-2-15,-3 0 0 16,0 2 0-16,2 2 0 16,6-1 0-16,4-3 0 15,2-1 3-15,6 3-3 16,0 3 4-16,2-2-4 0,-1 1 0 15,3 4 5-15,-3 0-5 16,5 0 0-16,-2 2 5 16,0 12-4-16,2 7 6 15,-1 1-2-15,-2 4-5 16,-4-2 26-16,1 2-24 16,-5-1 0-16,-4 2 12 15,-2-2-8-15,-5 4 4 16,3 1-10-16,-7 2 5 15,0 0-1-15,-2-8-4 16,0 0 0 0,0-8-5-16,0-8-7 0,0-5-30 15,0-3-25-15,0 0-115 16,0-11-231-16</inkml:trace>
  <inkml:trace contextRef="#ctx0" brushRef="#br1" timeOffset="146250.62">9531 10435 1379 0,'0'0'79'0,"0"0"-25"16,0 0-31-16,0 0-21 15,0 0 14-15,0 0-6 16,38 60 12-16,-24-35 5 16,-2 4-5-16,-1 0 17 15,1 1-18-15,-5 4-17 16,-3 3 17-16,-2 1-21 15,-2 4 0-15,0 6 1 0,-2 0 2 16,-16 5-1 0,-5-3-2-16,-3-3-12 0,-2-8 11 15,7-4-48 1,-2-7-5-16,-1-5-52 16,3-6-124-16,-2-5-1029 15</inkml:trace>
  <inkml:trace contextRef="#ctx0" brushRef="#br1" timeOffset="176319.31">16222 9730 381 0,'0'0'8'0,"0"0"7"16,0 0-15-16,0 0 0 0,0 0 20 15,0 0 9-15,-124 7 17 16,104-7-43-16,-2 0-3 16,6 0 9-16,-2 0-9 15,-4-6-122-15</inkml:trace>
  <inkml:trace contextRef="#ctx0" brushRef="#br1" timeOffset="176637.18">15646 9724 497 0,'0'0'0'0,"0"0"-83"16,0 0 83-16,0 0 5 0,0 0 34 15,0 0 31 1,23 33-65-16,-13-30-2 16,-7 1 54-16,-1 2-22 15,0-2-35-15,3 2 0 0,-5-1-247 16</inkml:trace>
  <inkml:trace contextRef="#ctx0" brushRef="#br1" timeOffset="179962.31">15723 9466 1230 0,'0'0'18'15,"0"0"-1"-15,0 0 76 16,0 0-44-16,0 0-15 0,0 0-3 16,0 0-10-1,2-16 6-15,-2 14-10 0,0 0-14 16,0 1 12-16,0 1-3 16,0 0-7-16,0 0 14 15,0 0-4-15,0 0-2 16,0 0-12-16,0 0 1 15,0 0 7-15,0 0-9 16,0 11 0-16,0 11-1 16,-2 10 3-16,-7 5-2 15,3 4 0-15,-3 4 0 16,5 1 2-16,-7 1-1 16,7-1-1-16,-7-3 6 15,5-3-5-15,-1-5 1 16,7-1-2-16,-2-2 1 0,2-5 0 15,0-1-1-15,0-4-1 16,0-2 1-16,0-4 0 16,0-5 0-16,2-3-1 15,0-2 1-15,7-2-3 16,-3-1 3-16,7-3-2 16,11 0 1-16,2 0 2 15,4 0 4-15,5-11-5 16,-1 1 4-16,-6 2-4 15,0 2 0-15,-2 2 0 16,-11 2-2-16,-7 2 2 16,-3 0-4-16,-5 0-12 15,0-1-23-15,-5 1-5 0,-18-2-122 16,-5-1-1065-16</inkml:trace>
  <inkml:trace contextRef="#ctx0" brushRef="#br1" timeOffset="180326.62">15710 9489 1248 0,'0'0'102'15,"0"0"-88"-15,0 0 57 16,0 0-3-16,0 0-30 16,0 0 4-16,69-17-19 15,-41 11-14-15,-2-4 11 16,2 4-20-16,-2 1 1 15,-6 1 5-15,5 4-5 16,-10 0-2-16,-4 0 1 16,-6 0-10-16,2 0 10 15,-7 0-66-15,0 0-68 0,0 0-305 16</inkml:trace>
  <inkml:trace contextRef="#ctx0" brushRef="#br1" timeOffset="180646.69">15695 9753 1291 0,'0'0'89'16,"0"0"-57"-16,0 0 25 0,0 0 17 16,0 0-52-16,0 0-15 15,43-9 42-15,-21 1-35 16,-3-2-5-16,5-2-3 16,-6 0-5-16,9 0 3 15,-1 3-4-15,-7 1-14 16,7 5-35-16,-11 3-89 15,-4 0-227-15</inkml:trace>
  <inkml:trace contextRef="#ctx0" brushRef="#br1" timeOffset="181177.62">16233 9547 1161 0,'0'0'18'0,"0"0"43"15,0 0 59-15,0 0-70 16,0 0-4-16,0 0-24 15,-65 25 3-15,51 2 12 16,-4 2-13-16,-4 7-5 16,6 1 9-16,-4-1-20 15,6 3-3-15,4 1 5 0,8 1-5 16,2 2 17-16,0 1-19 16,4-2-2-16,12-8 5 15,6 1-6-15,-2-10-1 16,4-2 0-16,1-5-9 15,1-9 9-15,-6-1-25 16,6-5-26-16,-4-3-34 16,-12 0-111-16</inkml:trace>
  <inkml:trace contextRef="#ctx0" brushRef="#br1" timeOffset="182064.56">16489 9714 57 0,'0'0'1250'0,"0"0"-1245"16,0 0 0-16,0 0 22 15,0 0-11-15,0 0-13 0,95-8 3 16,-62 8-6-16,-5 0 0 16,-7 1 8-16,1 10 0 15,-9-3 14-15,-8-1-2 16,-5 4 4-16,0 3 9 15,0 7-16-15,-14-3-13 16,-12 1 4-16,0-1-4 16,-2-3 2-16,8-1-5 15,-1-6 2-15,12-4 30 16,1-4-18-16,8 0 15 16,0 0-12-16,0 0-13 15,0 0 0-15,0 0-5 16,13 0 0-16,6 0 14 0,13 0-14 15,0-5 0 1,6-6-2-16,-2-1-9 0,9 3-32 16,1 1-63-16,-6 5-58 15,-8 3-181-15</inkml:trace>
  <inkml:trace contextRef="#ctx0" brushRef="#br1" timeOffset="182680.49">17066 9816 1155 0,'0'0'85'0,"0"0"-65"0,0 0 88 15,0 0-51 1,0 0-4-16,0 0-11 0,13 76-22 16,-13-50 1-16,-17-2 1 15,-7 1-2-15,-4 1 4 16,0-2-15-16,-4-3 3 15,-3-4 5-15,3-2-7 16,-6-5 4-16,4-2-11 16,-6-6 1-16,0-2-2 15,-1 0-2-15,-1-2-4 16,4-10 4-16,8 0 0 16,2 0-3-16,2-1 1 15,2-2-6-15,7-2 1 16,2-4 3-16,2-7-9 15,7-6 9-15,-1-8-10 0,7-2 7 16,0 1-7-16,0 1 0 16,0 5 12-16,11 4-3 15,2 3 5-15,0 8 0 16,2 1 0-16,0-1 0 16,0 2 3-16,7 2-3 15,-1-1 8-15,7 4-8 16,9 6 0-16,4 3 2 15,4 6 0-15,4 0 0 16,-1 6-2-16,-4 15 0 16,4 7 5-16,-9 2-3 15,-5 0-2-15,-6 3 5 0,-2 1-1 16,-11-1 8-16,-2-3-10 16,-9 3 1-16,-4-7 16 15,0 2-16-15,0-8-1 16,0-1 4-16,0-5-5 15,-6-4-2-15,-3-5-5 16,3-3-30-16,-1-2-36 16,5 0-134-16,2-7-1101 15</inkml:trace>
  <inkml:trace contextRef="#ctx0" brushRef="#br1" timeOffset="183078.19">17325 9638 32 0,'0'0'1248'0,"0"0"-1240"0,0 0 39 15,0 0 27 1,0 0-15-16,0 0-20 0,100 115 1 16,-86-83-29-16,-6 1 31 15,-4 6-5-15,-4 5-16 16,0 3 5-16,-4 4-11 15,-20 2-15-15,0 0 17 16,-1-1-13-16,-3-9-5 16,7-10 1-16,-3-8-14 15,11-12-17-15,7-4-61 16,0-9-166-16</inkml:trace>
  <inkml:trace contextRef="#ctx0" brushRef="#br1" timeOffset="185356.92">18200 9707 1257 0,'0'0'40'0,"0"0"-26"16,0 0 67-16,0 0-7 15,0 0-46-15,0 0 3 16,30 0 21-16,-12 0-15 15,2 0-6-15,1 0-24 16,2 0-4-16,5 0-3 16,9 0 2-16,-5 0-4 15,5 0-7-15,-5 0-21 16,-6 0 1-16,-5 0-24 16,-12 0-8-16,-9 3-39 15,0 9-108-15</inkml:trace>
  <inkml:trace contextRef="#ctx0" brushRef="#br1" timeOffset="185625.95">18192 9933 1343 0,'0'0'0'16,"0"0"52"-16,0 0 37 16,0 0-26-16,0 0-11 15,132 3-50-15,-92-3 9 0,10-9-11 16,-3-3-7-16,5 6-35 16,-8 4-31-16,-2 2-64 15,-10 0-268-15</inkml:trace>
  <inkml:trace contextRef="#ctx0" brushRef="#br1" timeOffset="186094.55">19105 9706 487 0,'0'0'922'0,"0"0"-880"15,0 0-17-15,0 0 42 16,0 0-11-16,0 0-43 16,4 18-9-16,-4 4-4 15,0 8 1-15,0 3 18 16,-4 5-13-16,-7 5-4 15,-2 5 5-15,-2 7-4 16,-7 2 2-16,7-7-5 16,0-1 2-16,10-8-5 0,-5-12 3 15,10-5-3 1,0-9 3-16,0-5-1 0,0-3 0 16,0-1-3-16,10-1 4 15,4-2-3-15,3-3 3 16,9 0 0-16,4 0 0 15,7 0 2-15,4-12-4 16,4-3 2-16,-4 1-6 16,-3 4 2-16,-6-3-11 15,-6 5-16-15,-8 1-3 16,-4 0-27-16,-6-1-56 16,-8-2-200-16</inkml:trace>
  <inkml:trace contextRef="#ctx0" brushRef="#br1" timeOffset="186416.19">19109 9536 1474 0,'0'0'2'0,"0"0"3"15,0 0 36-15,0 0 13 0,0 0-7 16,127-34-36-16,-86 31-10 16,0 1 14-16,-3 2-14 15,-4 0-1-15,4 0 4 16,-10 0-4-16,0 0-1 15,-5 0-20-15,-8 0-52 16,-13 2-22-16,-2 3-209 16</inkml:trace>
  <inkml:trace contextRef="#ctx0" brushRef="#br1" timeOffset="186679">19098 9886 1338 0,'0'0'105'16,"0"0"-96"-16,0 0 47 16,0 0 5-16,0 0-9 15,134-33-24-15,-94 21-20 16,4 4-4-16,-6-1-4 15,-4 3 2-15,6 1-11 16,-4-1-5-16,-4 2-72 16,-4 2-87-16,-3-2-792 0</inkml:trace>
  <inkml:trace contextRef="#ctx0" brushRef="#br1" timeOffset="187025.54">19994 9616 1432 0,'0'0'22'15,"0"0"-21"-15,0 0 60 16,0 0-18-16,0 0-8 15,0 0-19-15,-80 52-15 0,62-8 7 16,-5 4 26-16,6 5-2 16,-1 1-19-16,6-2 2 15,1 1-11-15,11-8 6 16,0-2-10-16,0-4 0 16,13-6-5-16,6-6 4 15,7-2-9-15,-1-6-36 16,1-3-36-16,0-3-96 15,-8-7-1132-15</inkml:trace>
  <inkml:trace contextRef="#ctx0" brushRef="#br1" timeOffset="187674.79">20515 9750 1333 0,'0'0'57'15,"0"0"-10"-15,0 0 13 16,0 0-19-16,0 0 8 16,124 0-31-16,-101 7-18 15,2 0 4-15,-3 1 8 16,-8-1-12-16,-8 0 0 15,-4-1 5-15,-2 9 1 16,-2 0-4-16,-23 3-2 16,-5-1-6-16,-5 1 1 0,-1-1-9 15,7-6-13-15,5-1 14 16,12-4 7-16,8-6 6 16,4 0 0-16,0 0 1 15,11 0 4-15,10 0 12 16,7 0-8-16,5 0-2 15,-3-4-7-15,-2 2 0 16,2 2-2-16,-4 0 1 16,-2 0-8-16,-12 14 9 15,-6-1 0-15,-4 3 3 16,-2 0-2-16,0-2 12 16,0 0 1-16,-8 3-8 15,-14 0 1-15,6-6-6 16,-6 1-1-16,2-5 0 15,-3-1-6-15,6-2-39 0,4-4-32 16,3 0-105-16,7 0-841 16</inkml:trace>
  <inkml:trace contextRef="#ctx0" brushRef="#br1" timeOffset="188274.62">21014 9894 1213 0,'0'0'7'0,"0"0"-3"16,0 0 95-16,0 0-37 16,0 0 12-16,13 109-42 15,-20-81-2-15,-10 4 28 16,-5-3-19-16,-1-4-13 15,-10-1 1-15,3-6-16 16,0-2 3-16,-2-5-14 16,-4-2 3-16,4-4-1 15,-6-3 0-15,1-2-2 16,4 0 0-16,-6 0 4 16,-3-16-4-16,2-5 0 15,1-10-2-15,4-3-3 16,5-2 2-16,7 0 1 0,6 3 1 15,4-1-3-15,4 3 0 16,7-3 4-16,2-5-1 16,0 3-5-16,0-3 5 15,15 1 0-15,11 6 1 16,4 1 0-16,7 3-4 16,2 6 3-16,-2 2 1 15,5 7-5-15,3 4 5 16,-1 8 0-16,-2 1 0 15,0 0 2-15,-4 4 0 16,-2 9-2-16,1 2 0 16,-7 7 2-16,6 4-1 15,-14 4-1-15,2 3 2 0,-9 6 0 16,-4 0 9-16,-11 1-11 16,0 1 1-16,-11-1 1 15,-8-4-2-15,-5-7-12 16,-4-9-19-16,10-14-66 15,-5-6-187-15</inkml:trace>
  <inkml:trace contextRef="#ctx0" brushRef="#br1" timeOffset="188741.02">21279 9704 1225 0,'0'0'81'0,"0"0"0"16,0 0 30-16,0 0-60 15,0 0 0-15,80 105-7 16,-76-70-31-16,-4 7 5 16,0 8 8-16,-16 9-22 15,-8-2 11-15,4 2-15 16,-4-7 3-16,2-5-7 16,5-13-14-16,4-8-43 15,7-16-77-15,-1-10-290 16</inkml:trace>
  <inkml:trace contextRef="#ctx0" brushRef="#br1" timeOffset="189138.95">21941 9805 1299 0,'0'0'109'15,"0"0"-34"-15,0 0 44 16,0 0-44-16,0 0-29 16,0 0-11-16,142 0-33 15,-89 0 1-15,3-6 20 16,-1-1-23-16,-1 2 1 16,-11 4-4-16,-11 1-13 15,-12 0-20-15,-16 0-26 16,-4 3-44-16,-4 11-54 15,-31 1-586-15</inkml:trace>
  <inkml:trace contextRef="#ctx0" brushRef="#br1" timeOffset="189369.64">21985 10067 1493 0,'0'0'10'0,"0"0"53"16,0 0 16-16,0 0-31 15,123 3-7-15,-85-3-33 0,-2 0-4 16,1-1 1-16,2-5-5 16,-7 0-7-16,5 1-30 15,-7 4-73-15,-4 0-156 16</inkml:trace>
  <inkml:trace contextRef="#ctx0" brushRef="#br1" timeOffset="189957.08">22965 9830 1427 0,'0'0'49'0,"0"0"-6"16,0 0 35-16,0 0-35 15,0 0-28-15,0 0-13 16,0 27-2-16,-8 2 0 16,0 10 33-16,-3 3-22 0,2 3 2 15,5 0 9 1,4-2-6-16,0-5-1 0,0-7-14 16,12-5 3-16,6-7 0 15,6-4-4-15,4-5 0 16,11-8-2-16,-4-2 4 15,14 0-4-15,-2-9-1 16,2-20-7-16,1-5 9 16,-2-7-22-16,-6-3 7 15,-3 2 13-15,-11-1-1 16,-9 2 4-16,-8 4-1 16,-7-2 1-16,-4 4 0 15,0 4 0-15,-15 2 0 16,-13 8 0-16,-4 8 2 15,-11 4 0-15,-4 8-2 0,-1 1 1 16,-3 0 6-16,6 6-7 16,2 9-3-16,6 6-15 15,10-1-106-15,11-3-213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42:05.1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7147 5568 1426 0,'0'0'0'16,"0"0"17"-16,0 0 62 16,0 0-1-16,0 0-42 15,0 0-19-15,0 0-15 16,0 0 20-16,-13 0-20 0,15 0 6 16,9 0 21-1,5 0-6-15,4-2-8 0,0 2-8 16,11 0-5-16,5-2 17 15,6 2-19-15,5 0 0 16,2 0 5-16,2 0 0 16,5 0 0-16,4 0-5 15,2 0 4-15,1 4 6 16,1 2-10-16,1 1 0 16,-1-6 18-16,6-1-14 15,-1 0-1-15,4 0-3 16,3 0 0-16,2 0 4 0,0-4-4 15,0-1 0-15,-6 2 2 16,-6 1-2-16,-5 2 6 16,-9 0-6-16,-4 0 0 15,-4 6-1-15,-1 6 1 16,1 0 0-16,3 0 4 16,-1-2-1-16,8-2 0 15,-2-1-3-15,-2 0 0 16,4-1 7-16,-5 5-7 15,2-2 0-15,-6 4 2 16,1 1-1-16,4 0 1 16,-2-1-2-16,10 0 0 15,5-3 12-15,1-4-12 16,2-2 0-16,-4-2 10 16,-2 0-10-16,-7-2 4 0,-4 2-4 15,-2 0 0 1,-4 0 7-16,-6 0-7 0,-1 2 0 15,-1 0 3-15,1 2-3 16,0-3 5-16,2-2-5 16,-5 0 2-16,-2-1 6 15,3 0-8-15,-7 0 0 16,-3 0 4-16,-2 0-3 16,-2 0 0-16,-4 0-1 15,2 0 0-15,0 3 0 16,1-3 0-16,4 0 0 15,-3 0 1-15,2 0 0 0,0 0 1 16,-6 0-2-16,2 0 1 16,-4 0-1-16,-6 0 0 15,1 0 0-15,-2 0 1 16,2 0 0-16,-5 0-1 16,3 0 0-16,-5 0 0 15,-2 0 1-15,2 0-1 16,-2 0-2-16,0 0-1 15,0-3-23-15,0 2-21 16,-17 1-136-16</inkml:trace>
  <inkml:trace contextRef="#ctx0" brushRef="#br0" timeOffset="734.35">11409 5841 1322 0,'0'0'72'0,"0"0"-41"16,0 0-10-16,0 0 41 0,0 0 25 15,0 0-58-15,-2 0 10 16,4 0-25-16,16 0 0 16,11 0 32-16,7 0-32 15,9 0 3-15,8 0 1 16,9 0-5-16,10 0 18 16,3 0-25-16,10 6 1 15,0 0 10-15,-1 0-12 16,-1 0 5-16,-5 1-6 15,-5-4 0-15,-2 1 13 0,-1-2-17 16,-13-2 0 0,-1 0 5-16,-2 0-4 0,-8 0 5 15,-5 0-6-15,-10 0 0 16,-2 0 5-16,-14 0-5 16,-1 0 0-16,-12 0 0 15,-2 0 0-15,0 0-3 16,0 0-26-16,-20 4-52 15,-20 10-180-15</inkml:trace>
  <inkml:trace contextRef="#ctx0" brushRef="#br0" timeOffset="1626.42">14658 5867 1313 0,'0'0'59'0,"0"0"-50"15,0 0 27-15,0 0 52 16,0 0-41-16,0 0-15 15,9 0-2-15,26 0 14 0,17 0-2 16,10 0-3-16,21 0-16 16,6-4 13-16,9-4-25 15,4 0-5-15,10 0 12 16,13 3-11-16,6 0 8 16,2 4-14-16,4-2 2 15,-8-1 16-15,-2 2-18 16,-5-2 1-16,-6-2 13 15,-7 2-12-15,-8-3 4 16,-3 1-7-16,-9 3 5 16,-4 0 6-16,-12 2-11 0,-11 0 0 15,-6 1 3 1,-5 0-2-16,-10 0 1 0,-6 0-2 16,1-3 0-16,-7 1 1 15,-9 1-1-15,-5-2 0 16,-3 3-7-16,-10 0 3 15,-2 0-22-15,0 0-42 16,-16 11-133-16</inkml:trace>
  <inkml:trace contextRef="#ctx0" brushRef="#br0" timeOffset="2547.16">18593 5709 1380 0,'0'0'70'15,"0"0"-68"-15,0 0-2 16,0 0 53-16,0 0-18 15,0 0 6-15,25 0-39 16,8 0 17-16,18 0 16 16,5 0-6-16,6 2-11 15,9 2 5-15,5-2-2 16,9-1 13-16,3 3-24 16,7 1 1-16,-4-3 16 15,7 0-18-15,0-2 4 0,2 0 0 16,-2 0-10-16,-7 0 19 15,-4 0-20-15,-4 0 1 16,-8-4 13-16,-3 4-10 16,-3 0-1-16,-2 0-3 15,-5-2 4-15,-4-2 6 16,-4 0-12-16,-10 2 0 16,-4-2 6-16,-11 0-5 15,-2 4-1-15,-7-3 0 16,-5 3 0-16,-1 0-3 0,-5 0 3 15,-7 0 0-15,-2 0-3 16,0 0 3-16,0 0-15 16,0 0-19-16,-4 0-43 15,-32 18-61-15,-20 7-526 16</inkml:trace>
  <inkml:trace contextRef="#ctx0" brushRef="#br0" timeOffset="16336.77">5458 7726 1480 0,'0'0'11'16,"0"0"9"-16,0 0-17 16,0 0 55-16,0 0 2 15,0 0-48-15,0 0-9 0,-17 0 4 16,15 0 1-16,2 0 6 16,-6 0 2-16,4 2-7 15,-11 13 9-15,-11 8-18 16,-10 14 2-16,-6 4-2 15,-3 8 0-15,-1-6 0 16,7-3-5-16,1-5 10 16,7-11-8-16,9-10 3 0,9-8 0 15,6-4 5 1,5-2-5-16,0 0 0 0,0 0-1 16,0 0 6-16,0 0-6 15,0 0 1-15,0 0-1 16,7 0-1-16,10 0 2 15,8 0-2-15,6 4 1 16,7 2 2-16,3-2 1 16,-4 1-2-16,5 0 0 15,-8-4 0-15,-5 3 0 16,-7-2 0-16,-7 1-3 16,-7-1 7-16,-4-2-7 15,-4 0 3-15,0 0 0 16,0 0 19-16,0 0-7 15,0 0 1-15,0-14 6 0,0-16-19 16,0-11 6-16,0 0-6 16,0 6 0-16,-12 10 11 15,2 4-7-15,-9 7-1 16,6 0-2-16,-7-1 4 16,-2-6-10-16,2-8-23 15,2-10-106-15,-2-5-341 16</inkml:trace>
  <inkml:trace contextRef="#ctx0" brushRef="#br1" timeOffset="37391.53">16283 7931 1141 0,'0'0'68'0,"0"0"-40"15,0 0 53-15,0 0-38 16,0 0-3-16,0 0-17 16,0 0-12-16,58 26 4 15,-52-26 0-15,5-8-1 16,-5-14-5-16,6-6-8 0,1-3-1 15,3-1-6-15,1 6-25 16,6 9 3 0,-8 8-7-16,1 9 28 0,-3 0 5 15,5 6 2-15,1 18 20 16,-4 6 25-16,3 0 0 16,-3-1 1-16,10-5 44 15,-3-7-65-15,7-4 6 16,9-5-20-16,2-8-1 15,5 0-9-15,1 0-1 0,6-4 4 16,-2-7-1-16,6-3 0 16,2-1-3-16,5-2 0 15,1-5 2-15,8 3 0 16,-5-1-2-16,-5 5 1 16,-4 5 0-16,-9 8-1 15,-9 2-5-15,-6 0 5 16,-5 6 1-16,-10 6 1 15,6 3-2-15,-7-1 4 16,4-3 7-16,-2 0 3 16,-5-8-10-16,6 0-4 15,-3-3 5-15,-1 0-5 0,8-9 0 16,-3-9-3-16,7 1 3 16,7 2-5-16,-3 5 1 15,5 8 4-15,-5 2-2 16,3 0 2-16,-5 0 0 15,0 12 0-15,-4 3 4 16,-2-4-1-16,-5 1-1 16,-1-1-2-16,4-4 9 15,-7-1-9-15,8-3 0 16,3-3 3-16,6 0-2 16,6-16-1-16,5-9-4 15,3 1 3-15,-1 3-7 16,6 10 6-16,-8 8 1 0,3 3 1 15,2 0 0 1,-4 0-1-16,-3 14 0 0,-9 3 1 16,0 4 1-16,6-3 1 15,-6 0-2-15,5-4 8 16,4 0-2-16,1-5 1 16,1-3-5-16,3-6-1 15,6 0-2-15,3-6 3 16,0-17-3-16,0-6 1 15,-6 2-20-15,0 6 16 16,-10 9-2-16,-7 12 5 16,-4 0-4-16,0 10 2 0,-2 17 3 15,0 4 0 1,-7 1 0-16,5 1 2 0,-4-5 3 16,4-5 2-1,2-6 15-15,4-7-19 0,0-7 2 16,3-3-4-16,1-3 0 15,5-19-1-15,5-2-2 16,-3-1-11-16,-1 7 12 16,-8 8-5-16,3 5 5 15,-7 5 0-15,2 0 1 16,-4 0-2-16,0 0 0 16,-8 0 2-16,1 0 3 15,-2 0-2-15,-2 1-1 16,1 2 9-16,-1-2-2 15,9 2 2-15,-4-1-7 0,6-2-2 16,12 0 4-16,5 0-4 16,5-14 0-16,6-11-1 15,3-3 1-15,-2 2-1 16,-2 3-3-16,-6 9 4 16,-5 7 2-16,-5 7-2 15,-5 0-3-15,1 0 3 16,-12 13 0-16,1-2-2 15,-6 2 2-15,-1-2 0 16,1 1 8-16,4-4-6 16,-3 2-2-16,1 0 8 15,6-3-1-15,2-1-5 0,2-3-2 16,2-3 0-16,5 0-3 16,-3 0 3-16,5 0 0 15,-3-8 0-15,8 4 1 16,-1 4 0-16,1 0-1 15,3 0 0-15,2 0 3 16,-4 4-3-16,-2 7-3 16,-4-1 1-16,0 0 2 15,-5-2 4-15,3-1-4 16,-5-3 2-16,-4-4 4 16,-5 0-6-16,3 0-2 15,1-11 2-15,3-11 1 16,2-7-1-16,6 2-1 15,-4 2-2-15,-2 3-2 16,-2 12 2-16,-7 4 3 0,-4 6-3 16,-5 0 1-16,-1 0 2 15,-4 0-3-15,1 6 3 16,3 3-2-16,-4-2 2 16,3-2 0-16,5 4 3 15,-1-2-1-15,6-4 3 16,-6-1-5-16,1-2 0 15,9 0 1-15,-4 0-1 16,6-10-5-16,2-6 5 16,0 3-7-16,-2 2 6 15,-7 5-3-15,2 6 4 0,-8 0-4 16,1 0 3-16,-1 12-1 16,-8 3 1-1,3-2 2-15,1-1-2 0,-6-4 0 16,2-1 1-16,1-3 12 15,5-4-12-15,-4 0 0 16,15 0 4-16,-2-17-4 16,13-3 0-16,-5 0-7 15,0 6 7-15,-7 6-4 16,1 8 4-16,-4 0-5 16,4 2 5-16,-5 14 0 15,4 1 1-15,-4-2-1 16,2-3 0-16,2-1 9 15,-2-3-4-15,5-3 5 0,-6-3 1 16,8-2-5-16,-2 0 4 16,4 0-10-16,9-3 2 15,2-16-3-15,9-4 2 16,2 0-1-16,3 5 0 16,-3 4 1-16,-8 5-1 15,-10 5 0-15,-6 1 0 16,-14 3-3-16,-2-2 3 15,-9 2-3-15,-2 0-2 16,-7-2-26-16,-26-2-53 16,-19-4-190-16</inkml:trace>
  <inkml:trace contextRef="#ctx0" brushRef="#br1" timeOffset="60001.14">4016 12669 1295 0,'0'0'130'0,"0"0"-127"15,0 0 45-15,0 0 21 0,0 0 2 16,0 0-50-1,0 0-9-15,0 0 25 0,-6 0-16 16,6 0-3 0,0 8-1-16,0 24-17 0,0 20 11 15,0 12-11-15,0 11 1 16,0 7 3-16,-7 2-4 16,3 0 0-16,-2-7-2 15,-2-10 6-15,2-12-5 16,1-11 1-16,5-12 0 15,0-10 0-15,0-8 1 16,0-9-1-16,0 0 0 16,0-5 0-16,0 0-1 15,0 1 1-15,5-1-2 16,13 0-3-16,15 0 5 0,21 0 0 16,8-1-3-1,9-12 8-15,-2-2-6 0,-9 7 1 16,-10 8-23-16,-10 0-6 15,-11 0-53-15,-9 0-66 16,-14-6-161-16</inkml:trace>
  <inkml:trace contextRef="#ctx0" brushRef="#br1" timeOffset="60354.57">3995 12833 1354 0,'0'0'60'16,"0"0"-30"-16,0 0-8 15,0 0-13-15,0 0 10 16,0 0 3-16,71-10 24 16,-27 8-11-16,5 0-17 15,1-2 30-15,-2-2-31 0,-1-1-10 16,-5-4 5 0,0 1-11-16,-13 4 2 0,-4 2-3 15,-11 4-12-15,-10 0-20 16,-4 12-93-16,-6 8-83 15</inkml:trace>
  <inkml:trace contextRef="#ctx0" brushRef="#br1" timeOffset="60601.23">4103 13134 1456 0,'0'0'71'0,"0"0"-70"16,0 0 17 0,0 0 33-16,0 0-10 0,0 0-21 15,52 0 8-15,-19 2 0 16,5-2-23-16,3 0 13 16,1 0-18-16,0 0 5 15,-2 0-13-15,-6 4 3 16,-15 6-78-16,-19 4-111 15</inkml:trace>
  <inkml:trace contextRef="#ctx0" brushRef="#br1" timeOffset="61671.48">2266 11783 1182 0,'0'0'108'0,"0"0"-102"15,0 0 28-15,0 0 38 16,0 0-16-16,0 0-56 0,11 24 0 16,13-15 26-1,8 8-16-15,10 1 1 0,-1 0-10 16,0 2 5-16,-10-1-2 15,-13-5-4-15,-7 5 0 16,-11 2 9-16,0 4-2 16,-6 4-1-16,-19 2-6 15,-8-3 2-15,-10-3 2 16,1-10-4-16,4-1 0 16,5-6 5-16,13-1-5 15,11-5 4-15,4-2 3 16,5 0 6-16,0 0-3 0,0 0-10 15,14 1 0 1,10 2 4-16,12-3-1 0,4 0 3 16,5 0-6-16,5 0 0 15,-2-14-9-15,0-3-66 16,-7 4-189-16</inkml:trace>
  <inkml:trace contextRef="#ctx0" brushRef="#br1" timeOffset="62275.97">2842 12152 1407 0,'0'0'10'16,"0"0"5"-16,0 0 37 0,-35 101 11 15,20-57-28-15,-6 5-4 16,-6 1-23-16,-2-6 17 15,-6-3 8-15,-5-7-16 16,-9-8-1-16,-7-5-5 16,-4-5-11-16,-16-10 15 15,-4-6-15-15,0 0-1 16,-1-7-1-16,15-13 2 16,8 0-1-16,4-6-1 15,8-4-1-15,3-11-6 16,5-8-2-16,9-2-5 15,6-5 11-15,13 0-8 0,5 1 9 16,5-3 3-16,0-4 1 16,13-2-9-16,14-4 9 15,7 4 0-15,8 1-1 16,5 8 3-16,2 9-2 16,5 9 0-16,-3 9 0 15,2 12 9-15,-1 5-9 16,3 10 0-16,10 1 6 15,0 0-6-15,-1 8 6 16,-1 17-4-16,-5 9-1 16,0 13 23-16,-3 14-23 15,-4 7-1-15,-7 4 15 16,-7 2-15-16,-10-5 5 0,-10-4-5 16,-8-2 4-16,-9-5 4 15,0-2-7-15,-3-6-1 16,-18-4 7-16,-8-8-3 15,-5-10-4-15,-2-7 0 16,0-14-29-16,5-7-20 16,10 0-148-16,9-19-511 15</inkml:trace>
  <inkml:trace contextRef="#ctx0" brushRef="#br1" timeOffset="62545">3272 12176 1485 0,'0'0'47'0,"0"0"-36"16,0 0-14-16,0 0 6 16,0 0 6-16,0 0-4 15,72 18-5-15,-65-10-64 0,-7 2-156 16</inkml:trace>
  <inkml:trace contextRef="#ctx0" brushRef="#br1" timeOffset="62710.43">3237 12434 1452 0,'0'0'107'0,"0"0"-63"15,0 0 6-15,0 0-5 16,0 0-40-16,0 0-3 16,27 20-2-16,-5-2-26 15,-11 0-110-15,-11-10-1090 16</inkml:trace>
  <inkml:trace contextRef="#ctx0" brushRef="#br1" timeOffset="63879.5">5142 12659 1126 0,'0'0'160'16,"0"0"-156"-16,0 0 63 15,0 0 7-15,0 0-27 16,0 0-27-16,0 12-20 0,0 8 26 16,-2 16-11-1,-7 8 17-15,-3 8 4 16,-1 7-17-16,2 6-9 0,0 4 11 16,2 4-5-16,3-6 12 15,4-2-19-15,2-8 0 16,0-4 8-16,10-3-13 15,11-6-2-15,0-4 2 16,2-6-2-16,-3-8 0 16,0-8-2-16,-2-3 0 15,-7-4 0-15,-5-5 3 16,0-4-4-16,-4-2 1 16,-2 0 0-16,0 0-3 15,0 0 3-15,0 0-15 16,0 0 0-16,0 0-40 0,0 0-17 15,0 0-31 1,-6 0-78-16,2-4-462 0</inkml:trace>
  <inkml:trace contextRef="#ctx0" brushRef="#br1" timeOffset="65212.29">5819 12705 242 0,'0'0'755'0,"0"0"-755"16,0 0 159-16,0 0-42 15,0 0-21-15,0 0-28 16,-31 0-32-16,31 0 25 16,0 0-18-16,0 0-6 15,0 0-9-15,0 0-18 16,0 0-5-16,4 0-5 15,30 0 0-15,11 0-1 16,3-4 1-16,6-6 0 16,-8 0-2-16,-5 1 5 15,-10 3-9-15,-6 5-11 16,-12 1-57-16,-11 0-2 0,-2 0-40 16,0 4 29-16,-11 8 36 15,-11-2-98-15,1-2 89 16,2-4 60-16,5-2 102 15,5-2 17-15,1 0-55 16,0 0 2-16,8 3 14 16,-2-2-39-16,0 4-4 15,0 2-15-15,-5 9-13 16,3 8 8-16,-2 8-5 16,1 8 3-16,-2 6 7 15,0 7-10-15,1 4 10 16,-3 0-22-16,2-1 3 15,0-4 4-15,7-8-7 16,-4-9-1-16,2-6-5 0,2-8 12 16,-4-7-7-16,-1 0 1 15,-4-3 0-15,-2 4-9 16,-2-3 4-16,-1 0-7 16,1-2 11-16,1-4 2 15,4 0-2-15,1-4 1 16,1 0 0-16,6-2 0 15,0 0 0-15,0 0 0 16,0 0 6-16,0 0-5 16,0 0 3-16,0 0-4 15,8 0 0-15,15 0 4 0,8 0-4 16,5 0 0-16,3 0-2 16,3 0-2-16,8 0-10 15,-3 0-88-15,-14-10-143 16</inkml:trace>
  <inkml:trace contextRef="#ctx0" brushRef="#br1" timeOffset="65500.55">6262 13030 1416 0,'0'0'90'0,"0"0"-73"15,0 0 0-15,0 0 38 16,0 0-35-16,0 0-14 16,106-14 15-16,-67 4-20 15,3-2 1-15,6 0 3 16,-6 2-5-16,-4 2-15 15,-4 0-59-15,-15-1-113 16,-7-1-778-16</inkml:trace>
  <inkml:trace contextRef="#ctx0" brushRef="#br1" timeOffset="65861.81">6913 12412 1283 0,'0'0'48'0,"0"0"25"16,0 0 20-16,0 0 7 15,0 0-42-15,0 0-46 0,3 32-4 16,1 14 7-1,-2 21 18-15,-2 13-3 0,0 10-16 16,0 6-5 0,0 7 16-16,-9 4-20 0,-11-7-2 15,0-6 2-15,3-12-2 16,-4-14-1-16,7-12-2 16,8-20 0-16,-3-16-4 15,9-14-18-15,0-6-45 16,0-14-55-16,9-30-77 15,3-16-233-15</inkml:trace>
  <inkml:trace contextRef="#ctx0" brushRef="#br1" timeOffset="66261.87">7185 12519 1290 0,'0'0'16'0,"0"0"-2"15,0 0 45-15,0 0 25 16,0 0-16-16,0 0-19 16,0 140-8-16,-24-91-35 15,-8 1 11-15,-6 0 5 16,-6 0-14-16,1-5 1 0,3-7-9 15,11-9 0 1,10-10 1-16,7-11-1 0,10-5 0 16,2-1-3-16,0 2 6 15,0 6-3-15,0 4 11 16,18 2 5-16,2 0 12 16,0-2-11-16,5 0-7 15,-3 0 0-15,2-4-7 16,3 3 0-16,2-6-3 15,0-1-11-15,2 0-7 16,-2 4-83-16,-11-2-101 16,-5 6-665-16</inkml:trace>
  <inkml:trace contextRef="#ctx0" brushRef="#br1" timeOffset="66488.85">7265 13166 1175 0,'0'0'329'16,"0"0"-325"-16,0 0 43 15,0 0 51-15,0 0-58 16,0 0-1-16,0 112-34 16,0-68-5-16,0 0 1 15,0-2 0-15,0-13-2 16,0-11-60-16,0-12-53 15,0-6-87-15,11-18-496 0</inkml:trace>
  <inkml:trace contextRef="#ctx0" brushRef="#br1" timeOffset="66768.03">7459 13130 1445 0,'0'0'65'0,"0"0"16"16,0 0-21-16,0 0 6 15,0 0-66-15,0 0-4 16,-58 63 2-16,34-28-3 16,-3 3 1-16,13-6 4 15,4-8 0-15,3-9-2 0,7-7 2 16,0-2 0-16,0 2 13 16,9-1-6-16,4-1 17 15,3 0-10-15,-1-1-13 16,3-3 11-16,0-2-12 15,2 0-3-15,0 0-4 16,-3 0-55-16,2 0-82 16,-11-10-335-16</inkml:trace>
  <inkml:trace contextRef="#ctx0" brushRef="#br1" timeOffset="67060.39">7764 12836 1380 0,'0'0'119'0,"0"0"-96"15,0 0 21-15,0 0 69 16,0 0-52-16,-4 155-33 15,-7-90 8-15,-5-1-29 16,3-10 7-16,1-10-14 16,6-15-14-16,4-11 13 0,2-12-69 15,0-6-52 1,0 0-88-16,6-20-78 0,8-10-633 16</inkml:trace>
  <inkml:trace contextRef="#ctx0" brushRef="#br1" timeOffset="67219.82">7764 13091 764 0,'0'0'535'15,"0"0"-429"-15,0 0 3 16,0 0-7-16,0 0-59 16,0 0-4-16,45-19-26 15,-17 7-6-15,11-7-5 16,-6 4 1-16,5 1-6 16,-5 4-19-16,-4 2-48 15,-8 3-46-15,-10-4-115 16,-7 1-1026-16</inkml:trace>
  <inkml:trace contextRef="#ctx0" brushRef="#br1" timeOffset="67410.86">8105 12785 925 0,'0'0'581'16,"0"0"-517"-16,0 0 4 15,0 0-9-15,0 0-20 16,0 0-11-16,0 145-10 15,-2-69 3-15,-7 1-21 16,-5 0 5-16,4-3-15 16,-3-3-3-16,-3-7-66 15,-3-17-109-15,0-18-599 0</inkml:trace>
  <inkml:trace contextRef="#ctx0" brushRef="#br1" timeOffset="68018.5">5643 12789 1457 0,'0'0'40'0,"0"0"7"16,0 0 22-16,0 0-36 15,-33 119-4-15,20-51-7 16,3 6-18-16,8-2-1 15,2-1 8-15,0-6-11 0,20-4-4 16,22-5-36-16,12-10-100 16,6-24-327-16</inkml:trace>
  <inkml:trace contextRef="#ctx0" brushRef="#br1" timeOffset="68724.45">8573 12658 1198 0,'0'0'214'0,"0"0"-166"16,0 0-33-16,0 0 47 15,0 0 8-15,0 0-35 16,70 79-22-16,-53-43-9 16,-1 6 35-16,-7 4-20 15,-9 11 4-15,0 7-4 16,-5 8-10-16,-24 2-3 16,-8 6-6-16,-2-4 5 15,6-11-17-15,11-19-11 0,4-27-94 16,7-19-324-1</inkml:trace>
  <inkml:trace contextRef="#ctx0" brushRef="#br1" timeOffset="69652.81">9007 13148 1316 0,'0'0'123'16,"0"0"-61"-16,0 0 14 0,0 0 9 15,0 0-44 1,0 0-31-16,3 0 0 0,10 0-10 16,8 0 0-1,10-15 5-15,4-10-3 0,7-5 3 16,3-8-5-16,2-2 0 15,0-2-3-15,-7 0 3 16,-5 5-5-16,-6 5 5 16,-13 8-6-16,-9 4 4 15,-7 2 2-15,0-1 0 16,-21 5-6-16,-3-3 6 16,-5 7 0-16,0 6-2 15,-5 4 4-15,3 0-4 16,-4 4 2-16,-3 20 0 15,0 6 3-15,3 5-3 0,-4 3 0 16,6 6 13-16,4 1-12 16,7 5 18-16,8 0-10 15,10 3-7-15,4-1 21 16,0-2-20-16,23-7 5 16,6-5 4-16,4-8-10 15,0-6 7-15,5-4-9 16,0-7 1-16,0-12-2 15,11-1 1-15,2 0-6 16,14-18-9-16,-1-7-32 16,3 1-41-16,-9-2-111 15,-6 2-431-15</inkml:trace>
  <inkml:trace contextRef="#ctx0" brushRef="#br1" timeOffset="69858.35">9817 13000 1457 0,'0'0'66'16,"0"0"13"-16,0 0 10 16,0 0-40-16,0 0-34 15,-21 108 14-15,8-44-19 16,-3 3-7-16,1-1 8 16,-3-2-10-16,5-6-2 15,-1-10-13-15,8-12-49 16,6-20-24-16,0-16-160 0,8-18-873 15</inkml:trace>
  <inkml:trace contextRef="#ctx0" brushRef="#br1" timeOffset="70147.31">10017 13050 1375 0,'0'0'84'15,"0"0"-49"-15,0 0 78 16,0 0-65-16,0 0-17 15,0 0-16-15,-13 39-15 16,-14-8 2-16,-11 2-2 16,5 3 0-16,-6 0-2 15,10-8 2-15,14-4 0 0,4-7 4 16,11 0-4-16,0-1 7 16,11-2 2-16,16-3 4 15,4-2 19-15,9-4-22 16,0-2-6-16,1-3 4 15,-4 0-8-15,1 0 0 16,-5 0-10-16,-8 0-48 16,-11-3-43-16,-14 3-206 15</inkml:trace>
  <inkml:trace contextRef="#ctx0" brushRef="#br1" timeOffset="70478.6">9682 12679 1389 0,'0'0'116'15,"0"0"-81"-15,0 0 32 0,0 0 1 16,0 0-24-16,0 0-29 16,81 0 2-16,-50-8-17 15,0-5-4-15,-2-2-11 16,0 3-85-16,-4 6-278 15</inkml:trace>
  <inkml:trace contextRef="#ctx0" brushRef="#br1" timeOffset="71521.14">10554 12697 1495 0,'0'0'18'0,"0"0"38"16,0 0 1-16,0 0-1 16,0 0-37-16,0 0-17 15,7 24 4-15,6 26 0 16,-2 18 15-16,0 15 0 16,-2 5-10-16,-5-2 7 15,-1-4-18-15,2-12 3 16,-1-9 2-16,0-9-5 15,-2-10 0-15,5-10-1 16,-3-14 3-16,-1-7-3 0,-3-10 1 16,5-1 0-16,-3 0-4 15,6-18 4-15,15-34 0 16,10-27 16-16,18-21-8 16,7-8-5-16,0 2-3 15,0 7 0-15,-11 14 1 16,-5 14-1-16,-13 19-3 15,-14 21 2-15,-1 12-12 16,-14 9-3-16,0 6-32 16,0 1-48-16,0 3-145 0</inkml:trace>
  <inkml:trace contextRef="#ctx0" brushRef="#br1" timeOffset="71962.67">11126 13134 1543 0,'0'0'60'0,"0"0"-50"16,0 0 43-16,0 0 27 16,0 0-62-16,0 0-12 15,-19 143 13-15,9-99-18 0,-3 0 1 16,7-6-2-16,-2-8-27 16,6-14-6-16,2-16-89 15,0-2-175-15,21-30-852 16</inkml:trace>
  <inkml:trace contextRef="#ctx0" brushRef="#br1" timeOffset="72233.19">11407 13100 1357 0,'0'0'75'0,"0"0"5"16,0 0 27-16,0 0-55 15,0 0-30-15,0 0-16 16,-117 60-4-16,82-27-4 0,7-4 1 15,8-4 1 1,6-6 0-16,5-2 0 0,9-7 0 16,0 2 5-16,0-2 2 15,14 6 22-15,15-2-5 16,-1 0-19-16,1 2 21 16,0-4-25-16,0 0 1 15,-2 4-4-15,2 0-1 16,-6 4-25-16,-4 0-75 15,-7-6-154-15</inkml:trace>
  <inkml:trace contextRef="#ctx0" brushRef="#br1" timeOffset="72565.32">11452 12671 1457 0,'0'0'123'15,"0"0"-84"-15,0 0-17 0,0 0 20 16,0 0-18-16,0 0-10 16,73-2-2-16,-37-8-12 15,0 0-5-15,-5 0 0 16,-5 2-51-16,-3 2-74 16,-17 3-130-16</inkml:trace>
  <inkml:trace contextRef="#ctx0" brushRef="#br1" timeOffset="72749.28">11606 12631 1357 0,'0'0'76'0,"0"0"10"0,0 0 20 16,0 0-41-16,0 0-19 16,0 0-34-16,-54 108 4 15,39-66-16-15,1-8 3 16,3-6 1-16,3-6-4 15,2-5-36-15,6-8-61 16,0-9-165-16</inkml:trace>
  <inkml:trace contextRef="#ctx0" brushRef="#br1" timeOffset="73126.39">12129 12486 1453 0,'0'0'136'16,"0"0"-108"-16,0 0-17 16,0 0 30-16,0 119 32 0,0-49-54 15,-6 13-6-15,-4 5 20 16,-5 6-11-16,1 5 3 16,1-5-21-16,-3-9 2 15,3-6-5-15,7-17-1 16,-3-16-17-16,6-18-6 15,-1-20-37-15,-3-8-56 16,3-32-211-16</inkml:trace>
  <inkml:trace contextRef="#ctx0" brushRef="#br1" timeOffset="73499.38">12430 12551 1417 0,'0'0'37'0,"0"0"2"16,0 0 16-16,0 0 29 15,0 0-32-15,0 0-40 16,7 56 0-16,-9-16-6 16,-21 2 2-16,-6 2 13 15,-13 2-21-15,-7 3 0 16,-3-1-1-16,-1-5 6 15,8-4-5-15,14-11 0 16,12-11 0-16,9-4 15 16,10-3-13-16,0 0 2 15,4 1 13-15,33 2 15 0,5-3 2 16,5-4-16-16,4-4-14 16,-2-2 18-16,-5 2-22 15,-1 2-1-15,-12 2 1 16,-2 6-10-16,-5 4-18 15,-8 6-47-15,-14 0-109 16,-2-4-591-16</inkml:trace>
  <inkml:trace contextRef="#ctx0" brushRef="#br1" timeOffset="73773.02">12639 13148 1185 0,'0'0'355'0,"0"0"-293"16,0 0-16-16,0 0 59 16,0 0-75-16,0 0-23 15,0 73-1-15,0-33-5 16,0 6 16-16,0-2-17 15,-2-4 0-15,0-9-8 16,2-8-12-16,0-9-36 16,0-9-66-16,0-5-198 0</inkml:trace>
  <inkml:trace contextRef="#ctx0" brushRef="#br1" timeOffset="74092.34">12813 13148 1387 0,'0'0'80'16,"0"0"5"-16,0 0 16 15,0 0-47-15,0 0-39 16,0 0-4-16,-60 103-11 16,43-77 0-16,-4-5-1 15,13-4 6-15,0-10 0 16,4-1-3-16,4-1 1 15,0-1 24-15,0 0-22 0,0 2 5 16,0-2 11-16,0 2-11 16,12-2 10-16,1 0-20 15,5-3 0-15,-1-1 1 16,-1 3-1-16,8-1-13 16,-6 2-16-16,0 4-43 15,2 2-75-15,-11-2-263 16</inkml:trace>
  <inkml:trace contextRef="#ctx0" brushRef="#br1" timeOffset="74440.71">12842 12497 1616 0,'0'0'41'0,"0"0"-37"0,0 0 42 15,0 0 17 1,0 0-33-16,0 0-10 0,143-8-20 16,-103-3 1-16,-9 1 1 15,-4 6-2-15,-10 4-38 16,-9 0-34-16,-8 0-110 16,0 17-205-16</inkml:trace>
  <inkml:trace contextRef="#ctx0" brushRef="#br1" timeOffset="74621.19">13038 12448 1349 0,'0'0'159'15,"0"0"-63"-15,0 0-31 16,0 0 15-16,-38 109-28 0,32-52-6 16,-5-6-42-16,-1-2 1 15,6-7 4-15,-3-9-9 16,5-7-5-16,-4-4-16 15,4-6-72-15,-7-5-167 16</inkml:trace>
  <inkml:trace contextRef="#ctx0" brushRef="#br1" timeOffset="75988.97">13573 12537 1328 0,'0'0'104'16,"0"0"-71"-16,0 0 12 15,0 0 47-15,0 0-32 0,0 0-55 16,13 0-2-16,3 10-3 16,6 12 9-16,0 8 23 15,3 6-22-15,4 4 3 16,-6 4 18-16,-4 3-25 15,-3 5 1-15,-3 3 4 16,-9 6-10-16,-4 1 28 16,0 6-26-16,0-2 0 15,0-2 19-15,-2-4-15 16,-6-3 2-16,-5-3-8 16,-8-3 3-16,5-2 9 15,-3-6-13-15,-4-8 0 16,3-1 4-16,-4-3-4 15,4-2 3-15,-3-2-3 16,6-5 0-16,1-5 6 0,5-4-6 16,5-5-1-16,-2-5-2 15,8 0 4-15,0-3-2 16,0 0 1-16,0 0-5 16,0 0-4-16,0 0-4 15,0 0-16-15,0 0 9 16,0 0-21-16,0 0-10 15,0 0-38-15,0 0-135 16</inkml:trace>
  <inkml:trace contextRef="#ctx0" brushRef="#br1" timeOffset="78179.77">14261 12220 941 0,'0'0'267'0,"0"0"-240"16,0 0-24-16,0 0 55 16,0 0 35-16,0 0-64 15,0-2-15-15,0 2 3 16,0 0 2-16,0 0 22 16,5 0-37-16,1 0 2 15,6 2 24-15,3 12 15 16,1 5-16-16,1 6-14 15,6 3-9-15,-3 3 21 0,5-2-27 16,-6 1 0-16,4 2 6 16,-3-2-5-16,2 2 9 15,-6 5-2-15,-1-2-3 16,-3 6 33-16,-6 3-28 16,1 4 1-16,-5 4 9 15,-2 0-8-15,0-4 5 16,0-1-6-16,0-4-11 15,0 2 24-15,0-1-23 16,0 2 2-16,-11-2 9 16,3 0-8-16,-11-1 7 15,3-2-11-15,1-2 0 0,-3-1 8 16,-4-2-8-16,4-2 0 16,-7 0 3-16,8-1-1 15,-1-6 0-15,3-1-2 16,-1 2 0-16,1-2-1 15,-6 5 1-15,5-1 0 16,-1-3-1-16,-1 0 4 16,0-5-4-16,9-6 1 15,-2-4 0-15,0-2 1 16,4-3-1-16,-2-1 0 16,3 3-1-16,-1-5 4 15,5 0-2-15,0-4-1 16,0 2 0-16,2 0-3 0,0-2 3 15,-3 2 0-15,3-2-2 16,0 0 1-16,0 0 1 16,0 0-7-16,0 0-17 15,0 0 10-15,0 0-68 16,-5 0-106-16,-10 0-725 16</inkml:trace>
  <inkml:trace contextRef="#ctx0" brushRef="#br1" timeOffset="81886.5">5695 13586 1193 0,'0'0'31'0,"0"0"-2"15,0 0 66-15,0 0 2 16,0 0-51-16,0 0 15 16,0 0-28-16,-32-3-13 15,30 3 8-15,2 0-19 0,0 0 0 16,0 8-9 0,0 24 2-16,20 14 8 0,4 3-3 15,3-7 0-15,0-12-2 16,2-12-2-16,-2-10-2 15,4-8-1-15,-2 0 0 16,0-14-1-16,-4-12 1 16,-6-3 0-16,6 4-1 15,-5-1 5-15,0 7-2 16,-2 6-2-16,-1 1 0 16,-1 6 2-16,5 1-1 15,-4 1 1-15,1 3 10 16,2-2-9-16,-4 3 7 15,-3 0-10-15,3 0 0 0,1 0 1 16,1 14-1-16,5 11 0 16,-4 2 4-16,-3-4-1 15,5-4 0-15,-6-7-3 16,1-7 2-16,1-1-6 16,4-4 4-16,3 0 0 15,2-2-3-15,3-12 6 16,2-2-2-16,-2 6-1 15,-2 4 0-15,-2 1-1 16,-5 5 1-16,-2 0 0 16,0 0-2-16,-5 0 5 15,-1 0 4-15,-2 0-7 16,1 5 1-16,1-1 10 0,1 4-11 16,1-2 0-1,-1 2 7-15,2-2-3 0,1-3-2 16,2-3-2-16,-1 0 0 15,6 0 5-15,2-13-2 16,4-7-3-16,0-2 3 16,-1 1-2-16,3 10-2 15,-4 2 1-15,0 8 0 16,-7 1 0-16,-3 0 0 16,-1 0 0-16,-3 14-2 15,-1 4 7-15,-1 1 7 16,0 4-11-16,-2-5 3 15,6 0 0-15,-3-4-4 16,3-1 0-16,-1-6-2 0,-1-1 5 16,3-2-5-16,-1 0 2 15,6-4 0-15,-4 0 1 16,1 0-1-16,2 0-1 16,-2 0-5-16,2 0 12 15,0 0-10-15,0 0 4 16,5-2 0-16,-3-2 0 15,6 2 0-15,-3 2 0 16,0 0 0-16,-5 0 4 16,2 0-4-16,-2 2 0 15,-2 8 0-15,-5 2-1 16,6 1 1-16,-4-5 0 16,-1-1-2-16,1-5 5 0,5-2-3 15,7 0 0-15,4-6 0 16,7-10-2-16,-3 2 2 15,5 2-4-15,-9 4 3 16,-2 2 1-16,0 3-3 16,-6 3 3-16,-5 0 0 15,-3 0-1-15,-4 0 1 16,-1 0 0-16,-4 0-2 16,3 0 5-16,-3 0-4 15,4 0 1-15,-4 3 0 16,7 0 1-16,-1-3-1 15,1 3 0-15,3-1-3 16,-1-2 6-16,3 0-4 0,9 0 1 16,2 0 0-16,7-6 3 15,1-4-3-15,3-2 0 16,1 4-3-16,-10 4 7 16,-9 2-4-16,-6 2 0 15,-10 0 0-15,-6 0 3 16,0 0-2-16,0 0-2 15,0 0 0-15,-8 0-49 16,-17 0-102-16,-6 0-510 16</inkml:trace>
  <inkml:trace contextRef="#ctx0" brushRef="#br1" timeOffset="85098.23">11884 13800 1144 0,'0'0'5'0,"0"0"67"16,0 0 14-16,0 0 16 16,0 0-26-16,0 0-43 15,0 0 12-15,-29-76-17 16,29 76-17-16,0 0-2 15,0 0-6-15,9 17-1 16,11 10 3-16,5 5-3 16,-1-4 7-16,-2-4-9 15,3-2 0-15,-5-6-2 16,0-4 5-16,-2-4-4 16,-3-8 1-16,-1 0 0 0,3 0 0 15,8-19 0-15,2-12 0 16,4-1 1-16,0-2 2 15,7 10-6-15,-5 7 3 16,-4 8 0-16,-4 6 1 16,-5 3 2-16,-5 0-3 15,-1 0 8-15,-1 0-1 16,1 3 2-16,-3 6-3 16,2 6-4-16,3 1 11 15,-1 0-13-15,1-4 0 16,-1-4-4-16,1-4 11 15,7-4-7-15,1 0 0 0,0-8 0 16,12-17 2-16,-3 0-2 16,4 0 0-16,-2 8-3 15,-6 11 7-15,0 4-6 16,-7 2 2-16,-2 0 0 16,-7 2 2-16,-1 7-1 15,-1 3-1-15,-3-4 11 16,6 1-2-16,-1-3 7 15,3-4-15-15,7 0 0 16,-4-2 17-16,8 0-17 16,-4 0 3-16,-1 0-1 15,0 0 0-15,-2 0-2 16,7 0-1-16,-8 0 0 0,4-2 6 16,-3-4-6-1,3 0 0-15,-8-2 10 0,3 4-9 16,-7-2 8-16,-2 2-9 15,-2 0 0-15,-5 2 6 16,0 2-5-16,-2 0-1 16,0 0 4-16,0-2-1 15,0 2 10-15,0 0-13 16,0 0 0-16,0-2 5 16,0-2-5-16,0-3-11 15,0 1-10-15,0 0-61 16,0 5-38-16,-2 1-181 0</inkml:trace>
  <inkml:trace contextRef="#ctx0" brushRef="#br1" timeOffset="90288.85">6111 13796 1354 0,'0'0'44'0,"0"0"9"16,0 0 1-16,0 0 41 15,0 0-59-15,0 0-27 16,0 0-6-16,7 0 1 16,-5 0 15-16,-2 0-10 15,0 0-5-15,0 0 15 16,0 0-8-16,0 0-4 16,0 4-1-16,0 16-3 15,-2 6 4-15,-10 5-7 16,-3 0 0-16,1 1 9 0,4 0-9 15,-3 3 3-15,-6-3 3 16,-1 1-5-16,-4 2 13 16,-5 1-14-16,-2-2 0 15,-3 0 8-15,-4-4-8 16,3-2 3-16,-7-1 2 16,-1-4-3-16,-4 1 14 15,0-3-16-15,-1-2 4 16,-6 1 5-16,0 3-9 15,-6-2 4-15,-2 2 2 16,-1 0-6-16,-3 0 13 0,-1-5-11 16,2-2-2-1,1-4 12-15,2-8-10 0,-5-4 0 16,-5 0-2 0,-1-6 0-16,-6-18-1 0,6-6 1 15,-1-4 0-15,7-1-1 16,9 3 2-16,6 3 1 15,4-1-2-15,2-1 0 16,3 3-1-16,1-1 1 16,-3-13 0-16,1 3-1 15,-6-7 2-15,0-8-2 16,0-8 1-16,4-3-3 16,3 6-4-16,8 7 2 0,4 10 5 15,6 9-2 1,5 5 5-16,-2 4-6 0,1-1 3 15,2 0 0 1,-1-4 0-16,1 1 0 0,0-2-1 16,1 1-1-16,3-2 2 15,-1 7 0-15,7 10 0 16,3 3 2-16,3 9-8 16,1-1 6-16,-1 1 0 15,3 2-1-15,-2 0 5 16,2 0-5-16,0 0 1 15,0 0 0-15,-4 0-6 0,-3 10 6 16,-4 24-1-16,-7 18-2 16,1 15 5-16,-6-3-2 15,7-10 0-15,3-14 0 16,5-16-1-16,2-10 1 16,4-6 0-16,0-6 0 15,2 0 0-15,-2-2 0 16,2 0 0-16,0 0-11 15,0 0 8-15,0 0-15 16,0-16 4-16,0-14 12 16,-2-13-3-16,0-4 0 15,2-3 3-15,0-1 2 16,0 1-1-16,0 2 1 0,0 8 0 16,0 14-1-1,0 11 1-15,4 9-4 0,-2 3 2 16,4 3-4-16,6 0 0 15,3 0 6-15,12 0-6 16,7 0-2-16,11 6-38 16,11 4-43-16,6 0-56 15,0-6-349-15</inkml:trace>
  <inkml:trace contextRef="#ctx0" brushRef="#br1" timeOffset="91901.41">12568 13894 1323 0,'0'0'63'16,"0"0"-35"-16,0 0 39 0,0 0-5 16,0 0-3-1,0 0-46-15,27 0-9 0,2 6-3 16,6 18-1-16,13 13 1 16,-2 10 13-16,1 10-7 15,4 2-1-15,-2-2 14 16,0-3-4-16,-2-8-11 15,2-6-5-15,4-8 4 16,-1-3-5-16,1-8 1 16,3-1 0-16,-1-2 2 15,10 3 2-15,-3 1-2 16,0 0-2-16,6 2 0 16,-3-4 1-16,-3-4-1 0,-4-6 0 15,0-3-2 1,-3-7 5-16,-1 0-3 0,-5-7 0 15,-5-11 0-15,6-4 12 16,-6-4-10-16,-1-4-2 16,-6-7 12-16,5-3-8 15,6-5-4-15,-2-8-1 16,8 1 1-16,-1-2 3 16,5 6-3-16,-3 2 0 15,1 7-3-15,-6 12 6 16,-13 7-3-16,-3 5 0 15,-12 4 0-15,-5-2-3 0,4-3 3 16,-1-8 0-16,-7 2 4 16,1-2-3-16,-3 4-1 15,-5 2 0-15,-1 6 0 16,-5 4 6-16,0 6-6 16,0 1 0-16,0 1 6 15,-5 0-6-15,-1 0 0 16,-8 0-2-16,1 0 2 15,-12 0-9-15,-2 0 9 16,-6 7-5-16,-7-1 0 16,5 0 5-16,-3-2-2 15,11 0-2-15,11-2 4 16,12 0 0-16,4-2 0 0,0 0-2 16,0 0-1-1,0 0 1-15,4-6-7 0,19-12 2 16,4-4-2-16,2 0 8 15,2 2-13-15,2 2 7 16,-4 4 7-16,0 4 0 16,-4-2 0-16,-1 2 0 15,-2 1 0-15,-6 3-3 16,4 5 3-16,-6 1 0 16,1 0-1-16,3 0 2 15,-3 12 3-15,1 7 8 16,-1 6-7-16,-3 3 18 0,-1 6-18 15,-5 2-2 1,3 0-3-16,-2 0 0 0,6-1-15 16,3-9-87-16,-3-16-252 15</inkml:trace>
  <inkml:trace contextRef="#ctx0" brushRef="#br1" timeOffset="92534.21">16171 12607 1431 0,'0'0'31'0,"0"0"-4"15,0 0 9-15,0 0 39 16,0 0-51-16,0 0-11 16,29 8-13-16,13-7 5 15,5 2 35-15,-3-1-35 16,8-1 0-16,-10-1-2 15,-6 0 1-15,2 3-8 0,-13 0 1 16,-15 12-67-16,-10 6-57 16,-2 4-99-16</inkml:trace>
  <inkml:trace contextRef="#ctx0" brushRef="#br1" timeOffset="92726.89">16104 12953 1344 0,'0'0'106'0,"0"0"-94"0,0 0 12 15,0 0 43-15,0 0 16 0,0 0-27 16,143-6-36-16,-90 0-19 16,-6 2 9-16,-1 3-10 15,-5 1-4-15,-5 0-27 16,-19 5-119-16,-17 4-417 15</inkml:trace>
  <inkml:trace contextRef="#ctx0" brushRef="#br1" timeOffset="97351.36">18058 12144 1301 0,'0'0'17'0,"0"0"15"0,0 0 55 16,0 0-29-16,0 0-3 16,0 0-18-16,0 0-8 15,-49-30 6 1,40 30-9-16,-11 22-20 15,-2 39 3-15,-14 33-6 16,1 33-2-16,-3 21 4 0,9 5-5 31,4 0 11-31,9-13-8 0,14-18 0 0,2-17 2 16,0-32-5-16,16-19-3 16,11-21 1-16,11-18-34 15,-3-15-26-15,3-13-108 16,-9-33-351-16</inkml:trace>
  <inkml:trace contextRef="#ctx0" brushRef="#br1" timeOffset="97604.35">18404 12136 1384 0,'0'0'13'15,"0"0"-8"-15,0 0 30 16,146-10-11-16,-88-13 2 16,0 2-20-16,-2 3-6 15,-12 10-38-15,-7 8-88 16,-22 0-238-16</inkml:trace>
  <inkml:trace contextRef="#ctx0" brushRef="#br1" timeOffset="97820.4">18697 12180 1291 0,'0'0'69'15,"0"0"-34"-15,0 0 46 16,0 0-12-16,-22 180 16 15,9-86-36-15,-3 7-19 0,-1-3 16 16,-4-4-33-16,6-9-5 16,-1-14 0-16,3-16-8 15,9-11-2-15,2-10 0 16,2-4-63-16,0-7-92 16,0-12-434-16</inkml:trace>
  <inkml:trace contextRef="#ctx0" brushRef="#br1" timeOffset="97985.81">18402 13218 1475 0,'0'0'49'0,"0"0"39"16,0 0-1-16,0 0-69 16,0 0-13-16,0 0 7 15,150-65-12-15,-82 48 0 16,-6 3-17-16,3 2-75 15,-19-7-118-15</inkml:trace>
  <inkml:trace contextRef="#ctx0" brushRef="#br1" timeOffset="98212.65">18959 12651 1500 0,'0'0'75'16,"0"0"-58"-16,0 0 40 16,0 0-9-16,148-23-36 15,-88 6-10-15,3 3 0 16,-12 6-2-16,-1 8-52 16,-19 0-141-16,-18 0-889 15</inkml:trace>
  <inkml:trace contextRef="#ctx0" brushRef="#br1" timeOffset="98456.81">19435 12226 1519 0,'0'0'56'15,"0"0"-11"-15,0 0 3 16,0 0-22-16,0 0 10 15,20 178 0-15,-20-71-6 16,0 17-7-16,0 10-1 16,-18 0-20-16,-2-9 1 15,-2-19-2-15,6-22-1 16,10-27-5-16,1-25-12 16,5-23-30-16,0-9-55 0,11-33-86 15,7-28-102-15</inkml:trace>
  <inkml:trace contextRef="#ctx0" brushRef="#br1" timeOffset="98870.79">19753 12197 1364 0,'0'0'15'0,"0"0"68"0,0 0 59 15,2 121-71 1,-2-65-31-16,-4 9-1 0,-15 4-19 16,-10 4 8-16,-7-1-22 15,-5-10-5-15,4-8 4 16,1-15-5-16,7-18 0 16,11-9-4-16,7-10 4 15,7-2-9-15,4 0 7 16,0 0-1-16,0 0 1 15,0 0 1-15,0 0 0 16,0 0 0-16,0 0 0 16,0 0-5-16,17 3 6 15,10 16 0-15,2 10 7 16,4 5 1-16,4 0 1 16,-6-2-7-16,-3-4 2 15,-3-4-6-15,-7-2 2 16,-3-4-24-16,-5-7-42 0,-6-11-127 15,-4 0-336-15</inkml:trace>
  <inkml:trace contextRef="#ctx0" brushRef="#br1" timeOffset="99079.62">19850 12836 1457 0,'0'0'43'0,"0"0"26"16,0 0 48-16,0 153-34 0,0-92-44 16,0 3-22-16,-14-4-5 15,3-7-7-15,7-18-5 16,-1-13-2-16,5-13-32 16,0-9-28-16,0-4-137 15,16-28-96-15</inkml:trace>
  <inkml:trace contextRef="#ctx0" brushRef="#br1" timeOffset="99358.21">19992 12959 1396 0,'0'0'118'0,"0"0"-5"16,0 0-26-16,0 0-36 0,0 0-13 16,0 0-38-1,-2-1-6-15,-9 9 5 0,-3 12-12 16,-1 4 1-16,-1 0 7 15,5-8 5-15,7-4-5 16,2-8 5-16,2 0 0 16,0 2 0-16,0 2 1 15,0 2 10-15,8 0-5 16,7 2-4-16,6-1 6 16,-1 1-8-16,3-1-2 15,-2 1-1-15,4-2-22 16,4-2-67-16,0-8-200 15</inkml:trace>
  <inkml:trace contextRef="#ctx0" brushRef="#br1" timeOffset="99658.25">20409 12461 1092 0,'0'0'477'15,"0"0"-475"-15,0 0 14 16,0 0 79-16,0 0-66 16,0 0 20-16,13 146-13 0,-13-74-10 15,0 7 1 1,0-1-18-16,0-6-6 0,-9-10 1 15,5-16-4-15,2-18-13 16,2-14-27-16,0-14-60 16,0 0-104-16,0-32-214 15</inkml:trace>
  <inkml:trace contextRef="#ctx0" brushRef="#br1" timeOffset="99823.03">20422 12791 822 0,'0'0'646'0,"0"0"-572"15,0 0 12-15,0 0-20 16,0 0-25-16,0 0-27 0,69-27 10 16,-26 12-22-16,3-1 3 15,-1 4-7-15,1 0 2 16,2 4-38-16,-13 4-23 16,-8 4-72-16,-10 0-109 15</inkml:trace>
  <inkml:trace contextRef="#ctx0" brushRef="#br1" timeOffset="100047.27">20832 12416 1440 0,'0'0'72'0,"0"0"42"16,0 0-26-16,0 0-53 15,0 0-26-15,-11 123 20 16,4-48-6-16,3 2-10 15,4-2-2-15,-2-5-8 16,0-6-3-16,2-11 0 16,-6-12-25-16,4-11-14 15,-2-15-58-15,-9-15-100 16,1-9-633-16</inkml:trace>
  <inkml:trace contextRef="#ctx0" brushRef="#br1" timeOffset="100407.99">21153 12137 1284 0,'0'0'28'15,"0"0"39"-15,0 0 56 16,0 0-43-16,87 109-16 16,-60-49-9-16,-8 11-26 15,4 6-6-15,-8 8 7 16,-1 1-8-16,-12-2 7 16,-2-2-15-16,0-4-9 15,-6-3 9-15,-19-5-14 16,-8-6 0-16,-5-3 0 15,5-17-9-15,8-16-20 0,9-14-20 16,9-14-64-16,7 0-168 16</inkml:trace>
  <inkml:trace contextRef="#ctx0" brushRef="#br1" timeOffset="101127.85">22155 12180 1370 0,'0'0'60'0,"0"0"-54"16,0 0 66-16,0 0 32 0,37 104-44 16,-37-30-23-16,0 21 2 15,-6 11-16-15,-15 7 15 16,-15 6-25-16,2-2-7 15,-4-15 8-15,11-21-14 16,10-24 1-16,13-27-1 16,4-18 2-16,0-9-7 15,19-3 4-15,20 0 1 16,9-7 0-16,10-15 0 16,5-3 0-16,-3 0 0 15,9 2-3-15,-9 8-1 16,0 1-12-16,-6 6-22 0,-19 1-8 15,-8 1-32-15,-16-2-62 16,-11-13-126-16</inkml:trace>
  <inkml:trace contextRef="#ctx0" brushRef="#br1" timeOffset="101402.17">22111 12129 1398 0,'0'0'73'15,"0"0"-58"-15,0 0 85 16,0 0-38-16,149-60-12 16,-84 43-29-16,2-4 4 15,-3 6-18-15,-4 7-7 16,-8 3 11-16,-8 3-11 15,-13 2 3-15,-10 0-8 16,-17 0-6-16,-4 14-43 16,-2 10-72-16,-36 1-314 15</inkml:trace>
  <inkml:trace contextRef="#ctx0" brushRef="#br1" timeOffset="101644.82">22225 12565 1580 0,'0'0'7'16,"0"0"15"-16,0 0 58 16,0 0-17-16,0 0-36 15,0 0-14-15,96 0 2 16,-59 0-14-16,15-6 0 15,3-5-1-15,5-3-18 16,8 1-44-16,-11 0-152 0,-10 2-1301 16</inkml:trace>
  <inkml:trace contextRef="#ctx0" brushRef="#br1" timeOffset="102038.41">23424 12118 1503 0,'0'0'2'0,"0"0"88"16,0 0-6-16,0 0-47 15,-139 156 3-15,108-76-22 16,0 14 19-16,4 9-22 16,0 5 1-16,10-3-3 15,3-5-4-15,12-12-4 0,2-14-5 16,0-16 0-1,6-14 1-15,17-10-1 0,-5-12-7 16,7-8-16-16,-8-5-43 16,-1-9-91-16,-14-9-487 15</inkml:trace>
  <inkml:trace contextRef="#ctx0" brushRef="#br1" timeOffset="102979.15">23833 12685 1400 0,'0'0'205'0,"0"0"-188"16,0 0-10-16,0 0 35 15,0 0-21-15,0 0-21 16,25 4 0-16,17-18 0 16,10-8 0-16,-4-3 10 15,8-2-9-15,0-8-1 16,0-3 11-16,-6-1-9 0,2-4-2 16,-7 5-1-16,-5 4 1 15,-9 4 2-15,-4 2-2 16,-12 2 0-16,3 0 2 15,-7 2-1-15,1 2 2 16,-8-2 1-16,-4 2-3 16,0 0 8-16,0 1-9 15,0 4 0-15,-7 2 0 16,-13 4 0-16,2 0 0 16,-9 5-2-16,0 5 2 15,-1 1-3-15,-6 0 3 16,-2 0 0-16,1 18-2 15,-1 5 2-15,1 9 0 0,-6 7 0 16,1 7 4-16,-2 6 3 16,7 9-6-16,-6 3-1 15,3-1 12-15,5 5-4 16,2-3-1-16,6 0 0 16,8-8-5-16,5-5 24 15,10-6-19-15,2-7-2 16,2-3 12-16,21-7-11 15,1-5 1-15,1-3-7 16,11-5 0-16,-3-3 7 16,2-7-7-16,7-1 0 15,1-5 5-15,-1 0-4 16,1 0 2-16,1 0-3 0,3-8 0 16,-4-2-1-16,-4 0 1 15,-1-2-10-15,-7 0-15 16,-6-4-48-16,-7-6-106 15</inkml:trace>
  <inkml:trace contextRef="#ctx0" brushRef="#br1" timeOffset="103265.98">24555 12745 1677 0,'0'0'36'0,"0"0"-32"16,0 0 13-16,0 0 16 0,0 131 10 16,-7-84-43-16,3 6 2 15,2-1-2-15,-5-2 0 16,5-8-28-16,2-14-36 15,0-16-57-15,0-12-170 16</inkml:trace>
  <inkml:trace contextRef="#ctx0" brushRef="#br1" timeOffset="103546.17">24742 12773 1403 0,'0'0'54'0,"0"0"-9"15,0 0 99 1,0 0-110-16,0 0-30 0,0 0-3 16,-57 52 3-16,32-16-7 15,7-1 3-15,3-5-2 16,5-6-3-16,8-6 5 16,2-6 0-16,0-3 7 15,2-2 12-15,12-1 22 16,1 0-13-16,1 0-13 15,4-4 7-15,-2 0-21 0,2 0 0 16,2 2-2-16,-2 2 0 16,1 4-19-16,-6 2-43 15,-7-2-87-15,0-10-278 16</inkml:trace>
  <inkml:trace contextRef="#ctx0" brushRef="#br1" timeOffset="104422.76">24635 12079 1423 0,'0'0'40'0,"0"0"23"16,0 0 38-16,0 0-34 0,0 0-47 16,0 0-14-16,38-1 40 15,-9-4-21-15,7 0-13 16,-7-1-5-16,0 0-5 15,-7-3 4-15,3 1-6 16,-12 2-3-16,1 1 2 16,-12 2-48-16,-2 3-76 15,-18 0-356-15</inkml:trace>
  <inkml:trace contextRef="#ctx0" brushRef="#br1" timeOffset="106773.57">25234 12527 1347 0,'0'0'3'0,"0"0"-3"15,0 0 0 1,0 0 21-16,0 0 5 0,0 0-17 16,-13 74-2-16,13-60-2 15,0-8 25-15,0-2-25 16,0-4-1-16,0 0 7 15,0 0-7-15,11-16 1 16,5-9-3-16,-3-2 1 16,-3 3-2-16,-4 10-1 15,-6 7 0-15,0 6 17 16,0 1 32-16,0 0 12 0,0 0-33 16,-14 16-23-16,-1 1 5 15,-1 4-10-15,5-5 0 16,5-4 1-16,2-6-1 15,-2-4 0-15,6 2-19 16,0 5-55-16,0 4-43 16,0 3-83-16,0-6-528 15</inkml:trace>
  <inkml:trace contextRef="#ctx0" brushRef="#br1" timeOffset="107272.13">25841 12129 1507 0,'0'0'6'15,"0"0"-6"-15,0 0 53 16,0 0-7-16,0 0-36 16,16 121 12-16,-10-32 11 15,-4 11-21-15,-2 9 9 16,0 9-4-16,0-1-16 0,-16-6 6 16,3-21-7-1,7-27 0-15,6-26 1 0,0-21-1 16,0-16 0-16,0 0-6 15,15-36 6-15,16-28 16 16,7-18-12-16,5-11-1 16,-6 3 5-16,11 2-7 15,-4 3 2-15,3 4-3 16,-3 4 0-16,-6 10 0 16,-5 4 0-16,-6 13 0 15,-2 8-2-15,-10 10 5 16,-1 5-6-16,-8 12 1 15,1 4-27-15,-5 10 15 16,-2 1-33-16,0 10-56 16,0 24-60-16,-13 10-441 0</inkml:trace>
  <inkml:trace contextRef="#ctx0" brushRef="#br1" timeOffset="107474.42">26337 12587 1478 0,'0'0'35'0,"0"0"-29"16,-22 110 65-16,13-60 10 15,3 6-28-15,-3-1-34 0,5 3-2 16,-4-2-17-16,6-4-5 16,0-8-4-16,2-10-45 15,0-12-55-15,0-16-117 16,0-6-627-16</inkml:trace>
  <inkml:trace contextRef="#ctx0" brushRef="#br1" timeOffset="107797.06">26605 12653 1353 0,'0'0'62'15,"0"0"-27"-15,0 0 67 16,0 0-14-16,0 0-21 0,0 0-45 15,-6 19-14 1,-28 12-5-16,-2 7 0 0,-4-4-4 16,7-1 1-16,4-5 0 15,4-6-3-15,10-2 3 16,-1-7 0-16,9-1 3 16,5-1-1-16,2 1 7 15,0-1-9-15,2 4 2 16,19-1 13-16,-2 0-13 15,8-3-2-15,2 1 5 16,2 1-3-16,0-3-3 16,5 0 1-16,-5 0-12 15,0-2-20-15,-4-4-78 16,-4-4-158-16</inkml:trace>
  <inkml:trace contextRef="#ctx0" brushRef="#br1" timeOffset="108144.04">26788 11909 543 0,'0'0'991'0,"0"0"-989"16,0 0 5-16,0 0 71 16,0 0-8-16,0 0-38 15,100 0-4-15,-65 0-23 16,1 0-5-16,0-4 4 15,-2-8-4-15,-11 4-24 16,-2 4-64-16,-7 4-94 16,-14 0-293-16</inkml:trace>
  <inkml:trace contextRef="#ctx0" brushRef="#br1" timeOffset="108335.44">26964 11849 1280 0,'0'0'165'0,"0"0"-142"16,0 0 40-16,0 0 40 0,-62 144-22 16,48-81-40-16,-4 0-27 15,-2 0-11-15,4-4 0 16,5-9-6-16,9-8 0 16,2-13-90-16,0-17-170 15</inkml:trace>
  <inkml:trace contextRef="#ctx0" brushRef="#br1" timeOffset="109279.27">27380 12065 1273 0,'0'0'76'16,"0"0"-74"-16,0 0 89 0,0 0-19 15,0 0 14-15,0 0-50 16,0-26-30-16,7 26-6 16,2 0-2-16,9 20 2 15,4 10 15-15,3 10 3 16,2 9-6-16,-8 7 4 15,-3 6-4-15,-3 6 12 16,-4 4-5-16,-9 0-17 16,0 1 23-16,0-1-23 0,0-3 1 15,-15 0 13-15,-12-4-12 16,-2-3 3-16,-7-4-7 16,1-4 1-16,-3-6 8 15,2-6-9-15,0-8 0 16,9-11 1-16,10-10 0 15,11-7-1-15,-2-6-5 16,8 2-18-16,0-2 2 16,0 0-45-16,0 2-63 15,0-2-150-15</inkml:trace>
  <inkml:trace contextRef="#ctx0" brushRef="#br1" timeOffset="110542.47">28396 11859 1351 0,'0'0'113'0,"0"0"-113"0,0 0 0 15,0 0 48-15,0 0 7 16,0 0-41-16,21 80 7 16,-17-4 7-16,-4 21 24 15,0 9-27-15,0 13 2 16,-9 2 0-16,-9 4-9 16,-2 0-8-16,-4-12-10 15,8-12 0-15,3-20 2 16,3-18-2-16,4-17 0 15,4-14-5-15,-5-8 5 0,1-6-11 16,-6-4-20-16,3-2-32 16,1-6-26-16,-4-6-94 15,8 0-318-15</inkml:trace>
  <inkml:trace contextRef="#ctx0" brushRef="#br1" timeOffset="111125.03">29065 11966 1489 0,'0'0'19'16,"0"0"-13"-16,0 0 58 16,0 0-18-16,0 0-19 15,0 0-11-15,-70 142-8 16,39-94 10-16,-9 4 1 16,-6 2-10-16,-8 2 16 0,-4 0-24 15,-4-3-1-15,-1-3 4 16,1-5-2-16,6-1-4 15,10-3 2-15,15-11 0 16,6-9-4-16,13-13 4 16,10-5-3-16,2-1 2 15,0-2-5-15,0 0 5 16,0 0-5-16,2 4 6 16,12-2-2-16,-1 2 2 15,5 2 0-15,5 0 8 16,4 6 0-16,6 2 9 15,7 2-7-15,6 5-4 0,6 1 18 16,-3-3-21-16,2 3 2 16,-8-4 8-16,-10 1-10 15,-2-6 3-15,-8 0-6 16,-6-4 1-16,-3 0-1 16,-3-3 0-16,-7 0 0 15,-2-4-2-15,0-2 2 16,-2 0-1-16,0 0-24 15,0 4-38-15,0 1-43 16,0 6-184-16</inkml:trace>
  <inkml:trace contextRef="#ctx0" brushRef="#br1" timeOffset="111752.89">29232 12879 1619 0,'0'0'37'0,"0"0"-37"0,0 0 0 15,0 0 51-15,-11 151-17 16,-7-85-27-16,-2 2-5 16,0-7 3-16,4-6-6 15,3-2 1-15,6-15-5 16,1-10-4-16,3-12-52 15,3-16-55-15,0 0-123 16</inkml:trace>
  <inkml:trace contextRef="#ctx0" brushRef="#br1" timeOffset="112024.91">29504 12966 1281 0,'0'0'9'0,"0"0"12"16,0 0 103-16,0 0-10 15,0 0-53-15,0 0-50 16,-54 16-10-16,14 14-1 16,0 2 0-16,7-6 1 15,8-7-1-15,11-6 0 16,8-3 20-16,6 2 9 16,0 3-12-16,0 0 4 0,6-1 3 15,13-2 3-15,-1 2-22 16,1-1-4-16,4 1-1 15,-1-5-1-15,0 1 1 16,3-2-52-16,-5-2-43 16,-3-2-46-16,-3-4-205 15</inkml:trace>
  <inkml:trace contextRef="#ctx0" brushRef="#br1" timeOffset="112398.34">29520 11909 1446 0,'0'0'80'15,"0"0"-71"-15,0 0 71 16,0 0-9-16,0 0-42 0,113-88-24 16,-80 78 8-16,8 0-13 15,-6 3-1-15,-1 4-1 16,-5 1-9-16,-12 2-16 15,-3 0-62-15,-12 14-78 16,-2 4-169-16</inkml:trace>
  <inkml:trace contextRef="#ctx0" brushRef="#br1" timeOffset="112586.5">29753 11807 1421 0,'0'0'37'0,"0"0"-29"16,0 0 144-16,0 0-82 16,-48 138-30-16,34-88-15 0,5 4-23 15,-3-1 17 1,-1-2-19-16,3 2 0 0,-4-3-4 16,1-2-8-16,-10-8-61 15,1-14-117-15,0-15-1028 16</inkml:trace>
  <inkml:trace contextRef="#ctx0" brushRef="#br1" timeOffset="120617.69">22067 13789 805 0,'0'0'512'0,"0"0"-501"15,0 0 28-15,0 0 46 16,0 0-37-16,0 0-16 15,125 117 30-15,-102-99-37 16,2-2 0-16,2 1 15 16,2-3-31-16,0-7 4 15,2-5-12-15,15-2 6 16,15-12-8-16,13-23 1 16,3-9-8-16,8-1 8 15,-2 7-10-15,-12 12 5 0,-11 10 3 16,-13 14 2-1,-9 2 6-15,-9 4-6 16,-2 21 7-16,-1 6 16 0,-8 3 0 16,2-1-3-16,0-8 5 15,-4-3-20-15,-1-1 12 16,3-7-17-16,7-2 0 16,2-6 0-16,4-5 0 15,11-1 0-15,14 0 0 16,8-24 0-16,19-6 11 15,3-2-11-15,10 2 0 16,-9 10 2-16,-2 7-2 0,-12 8 1 16,-5 3 5-16,-16 2-3 15,-4 0 14-15,-15 0-17 16,-6 0 0-16,-2 5 14 16,-10 2-7-16,-1 3 1 15,1 0-4-15,1 4-1 16,5-4 3-16,18-2-6 15,18-8 0-15,24 0 0 16,14-28 0-16,15-9-13 16,1-5 6-16,-10 11 7 15,-15 11-6-15,-16 12 6 0,-18 8 0 16,-4 0 1 0,-15 8 6-16,0 12 3 0,1 0-2 15,-10 0-7-15,3 0 23 16,-2-1-7-16,1-6-10 15,3-3 5-15,0-4-11 16,12-4 0-16,3-2-1 16,12 0 0-16,2-6-6 15,2-2 0-15,-4 4-11 16,-8 4 17-16,-8 0-1 16,-7 0 0-16,2 0 1 15,-6 0 0-15,6 4 12 16,1-4-6-16,1 0-2 15,11 0 8-15,-4-9-10 0,3 1-1 16,4-1-1-16,-6 5 0 16,-8 4-1-16,1 0 1 15,0 4-1-15,-7 7 0 16,4 0 1-16,2-3 0 16,-4-6 0-16,7-2 0 15,0 0-7-15,1-16-5 16,-6-4-10-16,-4 6 7 15,-8 6 13-15,-10 6 0 16,-9 2 2-16,5 0 0 16,-2 0 23-16,4 0-8 15,2 0-6-15,3 0 1 16,-3 8-6-16,3 0 3 0,-1 0-7 16,8 2 3-1,-5-2 1-15,9-2-4 0,2-6-1 16,6 0 1-16,5 0-3 15,4-3 3-15,1-8-3 16,-3-3 3-16,-4 6 0 16,-7 0 0-16,-6 6 0 15,4-2 1-15,-7 0 2 16,5-1-3-16,2-3-2 16,-4-7 2-16,-1 0-5 15,-6 2 1-15,-7-1-18 16,-11-3-15-16,0-1 1 0,-36 9-52 15,-15 4-161 1</inkml:trace>
  <inkml:trace contextRef="#ctx0" brushRef="#br1" timeOffset="128538.15">20790 15184 1457 0,'0'0'17'0,"0"0"6"15,0 0 101-15,-5 106-67 16,1-59-12-16,-6 10-18 15,4 11-9-15,-7 14 20 0,-1 9-27 16,1 7-2-16,2-6 12 16,4-5-8-16,5-9-3 15,2-16-10-15,0-10 3 16,0-20 2-16,0-12-5 16,7-9-4-16,6-7 2 15,5-4-1-15,4 0 1 16,7-11-2-16,9-18 4 15,2 0-10-15,7-7 9 16,-2 0-20-16,-5 4-5 16,-7 4-21-16,-6 6-47 15,-12 1-66-15,-15 3-153 16</inkml:trace>
  <inkml:trace contextRef="#ctx0" brushRef="#br1" timeOffset="128795.74">20642 15252 1393 0,'0'0'59'15,"0"0"-56"-15,0 0 91 16,0 0-28-16,139-28-22 15,-93 20-29-15,8-4-14 0,0-1 6 16,-8-2-7 0,1-2 0-16,-9 1-2 0,-11 6-38 15,-14 9-64-15,-13 1-157 16</inkml:trace>
  <inkml:trace contextRef="#ctx0" brushRef="#br1" timeOffset="128996.58">20694 15606 1667 0,'0'0'32'0,"0"0"-29"16,0 0 22-16,0 0 1 15,158-41-21-15,-77 5-3 16,-6 1-2-16,-4 5-40 15,-6 10-69-15,-14 14-305 16</inkml:trace>
  <inkml:trace contextRef="#ctx0" brushRef="#br1" timeOffset="129286.64">21542 14958 1011 0,'0'0'652'0,"0"0"-646"16,0 0 18-16,-50 113 47 16,29-38-51-16,4 15-5 15,5 4 12-15,8 3-20 16,4 5 8-16,0-7-4 15,2-7-6-15,25-13-5 16,2-25 0-16,4-14-17 16,9-16-2-16,1-17-50 15,-1-3-78-15,-6-13-445 16</inkml:trace>
  <inkml:trace contextRef="#ctx0" brushRef="#br1" timeOffset="129773.5">22153 14908 257 0,'0'0'1262'0,"0"0"-1253"16,0 0 24-16,0 0 65 15,-42 113-65-15,26-38 12 0,-8 9-14 16,-5 12-3-16,-6 7 8 16,-6 4-25-16,-1 2-8 15,6-6 5-15,7-16-5 16,9-18-6-16,5-24 3 15,13-17-12-15,2-19 10 16,0-9-49-16,0 0-47 16,4-34-94-16,9-14-96 15</inkml:trace>
  <inkml:trace contextRef="#ctx0" brushRef="#br1" timeOffset="130102.35">22198 14824 1490 0,'0'0'15'0,"0"0"14"0,0 0 73 15,0 0-61-15,0 0-11 16,46 115-19-16,-23-67-8 15,-3 14 35-15,0 12-25 16,-6 15 2-16,-6 7 11 16,-1 4-15-16,-3-4 2 15,1-3-13-15,2-13 0 16,-1-16 5-16,3-14-5 16,5-20-5-16,-1-14 4 15,-5-11-34-15,2-5-26 0,-10-17-60 16,0-21-126-16</inkml:trace>
  <inkml:trace contextRef="#ctx0" brushRef="#br1" timeOffset="130299.86">22011 15530 1498 0,'0'0'125'15,"0"0"-116"-15,0 0 24 0,0 0 1 16,0 0-27-16,0 0-11 16,154-36 4-16,-90 10-12 15,3-2-7-15,-11 11-94 16,-12 2-148-16</inkml:trace>
  <inkml:trace contextRef="#ctx0" brushRef="#br1" timeOffset="130552.45">22552 14995 1572 0,'0'0'14'15,"0"0"21"-15,0 0 67 16,14 151-62-16,-8-77-11 15,3 2-14-15,-7 7-9 16,-2 0 2-16,0-2-8 16,0-13-7-16,0-20 2 15,0-20-38-15,4-22-37 16,6-6-90-16,-8-25-171 16</inkml:trace>
  <inkml:trace contextRef="#ctx0" brushRef="#br1" timeOffset="131022.4">22581 14925 1452 0,'0'0'108'0,"0"0"-65"16,0 0 21-16,0 0-22 16,0 0-25-16,116-59-16 15,-70 48 0-15,-3 7-1 16,-5 4-19-16,-11 0-2 15,-9 10 3-15,-14 16 18 16,-4 9 1-16,0 15 2 16,-29 9 19-16,-6 6-10 15,-10-2-9-15,-2 0 4 0,11-11-5 16,10-16 1-16,12-17 6 16,12-14 6-16,2-5-13 15,0 0-2-15,16-1 0 16,10-18-2-16,17-2 5 15,-3 4-1-15,5 7-2 16,-3 10-3-16,0 0-1 16,-9 2-2-16,-4 17 6 15,-9 2 1-15,-9 5-1 16,-11 4 28-16,0 4-2 16,-4 8-2-16,-32 6-6 15,-10 2-14-15,-10 9-3 16,0-9-1-16,5-12 1 15,11-14-5-15,11-17-4 16,16-7-22-16,13 0-13 16,0-27-66-16,2-13-173 15</inkml:trace>
  <inkml:trace contextRef="#ctx0" brushRef="#br1" timeOffset="131348.29">23147 14696 384 0,'0'0'1216'0,"0"0"-1202"16,0 0 68-16,0 0-9 15,118 126-52-15,-89-71 7 16,-5 7-27-16,-1 7 3 16,-8 5-4-16,-3 6 5 15,-10 1-2-15,-2 2-3 16,-4 5 0-16,-23 0 6 16,-11 1-6-16,-5-5 0 15,-3-11-5-15,3-23-36 16,3-23-29-16,13-27-201 0</inkml:trace>
  <inkml:trace contextRef="#ctx0" brushRef="#br1" timeOffset="132573.22">25070 14868 1612 0,'0'0'11'16,"0"0"-2"-16,0 0 82 15,-9 125-30-15,-5-57-40 16,1 12-12-16,-5 11 3 16,-1 6-10-16,-8-5-2 15,4-5-1-15,8-16-30 16,10-23-16-16,5-26-86 0,0-22-114 16,0-12-753-16</inkml:trace>
  <inkml:trace contextRef="#ctx0" brushRef="#br1" timeOffset="132788.73">25039 14911 1370 0,'0'0'184'16,"0"0"-178"0,0 0 41-16,0 0 14 0,0 0-8 15,118 70-30-15,-74-14-19 16,1 9 0-16,-5 2-4 15,-9 0 0-15,-6-10 1 16,-8-9-1-16,-3-6-7 16,-3-13-23-16,-9-11-60 15,-2-8-68-15,0-10-337 16</inkml:trace>
  <inkml:trace contextRef="#ctx0" brushRef="#br1" timeOffset="132962.38">25034 15314 1546 0,'0'0'109'15,"0"0"-99"-15,0 0 21 16,0 0 28-16,0 0-44 16,123-38-15-16,-63-1-15 15,-4 1-82-15,-10 2-159 16</inkml:trace>
  <inkml:trace contextRef="#ctx0" brushRef="#br1" timeOffset="133127.38">25513 15141 571 0,'0'0'1072'0,"0"0"-1064"15,0 0 18-15,0 0 37 16,0 0-47-16,45 102-16 15,-18-83-19-15,-6-2-78 16,2-13-198-16</inkml:trace>
  <inkml:trace contextRef="#ctx0" brushRef="#br1" timeOffset="133351.38">25886 14841 1626 0,'0'0'41'15,"0"0"28"-15,17 140 1 16,-8-74-42-16,-4-2-28 16,4-2 5-16,-5-9-13 15,-4-17-31-15,0-15-57 16,0-21-101-16,0-13-392 15</inkml:trace>
  <inkml:trace contextRef="#ctx0" brushRef="#br1" timeOffset="133766.7">25914 14744 1527 0,'0'0'128'15,"0"0"-122"-15,0 0 70 16,0 0-32-16,0 0-31 15,0 0-13-15,141-32-11 16,-110 32 9-16,-9 0-18 16,-4 15-11-16,-14 5 11 15,-4 7-2-15,0 4 20 16,-15 7-2-16,-14 2 4 16,-9 4-1-16,5 0 1 15,4-13 0-15,8-10 0 16,19-19 4-16,2-2-6 15,11-2 2-15,20-19 0 16,8 0 1-16,3 6-1 0,0 10 0 16,-4 5 3-16,0 0 9 15,-7 11 9-15,-4 12 2 16,-5 3-8-16,-13 7 18 16,-9 9-8-16,0 2-5 15,-9 6-2-15,-29 1-18 16,-8-1 4-16,-10-4-4 15,6-13-22-15,13-23 2 16,24-11-45-16,13-54-130 16</inkml:trace>
  <inkml:trace contextRef="#ctx0" brushRef="#br1" timeOffset="134103.92">27021 14464 1622 0,'0'0'41'0,"0"0"23"15,0 0-26-15,0 0-12 16,-135 108-26-16,79-62-7 16,2-6-25-16,8-8-48 15,4-8-81-15,1-9-195 16</inkml:trace>
  <inkml:trace contextRef="#ctx0" brushRef="#br1" timeOffset="134332.81">26609 14591 1293 0,'0'0'110'16,"0"0"-94"-16,0 0 87 16,0 0-4-16,125-71-44 0,-71 71-20 15,2 16-27-15,2 28-7 16,-12 16 29-16,-6 12-18 15,-20 10-2-15,-9 7-4 16,-11 3-5-16,0-2 9 16,-9-1-10-16,-13-16 1 15,-5-16 8-15,3-18-9 16,2-26-2-16,-5-13-4 16,0-18-42-16,-2-42-49 15,2-18-110-15,10-15-1109 16</inkml:trace>
  <inkml:trace contextRef="#ctx0" brushRef="#br1" timeOffset="134498.6">26888 14736 1468 0,'0'0'28'0,"0"0"59"16,0 0 24-16,-36 109-63 16,5-53-14-16,-2 2-34 15,-10-1-3-15,1-8 1 16,4-21-35-16,7-24-54 15,6-4-113-15,15-32-836 16</inkml:trace>
  <inkml:trace contextRef="#ctx0" brushRef="#br1" timeOffset="134701.76">27079 14668 1089 0,'0'0'374'0,"0"0"-319"15,0 0 70-15,92 130-54 16,-86-83-26-16,4 1-33 16,-4-4-4-16,1-6-8 15,-5-8-5-15,2-12-11 16,-4-16-47-16,0-2-44 16,0-26-38-16,0-14-142 15,0-4-675-15</inkml:trace>
  <inkml:trace contextRef="#ctx0" brushRef="#br1" timeOffset="135242.24">27220 14772 287 0,'0'0'868'0,"0"0"-800"16,0 0 56-16,0 0-14 16,80-106-35-16,-46 90-8 15,6 7-40-15,2 4-23 16,1 3 12-16,-12 2-16 16,-5 0 0-16,-8 12-7 15,-9 13 3-15,-9 4-15 16,0 7 7-16,-13 2-32 15,-14-3-4-15,-2-7-28 16,2-10-17-16,4-12 46 16,4-6-26-16,1-2 43 15,5-20-99-15,4-4 129 0,2-6 23 16,7-8-20-16,0-3 15 16,0-3-18-16,0 4-36 15,0 6-8-15,7 5 39 16,2 10 5-16,-5 7 123 15,5 5 8-15,-7 9 1 16,2 0-25-16,-1 0-16 16,2 9-31-16,-1 18-4 15,0 8-25-15,1 15 0 16,-3 9-18-16,-2 7-11 16,0 6 2-16,0 4-4 15,0-2-7-15,0 0-11 16,0-8-14-16,-7-12 22 15,1-15-25-15,-8-15 26 16,3-14 5-16,7-5 8 0,2-2 2 16,2-2 23-16,0-1-8 15,0 2 7-15,2-2-26 16,20 0 5-16,16-2 13 16,4-31-19-16,7-20 3 15,-2-13-4-15,-14-4-36 16,-8 2-11-16,-9 8-60 15,-12 3-114-15,-4 0-680 16</inkml:trace>
  <inkml:trace contextRef="#ctx0" brushRef="#br1" timeOffset="135430.89">27739 14147 1497 0,'0'0'110'16,"0"0"-30"-16,0 0-10 15,111 130-21-15,-88-93-24 16,-3-10-20-16,-3-4-5 16,-5-10-25-16,-3-4-1 15,-9-2-47-15,0-3-70 16,-16-2-119-16,-18 2-791 16</inkml:trace>
  <inkml:trace contextRef="#ctx0" brushRef="#br1" timeOffset="135713.45">27725 14484 1513 0,'0'0'34'0,"0"0"47"0,0 0-13 16,0 0-11-16,0 0-52 15,133-31-5-15,-96 5-16 16,-1 4-24-16,-7 10-34 16,-12 10-43-16,-5 2 2 15,-6 0 45-15,-6 18 49 16,0 10 21-16,0 9 80 15,-6 7 24-15,-6 8 9 16,-3 8-58-16,-1 4-8 16,5 3 15-16,0-6-47 15,4-2-7-15,5-13 7 0,2-12-13 16,0-16-4-16,0-18-1 16,0 0-38-16,9-30-3 15,11-18-51-15,-4-15-116 16</inkml:trace>
  <inkml:trace contextRef="#ctx0" brushRef="#br1" timeOffset="136029.1">28203 14493 1487 0,'0'0'121'16,"0"0"-65"-16,0 0 30 16,0 0-44-16,0 0 2 15,0 0-42-15,-23 98-1 16,-19-27-1-16,-16 11 0 0,-4 8-14 15,-3 1-14 1,14-8 9-16,15-9 10 0,16-20 9 16,9-17 0-16,7-8 35 15,4-15-13-15,0-4 2 16,17-9 2-16,16-1-14 16,10-1 27-16,6-29-35 15,9-20-1-15,0-3 3 16,2-7-6-16,-6 6-4 15,-12 16-15-15,-13 12-11 16,-13 12 17-16,-5 10-43 16,-9 4-33-16,-2 0-67 0,-2 0-226 15</inkml:trace>
  <inkml:trace contextRef="#ctx0" brushRef="#br1" timeOffset="136700.6">23082 16485 1260 0,'0'0'106'0,"0"0"-49"15,0 0 36-15,0 0 12 16,16 158-73-16,9-85 5 16,4 9 10-16,2 1-23 15,11 4-2-15,3-12 0 16,-1-9-14-16,8-20 4 15,6-16-12-15,4-24 0 16,11-6-1-16,10-14 1 0,15-22-28 16,-5 1-24-1,3 8-58-15,-13 9-59 0,-21 13-259 16</inkml:trace>
  <inkml:trace contextRef="#ctx0" brushRef="#br1" timeOffset="137048.12">24459 17043 1228 0,'0'0'293'0,"0"0"-234"15,0 0-5-15,0 0 24 16,0 0-47-16,0 0-21 15,27-6-2-15,13-2 4 0,5-1-1 16,3-5-11-16,6-4 2 16,2 0-7-16,-2 0-13 15,-12 6-46-15,-11 10-66 16,-20 2-155-16</inkml:trace>
  <inkml:trace contextRef="#ctx0" brushRef="#br1" timeOffset="137235.76">24557 17204 1375 0,'0'0'234'15,"0"0"-229"-15,0 0 62 0,0 0-9 16,0 0-45-16,0 0-13 16,103-13 0-16,-38-16-7 15,-3 2-31-15,0 9-59 16,-4 12-135-16,-9 6-1114 15</inkml:trace>
  <inkml:trace contextRef="#ctx0" brushRef="#br1" timeOffset="137614.39">25614 16423 1575 0,'0'0'29'0,"0"0"-10"16,0 0 61-16,-45 164-37 15,38-83-25-15,3 9 8 16,2 4-2-16,-7-2-15 16,4 2 24-16,-2-5-31 15,5-7-1-15,2-4-1 16,0-16 5-16,14-16-4 15,8-15-1-15,0-15 0 16,5-10-6-16,9-6 6 16,-1 0 0-16,5-26-4 15,3-9-1-15,1-3 4 16,3 4-5-16,-3 6-10 0,6 6 9 16,-6 5-35-16,-1 4-6 15,-10 3-25-15,-8 6-53 16,-12-2-37-16,-11-4-118 15</inkml:trace>
  <inkml:trace contextRef="#ctx0" brushRef="#br1" timeOffset="137824.76">25529 16681 1445 0,'0'0'135'0,"0"0"-133"15,0 0 56-15,0 0 7 16,172-127-30-16,-95 94-20 16,-6 10-15-16,-6 2 6 15,-16 11-12-15,-11 5-40 16,-9 5-83-16,-15 0-208 0</inkml:trace>
  <inkml:trace contextRef="#ctx0" brushRef="#br1" timeOffset="137979.06">25604 16886 1420 0,'0'0'214'0,"0"0"-204"16,0 0 9-16,0 0 29 16,141-7-25-16,-56-26-22 15,-1-5-2-15,-8 6-38 16,-7 4-55-16,-11 6-116 15</inkml:trace>
  <inkml:trace contextRef="#ctx0" brushRef="#br1" timeOffset="138242.97">26400 16368 1390 0,'0'0'67'0,"0"0"13"16,0 0 50-16,0 0-59 0,0 0-18 16,2 133-16-16,-2-55-10 15,-13 6 2-15,9 7-21 16,4-5-6-16,0-14-2 16,0-14 5-16,19-11-13 15,8-13-10-15,2-8-24 16,2-8-13-16,-2-8-81 15,-2-10-224-15</inkml:trace>
  <inkml:trace contextRef="#ctx0" brushRef="#br1" timeOffset="138503.62">26743 16362 674 0,'0'0'841'16,"0"0"-789"-16,0 0 28 16,0 0-16-16,0 0-11 15,0 117-41-15,-9-31 6 16,-9 21-5-16,3 5-13 16,-10-4 8-16,8-16-8 15,1-20-7-15,7-27 5 16,7-22-11-16,2-23-17 15,0-13-34-15,4-42-70 0,19-21-67 16,-2-10-299 0</inkml:trace>
  <inkml:trace contextRef="#ctx0" brushRef="#br1" timeOffset="138729.63">26815 16311 1411 0,'0'0'34'15,"0"0"66"-15,0 0 6 16,0 0-46-16,0 0-6 15,0 0-48-15,31 7 32 16,-12 40-13-16,4 11-11 16,-5 12 7-16,4 10-14 15,-6 5 1-15,1 0-8 16,1-4 3-16,-2-7-8 16,-1-20 5-16,-4-18-16 0,1-16-5 15,-8-16-40 1,-4-4-60-16,0-4-171 0</inkml:trace>
  <inkml:trace contextRef="#ctx0" brushRef="#br1" timeOffset="138903.57">26676 16792 1407 0,'0'0'252'0,"0"0"-235"0,0 0 33 16,0 0 1-16,0 0-1 15,143-40-45 1,-83 6-5-16,-2-4-2 0,-7-2-39 16,-8 5-83-16,-16 9-277 15</inkml:trace>
  <inkml:trace contextRef="#ctx0" brushRef="#br1" timeOffset="139249.13">27214 16144 569 0,'0'0'1080'0,"0"0"-1056"16,0 0-24-1,0 0 59-15,0 0-28 0,129 64 24 16,-105-16-44-16,-2 7-1 16,-4 7 12-16,-9 6-13 15,-5 6 11-15,-4 12-20 16,-4 3 0-16,-23 1-6 16,-4-6 6-16,-3-12-21 15,1-14-26 1,0-18-52-16,6-18-119 0,0-10-895 15</inkml:trace>
  <inkml:trace contextRef="#ctx0" brushRef="#br1" timeOffset="140074.12">27831 16102 1247 0,'0'0'362'0,"0"0"-358"0,0 0 58 15,0 0-3-15,0 0-35 16,0 0-24-16,4-2 4 16,0 12 6-16,3 24 15 15,-1 12 4-15,2 4 3 16,-8 3-14-16,0-9-1 16,0-7-6-16,0-5-9 15,0-5 17-15,0-5-19 16,0-6 0-16,0 2 1 15,0-2 1-15,0 2-2 16,0 5 0-16,0-4 0 16,0-1-8-16,0 4 8 15,0-4 0-15,0-4 1 0,0-2-1 16,0 1 0-16,0-3 0 16,0-1 0-16,0 2-7 15,0-5 7-15,0 0-1 16,-2-1 0-16,2-1 1 15,0-1-1-15,0-1-1 16,0 0 2-16,0-2 1 16,0 2-1-16,0-2-2 15,0 4 2-15,-6-4 1 16,6 0-1-16,0 4-2 0,0 2 2 16,0 0 2-16,0 1-2 15,0 0 0-15,0-1 2 16,0 4-2-16,0-1 2 15,0-3-2-15,0 3 0 16,0-3-5-16,0-2 5 16,-2 4-2-16,0-2 0 15,0 3 1-15,2-8-1 16,0 0 2-16,0-1 0 16,0 0-10-16,0 0 10 15,0 0-3-15,14 0 3 16,15-13 3-16,8-15-3 15,10-4-1-15,9-4-1 16,-5 4-6-16,0 5-16 16,-2 7-9-16,-5 8 1 15,-5 4-9-15,-12 8 3 0,-8 0 7 16,-12 0-33-16,-7 0-44 16,0 0-153-16</inkml:trace>
  <inkml:trace contextRef="#ctx0" brushRef="#br1" timeOffset="140298.17">27757 16171 1426 0,'0'0'126'0,"0"0"-42"15,0 0 30 1,132-65-52-16,-77 39-40 0,-2-4-16 15,3 2 1-15,-4 4-7 16,-10 6-10-16,-9 6-15 16,-10 12-60-16,-17 0-99 15,-6 24-327-15</inkml:trace>
  <inkml:trace contextRef="#ctx0" brushRef="#br1" timeOffset="140529.49">27792 16461 1604 0,'0'0'23'0,"0"0"32"0,116-12 48 16,-47-19-71 0,5-6-19-16,6-3-13 0,-8 1-2 15,-10 8-20-15,-11 7-47 16,-13 7-59-16,-9 5-115 15,-9 2-406-15</inkml:trace>
  <inkml:trace contextRef="#ctx0" brushRef="#br1" timeOffset="140742.68">28573 15954 1264 0,'0'0'283'0,"0"0"-220"15,0 0 9-15,0 0 21 16,0 0-40-16,-27 132-4 16,22-68-24-16,3 10-10 15,0 3 15-15,0-4-24 16,2-8-4-16,0-15-2 16,0-10-3-16,0-8-4 15,11-12-22-15,4-5-17 16,1-6-6-16,-3-9-99 15,3 0-162-15</inkml:trace>
  <inkml:trace contextRef="#ctx0" brushRef="#br1" timeOffset="141039.1">28831 15854 1447 0,'0'0'218'15,"0"0"-202"-15,0 0 47 0,0 0 10 16,16 109-42-16,-12-52-9 16,0 4-9-16,1 4-5 15,-5 1 18-15,0-4-22 16,0-7-3-16,0-11-1 15,0-16 2-15,2-11-5 16,0-8-13-16,2-9-12 16,2 0 7-16,-4 0-49 15,-2 0-85-15,0-15-150 16</inkml:trace>
  <inkml:trace contextRef="#ctx0" brushRef="#br1" timeOffset="141595.72">28841 15809 1419 0,'0'0'193'0,"0"0"-173"15,0 0-3-15,0 0 16 16,126-105-4-16,-104 94-14 15,-2 7-10-15,-7 4-5 16,-1 0 0-16,-1 0 11 16,-9 16-9-16,0 6-2 15,-2 6 4-15,0 6 0 16,-2 6-1-16,-21 3-3 0,-8-2-1 16,-2-2-9-16,-3-5 0 15,9-8 9-15,10-9 1 16,13-12 12-16,4-5 20 15,0 0-4-15,0 0-27 16,15 0 15-16,14 0-16 16,4 0 0-16,3-12 0 15,2 2-16-15,-2 4 7 16,-3 4-9-16,-2 2 5 16,-4 0 9-16,-5 0 4 15,-2 6 0-15,-4 6 8 16,-3 3-5-16,-4 8 23 15,-5 3-15-15,-4 6-6 0,0 4 17 16,-17 4-20-16,-14 2 4 16,-7-2 6-16,-5-1-8 15,3-7 10-15,3-11-14 16,3-2 0-16,14-9-7 16,9-6 3-16,8-1-27 15,3-3-32-15,0 0-121 16,5-13-413-16</inkml:trace>
  <inkml:trace contextRef="#ctx0" brushRef="#br1" timeOffset="142037.72">29348 15551 1607 0,'0'0'74'16,"0"0"-69"-16,0 0 49 15,0 0-28-15,143 6-6 16,-101 20-20-16,-5 6 0 15,-3 2 9-15,-5 4 4 16,-7 2-1-16,-1 2 7 16,-15 0-10-16,3 2 14 15,-9 3-19-15,0 0-4 0,0 3 15 16,0 3-14-16,0 5 7 16,0 9-8-16,-7 3 6 15,-1-6 0-15,0-7-6 16,2-8 0-16,-1-17 6 15,1-8-6-15,4-12-6 16,-8-8-9-16,6 2-25 16,-9-3-2-16,-3-3-58 15,-4 0-131-15,4 0-770 16</inkml:trace>
  <inkml:trace contextRef="#ctx0" brushRef="#br1" timeOffset="177606.3">19551 17673 1549 0,'0'0'0'0,"0"0"8"16,0 0-8-16,0 0 53 0,31 103-15 16,-24-38-34-16,-5 11 29 15,-2 11-5-15,0 7-5 16,0 6-3-16,0 0-13 15,0-12 9-15,4-20-3 16,10-16-12 0,8-20 7-16,-2-6-8 0,7-7 0 15,2-7-2-15,4-10 2 16,5-2-6-16,3 0-11 16,-8-6-10-16,5-15 3 15,-5-2-30-15,-6-4-25 0,-10-1-18 16,-5 9-68-16,-12 4-354 15</inkml:trace>
  <inkml:trace contextRef="#ctx0" brushRef="#br1" timeOffset="177833.05">19508 17935 1505 0,'0'0'60'0,"0"0"-43"16,0 0-17-1,0 0 27-15,161-73-20 0,-106 44-7 16,1 1-8 0,-4 7-29-16,-17 7-79 0,-8 14-126 15</inkml:trace>
  <inkml:trace contextRef="#ctx0" brushRef="#br1" timeOffset="178035.84">19613 18173 1594 0,'0'0'48'16,"0"0"-45"-16,0 0 34 15,0 0 6-15,152-10-20 16,-90-8-23-16,1 4-3 0,-5 2-17 16,-8 6-52-16,-11 6-197 15</inkml:trace>
  <inkml:trace contextRef="#ctx0" brushRef="#br1" timeOffset="178363.35">20642 17602 1535 0,'0'0'79'0,"0"0"-67"15,-77 106 25-15,48-38 44 16,-2 15-37-16,6 7-18 16,7 9 0-16,7 11-5 15,11 6-6-15,0-4 0 16,2-4-15-16,23-19 0 16,4-23-2-16,0-20 2 15,0-16-8-15,4-16-19 0,3-14-30 16,-7 0-50-16,-9-4-140 15</inkml:trace>
  <inkml:trace contextRef="#ctx0" brushRef="#br1" timeOffset="178874.44">20890 18283 1216 0,'0'0'473'0,"0"0"-473"16,0 0 0-16,0 0 44 15,143-111-32-15,-90 48 8 16,5-3-20-16,-3 2 0 15,-1 6 1-15,-12 5 1 16,-13 9-4-16,-4 8 1 16,-19 4 1-16,-6 5-2 15,0-2 2-15,-4 2 0 16,-23 4-5-16,-6 9 6 16,-5 7-5-16,5 7 6 15,-5 0-2-15,9 17 17 16,-9 21-7-16,2 16 7 0,-2 14 6 15,5 9-9-15,4 1 1 16,4 3-6-16,12-4-6 16,13 2 16-16,0-5-13 15,15-9 7-15,20-2 2 16,0-19-9-16,7-8-1 16,3-14-5-16,8-7 0 15,1-15-5-15,2 0 5 16,2 0-15-16,-6-20-1 15,2-1-27-15,0 3-49 16,-10 4-177-16</inkml:trace>
  <inkml:trace contextRef="#ctx0" brushRef="#br1" timeOffset="179097.87">21670 18092 1623 0,'0'0'72'0,"0"0"-56"16,-18 120 47-16,18-52-3 15,0 8-33-15,0 6-24 16,4 0 3-16,8-5-6 16,-3-7-9-16,-5-16 2 15,2-8-32-15,3-19-37 0,-4-16-58 16,4-11-181-1</inkml:trace>
  <inkml:trace contextRef="#ctx0" brushRef="#br1" timeOffset="179426.69">21926 18220 1301 0,'0'0'299'0,"0"0"-280"16,0 0 62-16,0 0-13 15,0 0-35-15,0 0-27 16,-18 36 1-16,-6 6-7 0,-3 6-1 16,-2 4-2-16,0-2-8 15,2-8 11-15,7-8-3 16,7-10 3-16,4-11 1 16,9-10 0-16,0 2 11 15,0-5 7-15,9 0-12 16,16 0 17-16,4 0-8 15,4 0-8-15,0 0 10 16,1 0-18-16,-5 0 0 16,-2 0 0-16,-6 0-3 15,2 0-5-15,-5 5-43 16,-7 0-56-16,-9-1-258 16</inkml:trace>
  <inkml:trace contextRef="#ctx0" brushRef="#br1" timeOffset="180378.1">21538 17592 1590 0,'0'0'32'0,"0"0"-26"0,0 0 55 16,0 0-2-1,0 0-49-15,0 0-7 0,54-32 12 16,-12 14 3-16,1-2 6 16,-6 4-23-16,-1 2-1 15,-9 3 6-15,-9 6-6 16,-5 1 0-16,-9 4-41 15,-4 0-79-15,0 26-254 16</inkml:trace>
  <inkml:trace contextRef="#ctx0" brushRef="#br1" timeOffset="181107.26">22302 17620 1362 0,'0'0'122'0,"0"0"-107"16,0 0 64-16,0 0-4 16,0 0-23-16,0 0-30 15,0 0-22-15,9 9 3 16,18 12 1-16,14 15 2 0,1 8-1 15,-7 10 3-15,-4 13-8 16,-4 7 8-16,-11 7-1 16,-7 14 8-16,-9 12 15 15,0 15-18-15,-27 6 1 16,-6 5 2-16,-7-13-11 16,1-22 3-16,6-26-7 15,4-23 2-15,12-30-9 16,10-15-7-16,7-8-62 15,11-32-174-15</inkml:trace>
  <inkml:trace contextRef="#ctx0" brushRef="#br1" timeOffset="181749.08">23114 18276 1365 0,'0'0'70'0,"0"0"-62"16,0 0 58-16,0 0 11 15,0 0-44-15,0 0-21 16,-12 26 18-16,10-4-18 16,0-4-3-16,2-6-4 15,0-10-1-15,0-2-8 16,0 0-20-16,0-25-35 16,0-6 17-16,0-3-14 15,4 11 15-15,5 11 23 0,3 12-25 16,-6 2-46-1,5 25-8-15,3 6-351 16</inkml:trace>
  <inkml:trace contextRef="#ctx0" brushRef="#br1" timeOffset="182095.09">23638 17961 1058 0,'0'0'453'0,"0"0"-435"16,0 0 28-16,-12 140 29 16,1-74-20-16,9 10-17 0,0 18-16 15,2 0-9-15,0 4-7 16,0-8 13-16,0-10-19 16,0-10 0-16,0-20 1 15,0-18 2-15,0-10-6 16,6-6 3-16,15-6 0 15,-2-1-4-15,10-9 4 16,9 0 0-16,7-9 2 16,11-21-2-16,-1-10 0 15,-2-2-10-15,-1-1-17 16,-6 2 6-16,-7 15-32 16,-18 7-12-16,-7 12-24 15,-14 5-19-15,0 0-21 16,-4-8-99-16</inkml:trace>
  <inkml:trace contextRef="#ctx0" brushRef="#br1" timeOffset="182327.8">23586 18042 1442 0,'0'0'85'16,"0"0"-78"-16,0 0 75 15,0 0-31-15,0 0-9 16,0 0-10-16,167-71-31 16,-105 55 6-16,5-2-7 15,-7-1-4-15,-4 6-10 16,-13 3-36-16,-17 10-21 16,-10 0-103-16,-16 4-196 0</inkml:trace>
  <inkml:trace contextRef="#ctx0" brushRef="#br1" timeOffset="182541.8">23644 18444 1479 0,'0'0'126'0,"0"0"-113"0,0 0-7 16,0 0 41-1,131-27-30-15,-66 0-4 0,6-3-12 16,-9 6-1-16,-4 6 0 16,-2 6-40-16,-9 12-77 15,-9 0-180-15</inkml:trace>
  <inkml:trace contextRef="#ctx0" brushRef="#br1" timeOffset="182838.02">24617 17881 1504 0,'0'0'155'15,"0"0"-143"-15,0 0-12 16,-64 134 37-16,51-72 8 15,1 16-27-15,10 15-4 16,2 13-6-16,0-2 1 16,5-6 9-16,17-9-16 15,-2-17-1-15,7-14-2 16,0-14-1-16,2-15 0 16,0-14-19-16,2-11-20 0,-5-4-29 15,-6 0-83-15,-9-25-157 16</inkml:trace>
  <inkml:trace contextRef="#ctx0" brushRef="#br1" timeOffset="183215.31">24843 18051 1512 0,'0'0'153'15,"0"0"-153"-15,0 0 0 16,0 0 0-16,0 0 38 0,0 0-12 16,89 130-9-1,-65-49-7-15,-2 17 0 0,-3 9 0 16,-9-13-10-16,3-8 1 16,-1-27 2-16,-1-21-2 15,1-21 5-15,-8-13 1 16,7-4-3-16,5-20 13 15,1-34 0-15,8-26-10 16,2-23 3-16,-8-5-10 16,4 4 0-16,-3 12-2 15,-3 15-2-15,-1 25 1 16,2 12-7-16,-13 16-7 16,-1 14 7-16,3 7-25 15,-5 3-39-15,0 0-74 0,2 1-239 16</inkml:trace>
  <inkml:trace contextRef="#ctx0" brushRef="#br1" timeOffset="183451.15">25419 18302 1618 0,'0'0'15'0,"0"0"-1"15,10 102 93-15,-4-44-43 16,1 4-41-16,1 11-21 16,0-1-2-16,-2-8 0 0,1-8-3 15,4-16-31 1,-4-14-20-16,4-14-14 16,0-12-108-16,-4-2-174 0</inkml:trace>
  <inkml:trace contextRef="#ctx0" brushRef="#br1" timeOffset="183769.4">25658 18302 1581 0,'0'0'49'16,"0"0"-7"-16,0 0 31 15,0 0-49-15,0 0-3 16,0 0-21-16,-56 154-3 0,32-98-1 15,2-7-5-15,1-5 0 16,13-14 8-16,-1-11 1 16,9-15 0-16,0 0 4 15,0-4-2-15,11 0 21 16,11 0 6-16,10 0-5 16,-3 0-12-16,-6-7-10 15,4 1 3-15,-4 4-5 16,-3 2-4-16,-3 0-6 15,-3 0-24-15,-3 4-13 16,0 7-21-16,-4 0-51 0,0-9-83 16,-5-2-728-1</inkml:trace>
  <inkml:trace contextRef="#ctx0" brushRef="#br1" timeOffset="184556.38">25606 17905 1344 0,'0'0'115'0,"0"0"-91"15,0 0 37-15,0 0 33 16,0 0-29-16,0 0-31 15,66-28-23-15,-47 24-11 16,4-1-7-16,-8 5 1 0,-1 0-35 16,-1 0-17-1,-13 0-57-15,0 0-47 0,0 5 4 16,-11 1-228-16,-7-6-324 16</inkml:trace>
  <inkml:trace contextRef="#ctx0" brushRef="#br1" timeOffset="184715.16">25606 17905 1265 0,'58'-43'89'0,"-58"45"-63"16,0 21 46-16,0 17 45 16,0 4-29-16,0 6-44 15,8-6-27-15,-2-10 16 16,1-10-33-16,-1-2 0 16,4-13-3-16,-8-5-5 0,9-4-46 15,-5 0-102-15,6-19-135 16</inkml:trace>
  <inkml:trace contextRef="#ctx0" brushRef="#br1" timeOffset="185027.51">26007 17720 1457 0,'0'0'79'16,"0"0"-78"-16,0 0 69 16,0 0-14-16,114 86-29 15,-80-47 13-15,-10 3-28 16,3 6-2-16,-4 6 5 16,-8 8-4-16,-9 10 4 15,-6 13-4-15,0 5-9 0,0 4 10 16,-19-2-12-16,-10-2 0 15,0-2 3-15,-7-6-1 16,5-21-4-16,11-18-4 16,5-19-30-16,5-19-59 15,10-5-268-15</inkml:trace>
  <inkml:trace contextRef="#ctx0" brushRef="#br1" timeOffset="186673.56">25664 18872 1316 0,'0'0'18'0,"0"0"-8"16,0 0 47-16,0 0 6 16,0 0-30-16,0 0-27 15,10 0 20-15,1 0-4 16,5 0 17-16,-3 0-8 16,2 0-17-16,1 0 11 15,9 5-8-15,4 5-6 16,2 2 17-16,11 1-24 15,5-3 9-15,6-2-2 16,5-7-11-16,11-1 8 16,3 0-8-16,1 0 2 15,3-14 9-15,-3 2-9 16,-4-1 2-16,-2-6 11 0,-5 1-7 16,4-4 12-16,-7-5-14 15,4-4 0-15,2-5 13 16,-7 0-19-16,-1 0 3 15,-8 0 0-15,1-4-2 16,-6 0 9-16,-2 1-10 16,-4 1 0-16,-2 4 11 15,-3 4-11-15,-2-1 3 16,3 2 5-16,-5-3-7 16,-2 1 4-16,-3 4-5 15,-2 3 0-15,-2 4-2 16,-5 3 2-16,-3 7 0 0,-3 2-1 15,-5 7-2-15,3-3 0 16,-4 4-10-16,-3-4-13 16,0-5-8-16,0 4-57 15,0-4-130-15,-23 9-430 16</inkml:trace>
  <inkml:trace contextRef="#ctx0" brushRef="#br1" timeOffset="187289.42">25712 19030 890 0,'0'0'186'0,"0"0"-164"15,0 0 70-15,0 0 1 16,0 0 0-16,0 0-44 16,0-18-12-16,0 18 10 15,0 0-23-15,0 0 23 16,0 0-24-16,17 8-2 0,8-1 27 16,6-1-17-16,-2-1-16 15,0 5-12-15,0-10 1 16,-9 0 1-16,0 0-5 15,-6 0 0-15,-6 0-5 16,1 0-11-16,-7 0-45 16,-2 0-52-16,0 0-86 15,0 0-162-15</inkml:trace>
  <inkml:trace contextRef="#ctx0" brushRef="#br1" timeOffset="187603.23">25789 18948 1301 0,'0'0'100'15,"0"0"-98"-15,0 0 56 16,0 0 30-16,0 0-25 16,0 0-43-16,0-12-4 15,5-7 3-15,17-11 17 16,17-12-19-16,7-14-3 15,14-6 7-15,11-3-16 16,3 8 3-16,4 3-8 16,-4 11 5-16,-17 11 6 15,-6 10-11-15,-13 8 0 0,-13 12 1 16,-9-2 0 0,-10 4-1-16,1 0 0 0,-5 0-16 15,-2 0-17-15,0-3-62 16,0 3-91-16,-17 0-434 15</inkml:trace>
  <inkml:trace contextRef="#ctx0" brushRef="#br1" timeOffset="189542.25">27948 17702 1434 0,'0'0'33'16,"0"0"-26"-16,0 0 30 15,0 0 9-15,0 0-28 16,130-21-11-16,-111 13-1 15,4-1-1-15,-5-1-4 16,-5 6 14-16,-2 0-15 16,1 2-5-16,-8 2 5 15,5 0-85-15,-7 0-203 16</inkml:trace>
  <inkml:trace contextRef="#ctx0" brushRef="#br1" timeOffset="189811.64">28082 17917 1626 0,'0'0'0'0,"0"0"0"15,0 0 45-15,0 0-15 16,0 0 3-16,129-76-33 15,-87 53 8-15,6 6-15 16,-4 0 7-16,1 3-51 16,-3 5-30-16,1 0-176 15</inkml:trace>
  <inkml:trace contextRef="#ctx0" brushRef="#br1" timeOffset="190195.87">28797 17470 1252 0,'0'0'403'16,"0"0"-395"-16,0 0 15 0,0 0 45 16,0 0-33-1,0 0-31-15,-13 0 1 0,11 19-2 16,-1 18-1-16,3 16-3 15,0-1 1-15,0 5 0 16,10-11-1-16,7-13 6 16,10-8-4-16,4-11-1 15,2-14 0-15,8 0 10 16,-1-18-9-16,0-22 1 16,-3-8-2-16,-2-8 5 15,-7-4-10-15,-10 2 3 16,-5 2 1-16,-10 3-7 15,-3 9 8-15,0 4 0 16,-25 11-1-16,-4 4 5 16,-6 13-4-16,-4 7 0 0,-3 5-2 15,-4 3 1 1,-6 17-37-16,5 1-117 16,7-8-704-16</inkml:trace>
  <inkml:trace contextRef="#ctx0" brushRef="#br1" timeOffset="191579.98">18433 17979 1457 0,'0'0'169'0,"0"0"-161"0,0 0 0 16,0 0 20-16,0 0 22 15,0 0-33-15,0 0-13 16,156-30 1-16,-121 18-4 16,-1 0-1-16,-12 1 0 15,-5 6-13-15,2 5-19 16,-13 0-63-16,-6 0-135 16,0 22-709-16</inkml:trace>
  <inkml:trace contextRef="#ctx0" brushRef="#br1" timeOffset="191911.27">18548 18193 1522 0,'0'0'87'16,"0"0"-70"-16,0 0 49 16,0 0-16-16,0 0-27 15,118-71-23-15,-73 44-10 16,-3 11-21-16,-6 6-79 15,-16 6-194-15</inkml:trace>
  <inkml:trace contextRef="#ctx0" brushRef="#br1" timeOffset="192203.74">17628 18123 1421 0,'0'0'96'0,"0"0"-93"16,0 0-3-16,0 0 99 15,0 0-71-15,-111 114-2 0,99-71-14 16,10 13 2-16,2 2 29 15,0 6-21-15,7-2-4 16,19-8-3-16,13-5-8 16,1-14 7-16,6-12-14 15,6-13 0-15,1-10 2 16,5 0-2-16,5-24 0 16,-5-16 0-16,-10-13 0 15,-5-4-3-15,-17-12-1 16,-10-3-8-16,-16-2 9 15,0 9-6-15,-16 9 6 16,-22 8-2-16,-8 13 5 0,-12 6 2 16,-11 19-2-16,-5 6 0 15,3 4 10-15,0 1-9 16,7 18 1-16,10 1-2 16,11 2-33-16,17-6-42 15,10-4-206-15</inkml:trace>
  <inkml:trace contextRef="#ctx0" brushRef="#br1" timeOffset="196547.28">775 11556 1087 0,'0'0'259'15,"0"0"-258"-15,37 102 45 16,-16-39 48-16,-5 10-38 16,-1 14-9-16,1 4-3 15,-5 5-8-15,-3-8-3 16,-3-4-4-16,-1-6-21 16,4-7 13-16,0-14-21 15,3-13 0-15,5-12 0 16,1-11 0-16,6-9 0 15,6-10-3-15,6-2-10 0,10-14 11 16,4-28-24 0,0-15 10-16,-2-4-8 0,-7 0-23 15,-8 9-35-15,-13 8-70 16,-14 14-258-16</inkml:trace>
  <inkml:trace contextRef="#ctx0" brushRef="#br1" timeOffset="196787.76">781 11789 1373 0,'0'0'62'15,"0"0"-53"-15,0 0-6 16,0 0 49-16,0 0 7 15,0 0-27-15,139-82-32 16,-102 59 2-16,1 3 0 16,-9 4-2-16,-11 8-48 15,-11 8-150-15</inkml:trace>
  <inkml:trace contextRef="#ctx0" brushRef="#br1" timeOffset="196976.16">940 12126 1117 0,'0'0'368'0,"0"0"-364"16,0 0 22-16,91-110 38 16,-46 59-22-16,4 0-32 15,0 2-10-15,-4 5-2 0,-14 7-87 16,-14 14-159-1</inkml:trace>
  <inkml:trace contextRef="#ctx0" brushRef="#br1" timeOffset="197249.59">1404 11353 1453 0,'0'0'127'16,"0"0"-116"-16,0 0 22 15,-29 127 15-15,19-51-17 0,6 22-4 16,4 17-14-16,0 13-5 16,0-4 2-16,16-8-10 15,13-14 0-15,11-25 0 16,11-16 0-1,4-16-18-15,7-17-23 0,4-16-37 16,-9-12-116-16</inkml:trace>
  <inkml:trace contextRef="#ctx0" brushRef="#br1" timeOffset="197782.09">3035 11289 1305 0,'0'0'111'0,"0"0"-97"16,0 0 46-16,0 0 17 15,0 0-18-15,73 133-32 16,-56-73 1-16,1 8-11 16,-2 10-1-16,-3 8 14 15,-4 12-14-15,-7 9-5 16,-2 2 1-16,0-5-4 15,-9-10-1-15,-6-10-7 0,-1-13-6 16,3-19 3-16,4-23-32 16,7-16-22-16,2-13-76 15,0-3-211-15</inkml:trace>
  <inkml:trace contextRef="#ctx0" brushRef="#br1" timeOffset="198093.69">3517 11440 284 0,'0'0'1357'0,"0"0"-1341"16,0 0-15-16,0 0 26 16,0 0 35-16,0 0-43 15,52-6-1-15,-27-6-17 16,2-1-1-16,-2 0 1 16,2 0-1-16,-4 3-19 15,-10 9-60-15,-6 1-87 16,-7 0-167-16</inkml:trace>
  <inkml:trace contextRef="#ctx0" brushRef="#br1" timeOffset="198280.35">3549 11637 1446 0,'0'0'163'15,"0"0"-158"-15,0 0 43 16,0 0 1-16,0 0-27 15,0 0-15-15,49-9-5 16,-16-3-2-16,9 0-5 16,-1-2-51-16,-1 2-99 15,-5-6-239-15</inkml:trace>
  <inkml:trace contextRef="#ctx0" brushRef="#br1" timeOffset="198668.59">4074 11219 161 0,'0'0'1324'0,"0"0"-1317"15,0 0 41-15,0 0 54 16,0 0-39-16,0 0-22 16,-62 106-27-16,62-62-9 15,0 6 4-15,0 5-9 0,2-5 0 16,16-8 12-1,7-8-10-15,2-12-1 0,4-7-1 16,-2-8 2-16,-1-5-4 16,3-2 2-16,-2-3-2 15,0-24-1-15,-2-15 3 16,-6-6-5-16,-6-2-1 16,-3-3 3-16,-8 8-2 15,-4 0 5-15,0 5 0 16,-16 3 1-16,-13 3 2 15,1 11-3-15,-7 11 4 16,4 7-2-16,0 5 4 16,-4 0-6-16,-5 0-18 15,2 7-27-15,5 5-74 16,8-1-206-16</inkml:trace>
  <inkml:trace contextRef="#ctx0" brushRef="#br1" timeOffset="207556.82">20210 6309 1290 0,'0'0'25'0,"0"0"-11"0,0 0-2 16,0 0 65-16,0 0-39 16,0 0-16-16,0 0-22 15,-11-5 1-15,18 5 6 16,20 0-7-16,6 23 0 16,11 10 2-16,12 16 5 15,11 19-9-15,9 16 2 0,9 12-6 16,15 8-1-1,0 7 3-15,7-1 4 0,0 0-3 16,-9-2 7-16,-7 3-7 16,-2 6 3-16,1 2 0 15,-8 4 4-15,-2-5-4 16,-8-9 0-16,-1-9-3 16,-13-9 6-16,-4-5 2 15,-8-7-4-15,-1-7 7 16,-1-7 19-16,0-5-12 15,-3-4 7-15,-1 0-3 16,-2-4-15-16,-5-3-3 0,-6-9-1 16,-5-8-1-16,1-10-5 15,-12-14-1-15,-7-8-13 16,-4-8-33-16,0-41-82 16</inkml:trace>
  <inkml:trace contextRef="#ctx0" brushRef="#br1" timeOffset="208602.2">26852 5586 1180 0,'0'0'0'16,"0"0"-24"-16,0 0 24 16,0 0 33-16,50 103-21 15,-8-50 26-15,18 12-27 16,23 12 27-16,17 11-8 15,22 13 10-15,14 12 10 16,0 7-16-16,0 5-7 16,-7-3 5-16,-7 3-13 15,-1-1 19-15,-3 0-24 16,0 0-10-16,-3-3 17 16,-1-7-14-16,-4-2 3 15,-8-3 6-15,-8 1-12 16,-7-6 19-16,-12-4-19 0,-3-7-3 15,-5-7 15-15,-3-10-12 16,1-6-4-16,-7-8 0 16,-2-7 2-16,-8-10-1 15,-5-6-1-15,-5-7 0 16,-9-9-2-16,-7-4 2 16,-7-7 0-16,-8-6-1 15,-5-4-22-15,-2-2-24 16,0 0-87-16,-17-16-177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41:46.4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1849 3963 1165 0,'0'0'145'16,"0"0"-142"-16,0 0 53 15,0 128 29-15,0-88-28 16,0 0-15-16,0 2-17 15,0 0 5-15,0 4-4 16,0 8-1-16,-2 4-1 0,-5 7-7 16,1-1-8-16,-6-2 10 15,3-6-15-15,1-6-4 16,-2-12 0-16,6-10 3 16,-1-10-7-16,5-9-4 15,0-6-33-15,0-3-22 16,0 0-68-16,3-3-53 15,5-26-83-15</inkml:trace>
  <inkml:trace contextRef="#ctx0" brushRef="#br0" timeOffset="359.99">1880 3926 1451 0,'0'0'5'0,"0"0"4"15,0 0-9-15,0 0 17 16,0 0-7-16,116-30-2 16,-76 30-8-16,-5 18 0 15,-6 6 3-15,-6-2-1 16,-8 4-2-16,-5 1 20 15,-10 1 1-15,0 4 21 0,0-1-8 16,-16 2-18-16,-4-3 14 16,-5-2-25-16,-4-2-4 15,-2-5 5-15,2 0-6 16,2-6 0-16,9-8-7 16,9-3-44-16,9-2-44 15,0-2-143-15,9 0-1017 16</inkml:trace>
  <inkml:trace contextRef="#ctx0" brushRef="#br0" timeOffset="652.91">2221 4275 1347 0,'0'0'128'0,"0"0"-121"15,0 0 23-15,0 0 45 16,0 103-24-16,0-53-31 16,-5 0 16-16,-3 1-29 15,0-2-2-15,2-7 0 16,-1-8-4-16,5-12-1 15,0-12 0-15,2-6-31 16,0-4-21-16,0 0-84 0,0-8-142 16</inkml:trace>
  <inkml:trace contextRef="#ctx0" brushRef="#br0" timeOffset="1025.91">2470 4325 1165 0,'0'0'322'16,"0"0"-320"-16,0 0 6 15,0 0 23-15,0 0-7 16,0 0-19-16,0 0 12 0,0 0-11 16,-17 10-1-1,-8 8 6-15,-4 0-8 0,-2 2 1 16,6-2-4-16,5-1 0 15,7-4 0-15,4-3 0 16,5 0 0-16,2-2 1 16,2 1 0-16,0 0 4 15,0 2 4-15,15-1 3 16,3 0 22-16,4 0-24 16,0-1 9-16,-1-1-5 15,6-1-9-15,-6-3-5 16,8-1 0-16,-2 1-2 15,-4 1-2-15,-4-1-71 16,-5 2-91-16,-5-3-1144 16</inkml:trace>
  <inkml:trace contextRef="#ctx0" brushRef="#br0" timeOffset="1377.8">3135 4110 1621 0,'0'0'2'16,"0"0"1"-16,0 0 9 15,0 0 19-15,0 0-30 16,0 0-1-16,100 0 9 16,-61-1-9-16,2-1 4 15,-3 2-4-15,-5 0-10 16,-6 0-4-16,-10 0-77 15,-15 0-109-15,-2 11-693 16</inkml:trace>
  <inkml:trace contextRef="#ctx0" brushRef="#br0" timeOffset="1609.06">3143 4376 1422 0,'0'0'62'16,"0"0"-42"-16,0 0-20 15,0 0 50-15,0 0-1 16,0 0-13-16,139-9-29 0,-101 3-7 16,-1 4-1-1,-1 2-11-15,-3 0-71 0,-6 0-239 16</inkml:trace>
  <inkml:trace contextRef="#ctx0" brushRef="#br0" timeOffset="2593.29">4211 3771 1551 0,'0'0'0'15,"0"0"0"-15,0 0 4 0,0 0 30 16,0 0-32-16,0 0 1 15,13 102 29-15,-11-35-24 16,-2 9 7-16,0 4 7 16,-7 1-12-16,-13-1-5 15,1-8-5-15,0-6 3 16,9-13-2-16,3-17-1 16,7-10 0-16,0-13 0 15,0-7 0-15,9-6-6 16,18 0 1-16,8 0 5 15,9-15 2-15,4-10-2 0,0-1 0 16,1-1 1 0,-1 4-1-16,-9 5 0 0,-5 5-11 15,-12 2-7-15,-4 7 12 16,-14 4-32-16,-4 0-36 16,0 0-12-16,-17-2-201 15</inkml:trace>
  <inkml:trace contextRef="#ctx0" brushRef="#br0" timeOffset="2863.47">4280 3800 1377 0,'0'0'198'0,"0"0"-198"16,0 0 0-16,0 0 26 16,0 0 15-16,0 0-16 15,106-30 4-15,-69 26-28 16,-4 2-1-16,0 0 4 16,-4 2-4-16,0-2 0 15,-5 2-38-15,-6 0-40 16,-9 0-81-16,-9 2-355 15</inkml:trace>
  <inkml:trace contextRef="#ctx0" brushRef="#br0" timeOffset="3075.85">4293 4127 85 0,'0'0'1496'0,"0"0"-1494"16,0 0-2-16,0 0 37 16,0 0-8-16,0 0-8 15,159-50-21-15,-107 33-3 16,4 1-15-16,-2 4-79 0,-6 4-250 16</inkml:trace>
  <inkml:trace contextRef="#ctx0" brushRef="#br0" timeOffset="3371.83">4980 3896 1430 0,'0'0'67'0,"0"0"-30"0,0 0 33 16,0 0-37-16,0 0-19 15,0 114 9-15,0-54-5 16,0 1 4-16,0-3-22 16,4-2 0-16,7-9 1 15,3-4-1-15,3-7-21 16,1-9-30-16,-1-9-74 15,4-15-204-15</inkml:trace>
  <inkml:trace contextRef="#ctx0" brushRef="#br0" timeOffset="3635.13">5445 3936 1487 0,'0'0'68'0,"0"0"-63"15,0 0 2-15,0 0 34 16,0 0-12-16,-33 137-14 16,33-93 4-16,0 0-16 15,0-2 2-15,0-3 2 16,6-3-7-16,1-7-1 15,1-8-63-15,0-14-121 16,-4-7-1237-16</inkml:trace>
  <inkml:trace contextRef="#ctx0" brushRef="#br0" timeOffset="4160.06">5655 4020 1242 0,'0'0'108'15,"0"0"-106"-15,0 0 8 16,0 0 41-16,0 0 7 0,21 117-11 16,-21-90 3-1,0 5-6-15,0 6-14 0,-15-3-5 16,-7 1-8-16,-3-2-13 15,0-4 19-15,4-8-21 16,-2-8-1-16,3-6 8 16,-4-5-4-16,-1-3 7 15,3 0-6-15,-5-9-6 16,-6-13 3-16,-5-10-3 16,-2-6-9-16,-1-6 6 15,6 0-6-15,8-1 1 16,10 2-5-16,9 2 11 15,8 6-5-15,0 0 4 0,10 3 3 16,15 0 1 0,6-2 2-16,6 2-2 0,1 4-2 15,6 4 3-15,1 7-4 16,-1 9 2-16,6 8-1 16,-8 0-2-16,-7 19-1 15,-8 8-1-15,-9 6-1 16,3 5 6-16,-10 0 2 15,-3 4-2-15,-1-1-2 16,-7-4-19-16,0-5-59 16,0-15-175-16</inkml:trace>
  <inkml:trace contextRef="#ctx0" brushRef="#br0" timeOffset="4678.3">6149 3854 1401 0,'0'0'61'0,"0"0"-56"15,0 0 0-15,0 0 9 16,0 0-3-16,0 0-3 0,9 67 29 16,-3-17 5-16,-6 7-12 15,0 2 9-15,0 0-11 16,-10 2-13-16,-11-3 3 15,-1-2-14-15,2-10-1 16,6-10-3-16,4-13-12 16,5-13-20-16,5-10-46 15,0 0-122-15,0-20-381 16</inkml:trace>
  <inkml:trace contextRef="#ctx0" brushRef="#br0" timeOffset="5013.82">6510 3984 1549 0,'0'0'51'0,"0"0"-29"16,0 0 21-16,0 0 3 15,0 0-39-15,0 0-3 16,53 0-4-16,-5 0 0 16,2 0 3-16,8 0-1 0,0 0-2 15,-2-4-6-15,-4-5-8 16,-10 2-38-16,-13 3-2 15,-16 3-60-15,-13 1-81 16,0 0-364-16</inkml:trace>
  <inkml:trace contextRef="#ctx0" brushRef="#br0" timeOffset="5226.21">6704 3766 1023 0,'0'0'478'0,"0"0"-478"0,0 0 0 16,0 0 57-1,9 134 7-15,-5-80-33 0,0 5-16 16,1 1-12-16,0-2-6 16,-1-7 3-16,3-4-62 15,-1-11-67-15,-4-15-238 16</inkml:trace>
  <inkml:trace contextRef="#ctx0" brushRef="#br0" timeOffset="5657.1">7292 3739 1473 0,'0'0'27'16,"0"0"4"-16,0 0 10 16,0 0 15-16,0 0-8 15,15 149-11-15,-15-84-3 16,0 2-20-16,0 1-12 15,0-3 21-15,-4-3-23 0,-7-4 2 16,-3-8-4 0,8-10 5-16,4-14-4 0,2-10 1 15,0-10-1-15,0-4-6 16,18-2 1-16,11 0 6 16,9-2-3-16,4-16 1 15,5-4-7-15,1 2-19 16,-3 3 1-16,-3 4 14 15,-8 5-24-15,-14 6-25 16,-11 0-14-16,-9-4-53 16,0-6-377-16</inkml:trace>
  <inkml:trace contextRef="#ctx0" brushRef="#br0" timeOffset="5906.61">7370 3698 1555 0,'0'0'64'16,"0"0"-60"-16,0 0 4 15,0 0 16-15,0 0 17 16,116-25-12-16,-71 25-27 15,-1 0-1-15,0 0-2 16,-3 0-14-16,-10 0-38 0,-14 0-137 16,-12 0-987-16</inkml:trace>
  <inkml:trace contextRef="#ctx0" brushRef="#br0" timeOffset="6126.76">7361 4042 1619 0,'0'0'8'0,"0"0"-4"0,0 0-1 16,123-18 3-16,-76 1 13 15,6-4-6-15,0 6-13 16,8 4-30-16,-10 5-115 15,-11 0-492-15</inkml:trace>
  <inkml:trace contextRef="#ctx0" brushRef="#br0" timeOffset="6410.75">8094 3707 1412 0,'0'0'43'16,"0"0"-26"-16,0 0 65 15,-47 143-10-15,43-80-25 16,2 2-18-16,2 3-22 15,0-4 2-15,10-7-9 16,13-9-9-16,6-10-9 16,0-7-85-16,0-17-163 15</inkml:trace>
  <inkml:trace contextRef="#ctx0" brushRef="#br0" timeOffset="6824.05">8767 3663 1468 0,'0'0'64'15,"0"0"-58"-15,0 0-1 16,0 0 91-16,0 0-54 0,-16 126-27 16,3-87-15-16,-1 0 5 15,4-3-4-15,-1-5-1 16,3-5-3-16,4-2 0 16,4-5-6-16,0-6 2 15,0-3 6-15,0-2-5 16,4-5 1-16,19-3 2 15,4 0 3-15,8 0-9 16,7-14 10-16,10-6-1 16,4-3 0-16,0 2-11 15,-8 2 3-15,-3 7-44 16,-14 5-42-16,-11 7-35 0,-15 0-263 16</inkml:trace>
  <inkml:trace contextRef="#ctx0" brushRef="#br0" timeOffset="7046.16">8938 3712 1563 0,'0'0'17'15,"0"0"-17"-15,0 0 65 16,-15 151-16-16,11-101-30 15,-1 0 6-15,0-4-23 0,3-4-2 16,-2-9 0 0,2-4-19-16,2-10-25 0,0-12-102 15,0-7-357-15</inkml:trace>
  <inkml:trace contextRef="#ctx0" brushRef="#br0" timeOffset="7526.99">9139 3873 1461 0,'0'0'8'0,"0"0"9"16,0 0 56-16,0 0-9 16,0 134-18-16,-16-99-12 0,1 0-14 15,-12 1-20-15,-2-3 4 16,-6 0 9-16,-8-5-13 15,-6-6 0-15,0-6 0 16,-2-6 0-16,2-6-1 16,-3-4 1-16,4 0-3 15,-4-28 2-15,6-8-13 16,5-6 6-16,8-2 6 16,10-5-4-16,13-2 3 15,3-1 0-15,7-2-6 16,0 5 5-16,0 9 1 15,15 3 0-15,10 9 2 16,2 0 2-16,4 2 0 0,7 4-1 16,5 6 0-16,3 2 9 15,3 9-8-15,7 5 0 16,-7 0 5-16,0 3-6 16,-9 25 7-16,-5 10-3 15,-6 8-3-15,-6 5 9 16,-10-3-10-16,-7-4 0 15,-6-6-4-15,0-8-22 16,0-6-42-16,-2-8-97 16,-15-7-711-16</inkml:trace>
  <inkml:trace contextRef="#ctx0" brushRef="#br0" timeOffset="8156.69">9295 3632 1229 0,'0'0'156'0,"0"0"-115"16,0 0 11-16,0 0-19 16,0 0 7-16,0 0 9 15,138 125-30-15,-109-82 8 16,-4-1-5-16,-7 4-2 16,-12 2 17-16,-1 2-23 15,-5-2 1-15,-5 2 6 16,-24 1-20-16,0-5 6 15,-13-2-7-15,-3-4-6 16,-1-7-10-16,-6-2-31 0,7-7-80 16,3-8-560-16</inkml:trace>
  <inkml:trace contextRef="#ctx0" brushRef="#br0" timeOffset="9523.7">3006 5751 1451 0,'0'0'82'0,"0"0"-69"0,0 0-13 16,0 0 46 0,0 0-19-16,0 0-13 0,52 0 1 15,-16-10 0-15,2 0-10 16,-4 1-2-16,-1 2 0 15,-6 3-3-15,-8 2-32 16,-7 2-79-16,-12 0-282 16</inkml:trace>
  <inkml:trace contextRef="#ctx0" brushRef="#br0" timeOffset="9725.86">3045 6007 637 0,'0'0'870'0,"0"0"-849"15,0 0 6-15,0 0 15 16,132-54-10-16,-87 37-15 16,-1 4-17-16,0 6-2 15,-5 4-59-15,-10 3-173 16</inkml:trace>
  <inkml:trace contextRef="#ctx0" brushRef="#br0" timeOffset="10212.81">4026 5520 1521 0,'0'0'31'15,"0"0"0"-15,0 0 32 16,0 0-28-16,0 0-29 15,0 0 3-15,-4 122 2 16,4-60 5-16,0 7-2 16,-6 5-9-16,-7 4 22 0,-5 3-27 15,1-3 0-15,3-12 3 16,7-13-2-16,7-14-2 16,0-13 0-16,0-8 1 15,12-4-9-15,3-5 8 16,12-7-8-16,0-2 7 15,4 0 1-15,7 0 0 16,6-14-1-16,8-7 3 16,1-1-11-16,8-2-2 15,-6 4-8-15,-6 0-3 0,-6 6-21 16,-14 4-15 0,-12 4-50-16,-17 5-18 0,0-2-76 15</inkml:trace>
  <inkml:trace contextRef="#ctx0" brushRef="#br0" timeOffset="10507.19">4039 5486 1446 0,'0'0'91'0,"0"0"-79"0,0 0 34 15,0 0 8-15,0 0 0 16,145-2-36-16,-89 2-16 16,-1-2 7-16,-4 2-9 15,1 0 0-15,-12 0-4 16,-11 0 4-16,-9 0-27 15,-16 4-67-15,-4 10-170 16</inkml:trace>
  <inkml:trace contextRef="#ctx0" brushRef="#br0" timeOffset="10736.83">4030 5922 1193 0,'0'0'453'0,"0"0"-443"15,0 0 14-15,0 0 12 16,154-50-13-16,-102 29 14 16,0 1-37-16,-2 4 2 15,-6 6-4-15,-3 3-4 16,-18 7-49-16,-7 0-136 0</inkml:trace>
  <inkml:trace contextRef="#ctx0" brushRef="#br0" timeOffset="12796.62">4839 5356 1418 0,'0'0'0'0,"0"0"11"15,0 0 34-15,0 0 18 16,0 0-5-16,0 0-32 15,0 0-11-15,102-22-8 16,-63 17-6-16,0 2-1 16,-1 3 0-16,-5 0-42 15,-10 0-73-15,-17 0-222 16</inkml:trace>
  <inkml:trace contextRef="#ctx0" brushRef="#br0" timeOffset="13369.27">4866 5428 1247 0,'0'0'116'0,"0"0"-114"15,0 0 25-15,0 0 56 16,0 0-25-16,0 0-31 0,0 146-10 15,0-85 10-15,0 4-9 16,0 10 2-16,0 7-7 16,0 2 31-16,0-2-35 15,-5-1-1-15,3-5 15 16,-2-3-13-16,-1-4-1 16,0 1-4-16,-1-5-3 15,1-1 5-15,1-4-3 16,-2-5-4-16,-2-2 2 15,2-3-1-15,-1-5 2 16,3-4-3-16,0-3 1 16,4-3-1-16,-5-7 0 15,5-4 0-15,-3-4 0 0,1 0 1 16,2-1 3 0,-2-4-4-16,0 1 0 0,0-3-4 15,-1-5 4-15,3-1 0 16,0-3 0-16,0-4 0 15,0 0 1-15,0 0-1 16,0 0-6-16,0 0-1 16,0 0 6-16,0 0 1 15,7 0-2-15,11 0 4 16,5-4-5-16,8-10 1 16,11-8-39-16,5-10-17 15,4-8-91-15,0-3-208 16</inkml:trace>
  <inkml:trace contextRef="#ctx0" brushRef="#br0" timeOffset="13865.67">5491 5703 1264 0,'0'0'3'16,"0"0"47"-16,0 0 29 0,0 0 2 15,0 0-18-15,0 0-34 16,-93 94 21-16,78-36-24 16,-1 9-4-16,3 8 11 15,1 3-17-15,3 0-14 16,9-9 8-16,0-13-10 16,0-10-6-16,9-14 3 15,11-11-45-15,1-9-7 16,-4-12-97-16,-3 0-222 15</inkml:trace>
  <inkml:trace contextRef="#ctx0" brushRef="#br0" timeOffset="14224.83">5806 5734 1396 0,'0'0'99'15,"0"0"-99"-15,0 0 0 0,0 0 34 16,0 0 6-16,0 0-22 16,151-39-18-16,-108 30 3 15,-8 2-6-15,-8 3 2 16,-14 2-20-16,-3 2-19 16,-10 0-36-16,0 0-32 15,-14 0-63-15,-11 0-793 16</inkml:trace>
  <inkml:trace contextRef="#ctx0" brushRef="#br0" timeOffset="14689.04">5964 5697 728 0,'0'0'483'0,"0"0"-436"16,0 0 27-16,0 0 37 0,0 0-42 16,0 0-22-16,-9 62-21 15,9-18-7-15,-2 10 18 16,-3 8-15-16,1 7 7 15,-5 0-12-15,0-4-10 16,0-9 4-16,-2-8-11 16,7-10 1-16,-1-10 1 15,3-6-2-15,-1-4 0 16,3-3-2-16,-4 1-14 16,-2-2 3-16,-3 1-31 15,-5 3-2-15,-3-1-7 16,-1-3-18-16,0-2 26 0,0-2 20 15,5-5 25 1,1 2 1-16,4-3 27 0,1-2-8 16,2 1 47-16,3-3-32 15,2 0 10-15,0 0-5 16,0 0-20-16,0 0 7 16,0 0-11-16,0 0-13 15,0 0 3-15,0 0-6 16,0 0-3-16,12 0 2 15,10 0 2-15,6 0 10 16,3 0-3-16,6-3 3 16,3-7 4-16,-3-4-15 15,6-7-2-15,-7-2-29 0,-15-1-73 16,-11 5-227 0</inkml:trace>
  <inkml:trace contextRef="#ctx0" brushRef="#br0" timeOffset="15078.2">6310 6022 1396 0,'0'0'80'16,"0"0"-41"-16,0 0 40 15,0 0-10-15,0 0-38 16,0 0 0-16,95-30-11 16,-72 22-12-16,-2 3-8 15,0-1 4-15,-3 5-8 16,-3-1-6-16,-6 2-43 0,-4 0-85 16,-5 0-321-16</inkml:trace>
  <inkml:trace contextRef="#ctx0" brushRef="#br0" timeOffset="16852.33">7007 5554 1348 0,'0'0'35'0,"0"0"14"16,0 0 8-16,0 0-13 15,0 0-17-15,0 0-20 16,0 81 40-16,-5-27-29 0,-4 10 0 15,-6 14 16-15,-7 10-25 16,-5 7 1-16,-4 1-10 16,-3-8 4-16,10-12-9 15,1-14 5-15,12-21-25 16,3-18 5-16,3-13-9 16,5-10-31-16,0 0-15 15,0-13-114-15,0-24-191 16</inkml:trace>
  <inkml:trace contextRef="#ctx0" brushRef="#br0" timeOffset="17285.5">7303 5559 1445 0,'0'0'0'0,"0"0"15"16,0 0 67-16,-2 104-27 15,-11-72-29-15,-10 4-5 16,1 4-16-16,-14 0 1 16,-1 4-6-16,-8-4 4 15,-2-1-6-15,0-7 2 16,5-6 0-16,7-7-5 15,8-7 7-15,6-3-4 0,13-7 2 16,3-2-3-16,5 0-5 16,0 0 1-16,0 0-9 15,0 0 14-15,0 5 0 16,0 6-1-16,7 6 3 16,11 6 13-16,-1 1 13 15,8 0-13-15,-2-3 12 16,-4-4-4-16,1-5-21 15,1-2 0-15,-4-2 0 16,-1-4-4-16,-3 0-17 16,-4-2-51-16,-9-1-133 0</inkml:trace>
  <inkml:trace contextRef="#ctx0" brushRef="#br0" timeOffset="17555.46">7236 6132 1424 0,'0'0'5'16,"0"0"39"-16,0 0 32 15,0 0-6-15,-4 112-36 16,-12-78-21-16,3-2-2 0,-3 0-11 15,1-4 2 1,1-6-6-16,3-5-5 0,7-9-25 16,2-7-12-16,2-1-63 15,0-1-156-15,0-24-725 16</inkml:trace>
  <inkml:trace contextRef="#ctx0" brushRef="#br0" timeOffset="17869.29">7379 6122 1358 0,'0'0'20'15,"0"0"47"-15,0 0 9 0,0 0-22 16,0 0-22 0,0 0-32-16,-31 44-11 0,9-22-18 15,-3-1-6-15,0-4 15 16,6-3-12-16,7-7 23 15,3-4 6-15,9-3 6 16,0 0-2-16,0 0 20 16,11 4 7-16,12-2 26 15,1 2-29-15,1 0-12 16,2 0 5-16,-8 2-18 16,6-2-2-16,-2 2 1 15,-6-2 1-15,3-4-36 16,-5 0-61-16,-1-2-125 15</inkml:trace>
  <inkml:trace contextRef="#ctx0" brushRef="#br0" timeOffset="18170.11">7687 5784 1530 0,'0'0'10'0,"0"0"10"16,0 0 20-16,0 0 3 0,0 0 5 16,15 105-21-16,-15-53-11 15,0 6 0-15,-2-1-9 16,-11-4 10-16,1-9-17 15,1-13 0-15,5-11-3 16,4-8-27-16,2-8-34 16,0-4-45-16,0 0-114 15,0-17-281-15</inkml:trace>
  <inkml:trace contextRef="#ctx0" brushRef="#br0" timeOffset="18365.53">7702 6029 1347 0,'0'0'86'0,"0"0"-28"16,0 0 9-16,0 0-16 15,133-72-28-15,-90 46-11 16,1 2-10-16,-3 3-2 16,-10 7-4-16,-3 3-22 15,-9 5-32-15,-11 2-23 16,-8 0-91-16,0 2-484 15</inkml:trace>
  <inkml:trace contextRef="#ctx0" brushRef="#br0" timeOffset="18667.03">8136 5636 377 0,'0'0'1043'0,"0"0"-1013"16,0 0 33-16,0 0 8 15,0 0-17-15,0 0-11 16,14 145-7-16,-14-90-16 16,0 8-7-16,0 5-3 15,-5 3 11-15,-10 0-21 16,-6-10 0-16,6-9 2 15,1-14-2-15,8-12-12 0,2-12-13 16,-1-10-22-16,5-4-39 16,-2 0-93-16,0-24-335 15</inkml:trace>
  <inkml:trace contextRef="#ctx0" brushRef="#br0" timeOffset="20397.41">8471 5559 1460 0,'0'0'0'15,"0"0"-3"-15,0 0-3 16,91 136 6-16,-66-100 33 16,-3 2-6-16,-2 2-7 15,-12 0 15-15,-2 6-6 16,-6 6 4-16,0 4-2 0,-25 1-15 16,-4-1 6-16,-7-2-21 15,-1-8-1-15,0-9 0 16,10-10-2-16,12-13 1 15,2-5-41-15,10-8-53 16,1-1-76-16,2 0-581 16</inkml:trace>
  <inkml:trace contextRef="#ctx0" brushRef="#br0" timeOffset="21055.81">8921 6039 1505 0,'0'0'66'16,"0"0"-55"-16,0 0 8 15,0 0 6-15,0 0-2 16,0 0-8-16,129-42 15 16,-87 6-30-16,5-3 0 0,-5-5-2 15,-2 1 6-15,-9 3-8 16,-2 8-3-16,-13 5 7 15,-3 9-6-15,-13 7 6 16,0-4 0-16,0 5 6 16,-15 1-3-16,-5 0-6 15,-3 8 1-15,4 1 2 16,-4 0-4-16,-1 0 5 16,-5 5-1-16,-3 16 7 15,1 5-7-15,2 6 19 16,0 5-11-16,3 7-7 15,2 1 13-15,5 4-11 0,4 1 6 16,1 0 7-16,8 0-7 16,-1-6 8-16,7-4-14 15,0-6-3-15,0-8 11 16,7-6-11-16,13-3 0 16,7-6 2-16,9-3 1 15,1-4 1-15,13-4-4 16,0 0 0-16,0-16 6 15,0-6-6-15,-5 0-3 16,-3-2 2-16,-8 4-15 16,-12 2-3-16,-6 6-32 15,-9 6-22-15,-7 6-49 16,0 0-166-16</inkml:trace>
  <inkml:trace contextRef="#ctx0" brushRef="#br0" timeOffset="21378.97">9674 6038 1488 0,'0'0'51'0,"0"0"2"0,0 0 7 16,0 0-13-16,-34 110-8 15,30-72-18-15,-12 4-12 16,5-2 2-16,-2-2-9 16,-1-6 1-16,6-3-3 15,-1-10-3-15,4-5 2 16,5-7-54-16,0-7-47 15,2 0-105-15,14-21-583 16</inkml:trace>
  <inkml:trace contextRef="#ctx0" brushRef="#br0" timeOffset="21717.28">9819 6088 1449 0,'0'0'38'0,"0"0"0"16,0 0-5-16,0 0-6 16,0 0-5-16,0 0-21 15,-87 94-2-15,58-67 1 16,0-6 0-16,6-1 1 16,8-4 3-16,4-6 3 15,11-2 33-15,0-1-11 16,0-1-11-16,5 1 1 15,10-1 3-15,3 0 4 0,1-2-21 16,6-4-3-16,2 0 6 16,2 0-8-16,2 0-1 15,-2 0-5-15,-2 0-25 16,-4 0 2-16,-8 0-35 16,-7 0-21-16,-8 0-94 15,0 0-647-15</inkml:trace>
  <inkml:trace contextRef="#ctx0" brushRef="#br0" timeOffset="22064.07">9480 5718 1500 0,'0'0'53'0,"0"0"-21"15,0 0 24 1,0 0 7-16,0 0-46 0,0 0-6 16,140-3-11-16,-107-3-7 15,-4 1-5-15,-2 5-109 16,-2 0-413-16</inkml:trace>
  <inkml:trace contextRef="#ctx0" brushRef="#br0" timeOffset="22732.71">10345 5981 1564 0,'0'0'64'15,"0"0"-46"-15,0 0 41 16,0 0-46-16,0 0 15 0,0 0 1 15,91-53-25-15,-51 22 1 16,3-1-5-16,1-2 2 16,-4 0-5-16,-2 0 3 15,-10 0-8-15,-1 2 4 16,-11 2-7-16,-5 4 8 16,-9 2-1-16,-2-1-2 15,0-1-1-15,-13 7 7 16,-9 2-10-16,-3 7 9 15,1 6-2-15,2 4 0 16,-3 0-1-16,-2 6 4 16,-4 20 7-16,-2 10-5 15,-3 8 7-15,1 9 5 16,1 1-1-16,5 6 0 0,5 2-9 16,5 0 0-16,11-2 15 15,1-1-18-15,7-9 0 16,0-4 11-16,0-7-6 15,15-6 2-15,10-3-6 16,-2-6 1-16,1-4 5 16,2-3-8-16,5-8 0 15,6-4 1-15,-4-5 0 16,3 0-2-16,-1-5-7 16,10-17-16-16,-5-8-6 15,0-4-64-15,-7-2-70 16,-4 5-190-16</inkml:trace>
  <inkml:trace contextRef="#ctx0" brushRef="#br0" timeOffset="23000.83">10910 6047 1454 0,'0'0'92'16,"0"0"-31"-16,0 0-1 15,0 0-7-15,0 0-22 16,0 0 4-16,-15 126-30 16,3-82-3-16,8-1 6 15,-7 0-5-15,5-8-1 16,-2-6-2-16,4-11-9 16,2-11 4-16,0-7-60 0,2 0-57 15,0-18-102 1,0-9-719-16</inkml:trace>
  <inkml:trace contextRef="#ctx0" brushRef="#br0" timeOffset="23348.2">11064 6086 1176 0,'0'0'89'0,"0"0"4"15,0 0-9-15,0 0-34 0,0 0 36 16,0 0-26-1,12 20-40-15,-20-3 1 0,-7 2-17 16,-10-1-3-16,1 0 7 16,-5-2-7-16,5 4 7 15,-1-2-8-15,9 0 1 16,5-4 13-16,7-4-14 16,4 0 2-16,0-2 7 15,0 0-6-15,9 1 18 16,9-4-9-16,6-1-8 15,0-2 19-15,10-2-20 16,-3 0 0-16,2 0 2 16,-4 0-2-16,0 0-3 15,0 0-2-15,-8 0-18 16,-8 0 16-16,-4 0-46 0,-9 0-4 16,0 0-31-16,0-2-123 15,-2-18-849-15</inkml:trace>
  <inkml:trace contextRef="#ctx0" brushRef="#br0" timeOffset="23687.59">11068 5692 735 0,'0'0'792'0,"0"0"-730"16,0 0 2-16,0 0-5 15,0 0-25-15,0 0-4 16,112-1-22-16,-83-8-8 16,-4 4 0-16,-6 3-19 15,-5 0-18-15,-12 2-105 0,-2 0-383 16</inkml:trace>
  <inkml:trace contextRef="#ctx0" brushRef="#br0" timeOffset="24173.16">11427 5264 1614 0,'0'0'31'0,"0"0"-30"16,0 0 0-1,0 0 34-15,0 0-19 0,0 0 0 16,127 3-5-16,-82-3-9 15,-9 0-4-15,-7 0-2 16,-10 0-26-16,-3 0-25 16,-7 0-79-16,-9 0-105 15,0 0-510-15</inkml:trace>
  <inkml:trace contextRef="#ctx0" brushRef="#br0" timeOffset="24369.49">11561 5296 1278 0,'0'0'134'0,"0"0"-63"0,0 0-7 16,0 0 27-16,-5 126-25 15,5-66-33-15,0 6 4 16,0 6-30-16,0-7-7 16,0-9 11-16,0-13-11 15,0-16-9-15,0-9-46 16,0-13-66-16,0-5-249 15</inkml:trace>
  <inkml:trace contextRef="#ctx0" brushRef="#br0" timeOffset="26307.55">12134 5624 1492 0,'0'0'17'0,"0"0"-10"15,0 0 8-15,0 0 42 16,-90 103-2-16,70-57-33 16,-4 16-5-16,2 12 17 15,-3 10-14-15,0 5 15 16,8-4-25-16,1-5-8 15,5-13 6-15,7-7-8 16,4-9 0-16,0-13-2 16,6-9-27-16,19-10-8 15,2-13-56-15,4-6-30 16,-7-6-135-16</inkml:trace>
  <inkml:trace contextRef="#ctx0" brushRef="#br0" timeOffset="26694.56">12372 5765 1549 0,'0'0'11'0,"0"0"8"16,0 0 18-16,0 0-11 16,0 0 12-16,142-12-38 15,-97 1-1-15,2 4-1 16,-9-1-31-16,-4 2-23 16,-13 3-64-16,-11 3-86 0,-10 0-192 15</inkml:trace>
  <inkml:trace contextRef="#ctx0" brushRef="#br0" timeOffset="26816.28">12584 5745 1167 0,'0'0'73'0,"0"0"-25"0,0 0 34 0,0 0 31 0,0 0-38 15,0 0-26-15,-31 100-1 0,21-59-16 16,4 12-7-1,-3 5-1-15,1 2-6 16,0-1-2 0,2-9-16-16,-1-7 4 0,7-10-7 0,0-9 3 0,0-6-17 0,0-5-9 15,0-10-24-15,0-3-39 16,-2 0-86-16,-10 0-198 16</inkml:trace>
  <inkml:trace contextRef="#ctx0" brushRef="#br0" timeOffset="27023.58">12296 6392 1238 0,'0'0'94'0,"0"0"-35"15,0 0 34-15,0 0-31 16,0 0 4-16,0 0-6 16,60 6-19-16,-19-6-30 15,3-12 0-15,0-6-6 16,1-2-5-16,2-1 0 15,-2 4-33-15,-10 1-30 16,-6 2-128-16,-6 2-765 16</inkml:trace>
  <inkml:trace contextRef="#ctx0" brushRef="#br0" timeOffset="27343.59">12938 6016 1341 0,'0'0'170'0,"0"0"-108"15,0 0-21-15,0 0 26 16,0 0-20-16,0 0-28 16,33-2 9-16,-4-10-27 15,7 2 6-15,-1-1-8 16,-6 2 1-16,0 3-22 16,-2-1-44-16,-9 5-112 15,-5 0-485-15</inkml:trace>
  <inkml:trace contextRef="#ctx0" brushRef="#br0" timeOffset="27708.82">13472 5570 950 0,'0'0'464'0,"0"0"-397"16,0 0-26-16,0 0 46 15,0 0-23-15,10 139-28 0,-10-83 8 16,0 2-31-1,0 5 4-15,0 3-1 0,-10-2-11 16,-5-1-3 0,2-4-2-16,4-5 0 0,-2-12-9 15,2-10 3-15,7-7-29 16,-1-10-5-16,1-5-37 16,-5-8-61-16,7-2-143 15</inkml:trace>
  <inkml:trace contextRef="#ctx0" brushRef="#br0" timeOffset="28378.83">13887 5472 1338 0,'0'0'96'0,"0"0"-55"15,0 0 27-15,0 0 5 16,0 0-40-16,0 0-15 16,-4 82 0-16,-19-44 16 15,1 1-25-15,-7 1-1 16,-7-4 10-16,5-2-14 15,-4-2 2-15,-1-4-6 16,3-4 0-16,4-7-3 16,4 0 3-16,8-9-4 15,7-3 3-15,4-4-1 16,-1-1 1-16,5 0-1 16,0 0 2-16,0 0-7 0,2 0 7 15,0 0-2-15,0 0-1 16,0 2 3-16,0 2 0 15,0 2-4-15,0 4 4 16,4 2 7-16,9 3 0 16,5-1-3-16,4 2 15 15,-2-2-15-15,5-2 8 16,0 2-12 0,-4-4 0-16,6 4 1 15,-9-2-1-15,3-1-3 16,-6 4 2-16,-7-5-18 0,4-5-30 15,-10 1-64-15,5-6-143 0</inkml:trace>
  <inkml:trace contextRef="#ctx0" brushRef="#br0" timeOffset="28765.35">13983 5836 1400 0,'0'0'81'0,"0"0"7"0,0 0 0 15,0 0-20-15,0 119-39 16,0-79-12-16,-2 0 5 16,-7 3-22-16,2-7 3 15,-2-6-6-15,0-10 1 16,5-6-36-16,4-12-44 15,0-2-75-15,0-7-161 0</inkml:trace>
  <inkml:trace contextRef="#ctx0" brushRef="#br0" timeOffset="28966.54">14126 5893 1276 0,'0'0'113'0,"0"0"-33"0,0 0-15 15,0 0 22-15,0 0-53 16,0 0-12-16,0 10-15 0,-12 9-4 16,-5 0-5-16,-8-1 2 15,0 2-1-15,8-2-3 16,1-1 4-16,3-6 0 16,1-2 4-16,10-5 0 15,2-3 16-15,0 2-11 16,0 2-7-16,0 4 13 15,7-1 3-15,11 3-1 16,0-2-2-16,6-1-5 16,3-3 1-16,-5 0-11 15,5-5 2-15,-4 2-13 16,-6-2 9-16,-3 0-32 0,-8 0-43 16,-6 0-96-16,0 0-248 15</inkml:trace>
  <inkml:trace contextRef="#ctx0" brushRef="#br0" timeOffset="29412.4">14525 5520 1568 0,'0'0'46'0,"0"0"-27"0,0 0 60 16,0 122-11-16,0-75-40 16,0 5 1-16,-2 5-24 15,-6 8-4-15,4 1 12 16,-7-6-13-16,-3-6 0 15,3-11-2-15,5-13-9 16,-3-12-9-16,6-12-49 0,-3-6-56 16,-1-6-136-1,7-24-723-15</inkml:trace>
  <inkml:trace contextRef="#ctx0" brushRef="#br0" timeOffset="29648.04">14467 5886 131 0,'0'0'1341'16,"0"0"-1271"-16,0 0 0 0,0 0 27 16,0 0-51-16,0 0-15 15,142-33-24-15,-89 15-4 16,3 0-5-16,0-2 2 16,-3 7-30-16,-10-2-14 15,-12 7-29-15,-16 4-74 16,-5 0-124-16</inkml:trace>
  <inkml:trace contextRef="#ctx0" brushRef="#br0" timeOffset="29960.37">14943 5466 1523 0,'0'0'81'0,"0"0"-47"15,0 0 34-15,0 0-34 0,0 108 10 16,0-55-29-16,0 5-10 16,0-1 8-16,0 8-7 15,-4 0-3-15,-7-6 0 16,-1-5 0-16,6-10-3 15,-3-9 0-15,3-11-11 16,-2-8-2-16,4-10-53 16,-3-6-57-16,5 0-199 15</inkml:trace>
  <inkml:trace contextRef="#ctx0" brushRef="#br0" timeOffset="30360.95">15244 5384 1484 0,'0'0'70'16,"0"0"-25"-16,0 0-4 16,0 0-16-16,0 0 24 15,0 0-49-15,112 70 6 16,-99-36 2-16,-5 8-6 16,2 10 16-16,-10 8 8 15,0 7-15-15,-10 8 14 16,-9 2-18-16,-10 3-3 15,-2-4 9-15,0-9-13 16,-3-11 0 0,12-14-1-16,1-14-4 15,4-10 0-15,3-12-38 16,-5-6-43-16,-2 0-76 16,5-12-317-16</inkml:trace>
  <inkml:trace contextRef="#ctx0" brushRef="#br0" timeOffset="31282.83">15685 5279 1196 0,'0'0'327'0,"0"0"-311"15,0 0 1-15,0 0 50 16,0 0 1-16,0 0-39 16,85-7-10-16,-45 5-6 15,5-4-11-15,1-2-4 0,-1 1 1 16,-1 0-27-16,-3-1-18 15,-13 3-82-15,-12 2-128 16</inkml:trace>
  <inkml:trace contextRef="#ctx0" brushRef="#br0" timeOffset="31502.76">15874 5229 1409 0,'0'0'36'16,"0"0"-20"-16,0 0 80 0,0 0-4 15,-17 138-21-15,6-79-52 16,-1-1-13-16,6-4 9 16,-5-8-9-16,4-12-5 15,0-10-1-15,5-9-28 16,0-13-27-16,0-2-128 15,-3-17-406-15</inkml:trace>
  <inkml:trace contextRef="#ctx0" brushRef="#br0" timeOffset="32763.72">16273 4797 1585 0,'0'0'6'0,"0"0"-6"15,0 0 0-15,0 0 1 16,0 0 2-16,145-5 2 0,-107 1-5 15,-7 4 0 1,-11 0-1-16,-7 0 1 0,-1 6 0 16,-12 6 0-16,0 5 1 15,0 1 3-15,0 4 7 16,0 4-11-16,0 3 20 16,-4 10-12-16,-6 5 6 15,8 10 15-15,-2 10-10 16,-5 10-4-16,5 11-10 0,-6 7-4 15,4 2 25 1,-1 2-26-16,3-6 9 0,-3-6 9 16,5-7-9-16,-1-2 5 15,1-4-6-15,-7-3-7 16,5-1 20-16,-7-6-21 16,-1-3 1-16,6-1 2 15,-5-3-2-15,-3-8-2 16,8-10-1-16,-3-9 2 15,-3-11 1-15,8-6-1 16,-9-6 0-16,-1 0 2 16,-5-4 0-16,-10 0-4 0,-9 0-3 15,-7 0 5 1,-13-12-7-16,-13-9-12 16,-12-4-52-16,6-4-84 15,-2-1-452-15</inkml:trace>
  <inkml:trace contextRef="#ctx0" brushRef="#br0" timeOffset="33426.32">17071 5584 1458 0,'0'0'11'0,"0"0"-6"0,0 0 67 16,0 0-12-16,0 0 0 16,0 0-16-16,134-2-36 15,-74-12 2-15,7-1-10 16,-5-2-3-16,1 1 3 15,-13 2-21-15,-7 5-55 16,-16 0-120-16,-25 5-490 16</inkml:trace>
  <inkml:trace contextRef="#ctx0" brushRef="#br0" timeOffset="34086.46">17351 5270 1423 0,'0'0'49'0,"0"0"-47"0,0 0 68 16,-21 124 20-16,11-65-34 16,6 8-35-16,-3 1 1 15,5 1-22-15,0-11 0 16,2-6-1-16,0-6-11 15,0-10-61-15,0-13-118 16,0-16-600-16</inkml:trace>
  <inkml:trace contextRef="#ctx0" brushRef="#br0" timeOffset="34159.33">18250 5217 1549 0,'0'0'23'16,"0"0"-18"-16,0 0 58 0,13 103-9 15,-11-47-25 1,7 12 14-16,-9 6-31 0,0 5-4 16,0-3 13-16,-13-2-15 15,-5-6 6-15,-4-4-12 16,-3-8 1-16,5-6 7 16,5-1-8-16,-1-11 0 15,5-6-5-15,2-8 8 16,4-10-6-16,5-8 2 15,0-1-5-15,0-5 0 16,10 0 6-16,11 0 0 16,13-3-2-16,4-11 6 15,2 0-4-15,4 1 0 16,1-3 0-16,-1 5 1 16,8 1-1-16,-8-1-6 15,-1 4-3-15,-5 0-9 0,-9 2-2 16,-9 2-12-16,-5 2 8 15,-3-3 10-15,-8-5-41 16,-4-2-34-16,0-6-35 16,0-2-501-16</inkml:trace>
  <inkml:trace contextRef="#ctx0" brushRef="#br0" timeOffset="34688">18305 5079 1476 0,'0'0'82'0,"0"0"-63"0,0 0 30 16,0 0 6-16,0 0-9 16,128 0-8-16,-69 0-34 15,11 0 0-15,-8 0-1 16,-6-4-3-16,-7 0-1 15,-14 4-6-15,-8 0-45 16,-13 0-16-16,-14 8-86 16,0 4-172-16</inkml:trace>
  <inkml:trace contextRef="#ctx0" brushRef="#br0" timeOffset="35341.51">18301 5624 1531 0,'0'0'36'0,"0"0"32"16,0 0 23-16,160-7-42 0,-102-12-20 15,2-1-7 1,0-2-22-16,-6 2 0 0,-2 4-3 15,-17 6-8 1,-6 3-13-16,-7 1-74 0,-13 1-145 16</inkml:trace>
  <inkml:trace contextRef="#ctx0" brushRef="#br0" timeOffset="36576.54">19711 4881 1452 0,'0'0'50'15,"0"0"-16"-15,0 0 49 16,0 0-38-16,0 0-8 16,0 0-25-16,-15 11-11 15,8 10 9-15,-8 13-9 16,-10 16 6-16,-2 14 12 15,-4 11-7-15,-5 15 24 16,3 10-33-16,2 6 4 16,-5 6 12-16,5-8-16 15,11-10-2-15,9-11 8 16,7-9-9-16,4-6 9 0,0-6-9 16,0-7 0-16,8-5 0 15,5-4 3-15,3-2-4 16,-3-8 1-16,-1-5 0 15,1-6-1-15,-4-7 1 16,-2-5 0-16,-3-6-3 16,1-5 3-16,-3 1-9 15,-2-3 0-15,0 0-33 16,0-9-25-16,0-19-73 16,0-10-491-16</inkml:trace>
  <inkml:trace contextRef="#ctx0" brushRef="#br0" timeOffset="37676.21">20540 5034 1349 0,'0'0'61'15,"0"0"-56"-15,0 0 31 16,0 0 30-16,0 0 12 16,-29 145-37-16,18-68-4 15,-7 15 10-15,-2 14-16 0,-9 8 2 16,-7-3-7-16,1-5-24 16,-5-10 20-16,11-14-22 15,0-17 0-15,4-15-5 16,10-12 5-16,1-8-5 15,1-4-18-15,5-8-36 16,-2-8 8-16,1-7-53 16,5-3-54-16,4-7-58 15,0-28-665-15</inkml:trace>
  <inkml:trace contextRef="#ctx0" brushRef="#br0" timeOffset="38178.87">20993 5028 1371 0,'0'0'95'0,"0"0"-94"16,0 0 52-16,0 0 42 15,0 0-43-15,0 0 2 16,2 144-35-16,-31-90-2 16,-4 5 10-16,-17 8-19 0,-1-2 1 15,-12 2-9 1,3-7 6-16,5-7-8 0,6-14 2 16,5-8-1-16,5-13-4 15,10-8-2-15,5-2 6 16,8-4 0-16,5-2 1 15,5 0-5-15,-2 0 5 16,6 0 0-16,0-2 0 16,2 0 0-16,0 0-1 15,0 3 1-15,0 6-1 16,2 6-1-16,23 4 4 16,2 5 3-16,4 2 6 15,7-1-4-15,-3-2 2 16,4 2-9-16,-6-8 2 15,5-2-1-15,-7-3-1 0,2-6 0 16,-6-4-3-16,-4-2-5 16,-10 3-16-16,-9-3-44 15,-4 0-58-15,0 0-147 16</inkml:trace>
  <inkml:trace contextRef="#ctx0" brushRef="#br0" timeOffset="38464.83">21024 5606 1532 0,'0'0'55'0,"0"0"-48"16,0 0 67-16,0 0-8 15,0 103-22-15,0-64-15 16,-2 5-21-16,-12 3-2 16,1-1-5-16,-5-2 2 15,3-7-6-15,1-10-2 16,3-10-28-16,11-13-30 16,0-4-57-16,0-3-131 15,0-24-342-15</inkml:trace>
  <inkml:trace contextRef="#ctx0" brushRef="#br0" timeOffset="38831.49">21249 5632 1440 0,'0'0'25'16,"0"0"-6"-16,0 0 70 15,0 0-30-15,0 0 2 16,0 0-36-16,4 0-17 15,-4 9 12-15,-15 10-12 16,-14 6-1-16,-10 1-7 16,4-2 3-16,-5 0-2 0,11-5-1 15,11-6 0-15,7-6 8 16,9-4-3-16,2-1 0 16,0 0-3-16,0 4 0 15,13 0 21-15,7 2-17 16,7 1-5-16,0-7 13 15,-5 3-8-15,2-1-1 16,1 0-5-16,-5-4 1 16,0 2 2-16,-4-2-3 15,-8 0-2-15,2 0-1 16,-10 0-18-16,0 0-21 16,0 0-44-16,0 0-125 15</inkml:trace>
  <inkml:trace contextRef="#ctx0" brushRef="#br0" timeOffset="40956.07">21879 4967 1448 0,'0'0'8'0,"0"0"9"16,0 0 55-16,0 0-22 16,0 0-21-16,0 0-29 15,-9 62 0-15,9 0 12 16,-2 16 27-16,0 13-8 15,-9 10-15-15,-3 8-6 16,-3-1 23-16,-6-7-28 16,3-15-2-16,-2-15 12 15,6-12-15-15,10-13 4 16,-3-14-4-16,9-10 0 16,-3-7 2-16,3-9-2 15,0-2 0-15,0-4 0 16,0 0 2-16,0 0 2 0,0 0-4 15,0 0 2-15,0 0 6 16,3-28-5-16,25-15 1 16,15-17 10-16,11-14-12 15,8-7 4-15,5-17-6 16,4-10 0-16,-9-3 0 16,1 5 0-16,-14 11-7 15,-7 15 4-15,-4 22 0 16,-14 14 2-16,-3 17-1 15,-15 12 2-15,1 12-1 16,-7 0 1-16,0 3 0 16,0 0-1-16,0 0 1 0,0 0 0 15,0 0-10 1,0 0-28-16,0 3-27 0,2 13-122 16,0 7-203-16</inkml:trace>
  <inkml:trace contextRef="#ctx0" brushRef="#br0" timeOffset="41320.28">22416 5480 1002 0,'0'0'460'0,"0"0"-404"16,0 0 1-16,0 0 23 16,0 0-35-16,0 0-27 15,-18 129 0-15,7-74 10 16,-5-1-21-16,3-3 18 15,-3-7-24-15,5-6 0 16,3-5 3-16,-1-10-4 16,4-8-1-16,5-9-26 15,0-6-36-15,0 0-14 0,5-17-48 16,19-19-35-16,5-8-256 16</inkml:trace>
  <inkml:trace contextRef="#ctx0" brushRef="#br0" timeOffset="41689.67">22626 5550 1191 0,'0'0'253'15,"0"0"-204"-15,0 0 6 16,0 0 25-16,0 0-20 16,0 0-36-16,0 0-6 15,-12 4 1-15,-17 16-19 16,-6 10 7-16,-12 2-7 0,2 0 0 15,8 0 0 1,1-3 1-16,18-10 2 0,5-2-3 16,9-11 1-16,4-2 8 15,0-1-9-15,0-3 0 16,0 3 11-16,15 1-2 16,3 2 6-16,9-2-4 15,0-1-11-15,-1 4 17 16,-2-3-17-16,3 0 0 15,0 2 3-15,0-2-2 16,0 1-2-16,-10-2 1 16,-3 0-5-16,-8-2 1 0,-1-1-22 15,-5 0-51-15,0 0-67 16,-27 0-841-16</inkml:trace>
  <inkml:trace contextRef="#ctx0" brushRef="#br0" timeOffset="43826.01">23212 4959 1182 0,'0'0'258'0,"0"0"-258"15,0 0 0-15,0 0 55 16,0 0-15-16,0 0 2 16,-14 119-19-16,14-56 19 15,0 13-2-15,-9 11-11 0,-9 9-8 16,-1 8 0-16,-8-5-13 16,4-11 7-16,6-12-15 15,3-15 0-15,10-11 7 16,-3-15-7-16,7-9 1 15,0-12-1-15,0-8 0 16,0-6-5-16,0 0 5 16,11-2 0-16,14-26 5 15,4-12 0-15,6-10 2 16,15-8-7-16,0-10 0 16,15-9-1-16,5-6 1 15,-4-3 0-15,3 5 3 16,-11 9 0-16,-2 10-6 0,-12 3 2 15,-6 7 1 1,-9 3-4-16,-9 5 4 0,-7 5-15 16,-3 7-1-16,-8 8-13 15,-2 12-8-15,0 6-21 16,0 6-43-16,0 4-93 16,0 22-509-16</inkml:trace>
  <inkml:trace contextRef="#ctx0" brushRef="#br0" timeOffset="44090.11">23719 5472 1334 0,'0'0'115'15,"0"0"-115"-15,0 0 70 16,0 0 11-16,0 0-41 15,0 0 27-15,-2 128-35 16,2-75 0-16,0-3-6 16,-6 2-16-16,-8-4-7 15,1-4-3-15,0-5 0 16,-1-3-7-16,8-13-20 16,-3-9-29-16,9-14-48 15,0 0-146-15</inkml:trace>
  <inkml:trace contextRef="#ctx0" brushRef="#br0" timeOffset="44440.39">24018 5486 1472 0,'0'0'92'0,"0"0"-80"15,0 0 58-15,0 0-22 16,0 0-23-16,0 0-7 15,-78 67-18-15,40-42 0 16,-2 3 2-16,-5 1-1 16,3-7 1-16,11-8-2 15,13-4 0-15,7-6 0 0,11-4 0 16,0 0-8-16,0 4 7 16,2 2 1-16,14 3 0 15,4 0 18-15,0-1-12 16,5 0 19-16,4-1-24 15,0 2 0-15,0-3 3 16,2-4 0-16,-3 0-8 16,-3-2-13-16,-3 0-26 15,-11 0 5-15,-3 0-53 16,-8 0-63-16,0-2-101 16</inkml:trace>
  <inkml:trace contextRef="#ctx0" brushRef="#br0" timeOffset="44763.67">24127 4811 1558 0,'0'0'51'15,"0"0"-46"-15,0 0 58 0,0 0-22 16,0 0-13-16,0 0-9 16,112-17-19-16,-77 17 1 15,3 0-5-15,-9 0 4 16,0 0-32-16,-13 0 0 15,-3 0-59-15,-13 0-67 16,0 0-233-16</inkml:trace>
  <inkml:trace contextRef="#ctx0" brushRef="#br0" timeOffset="44988.14">24241 4806 1356 0,'0'0'66'0,"0"0"-44"16,0 0 76-16,0 0 0 16,-15 126-50-16,3-77-16 15,3 1-8-15,1-2-2 16,-4-5-10-16,8-12-12 16,-3-6 1-16,5-12-8 15,0-5-28-15,2-4-45 16,-2-4-76-16,2 0-327 15</inkml:trace>
  <inkml:trace contextRef="#ctx0" brushRef="#br0" timeOffset="45560.07">24584 5097 1332 0,'0'0'151'0,"0"0"-149"0,0 0 49 15,0 0 41 1,0 0-52-16,0 0 15 0,6 138-29 16,-6-71-6-16,-13 7 9 15,-9 3-13-15,-5-4 4 16,5-7-20-16,0-10 0 15,9-12 2-15,-3-7-2 16,9-11-7-16,5-6-13 16,2-10-32-16,0-6-4 15,0-4-45-15,0 0-70 16,11-20-40-16</inkml:trace>
  <inkml:trace contextRef="#ctx0" brushRef="#br0" timeOffset="45940.21">24941 5067 1462 0,'0'0'22'0,"0"0"35"16,0 0 41-16,0 0-46 15,0 0-22-15,0 0-19 16,2 30-1-16,-29 7 12 15,-4 7-20-15,-9 0-2 16,-3 0 0-16,1-3 6 16,2 2-11-16,2-7 5 15,2-8 0-15,17-10 0 0,5-8 0 16,12-8-3-16,2 2 2 16,0-2 2-16,0 7 2 15,0 2 1-15,14 5 1 16,1 1 15-16,1 0-17 15,3-1 4-15,4 1-6 16,6-6 5-16,0 3-6 16,2-4 0-16,0 0-10 15,0-4 0-15,-2 3-50 16,-6-4-40-16,-10-3-132 16</inkml:trace>
  <inkml:trace contextRef="#ctx0" brushRef="#br0" timeOffset="46211.07">25034 5438 1258 0,'0'0'272'15,"0"0"-227"-15,0 0 24 16,0 0-2-16,0 0-7 15,0 0-26-15,0 136-24 16,-6-87 4-16,-8-4-14 16,3-2 3-16,5-6-5 0,-2-6 2 15,4-9-15-15,4-8-5 16,0-10-35-16,0-4-32 16,0 0-77-16,0-24-176 15</inkml:trace>
  <inkml:trace contextRef="#ctx0" brushRef="#br0" timeOffset="46536.61">25197 5516 1452 0,'0'0'38'16,"0"0"8"-16,0 0 45 15,0 0-24-15,0 0-42 0,0 0-21 16,-11 2-4-1,-14 16-7-15,-2 2 4 0,3 2-9 16,2-3 12-16,8-3-5 16,10-5 7-16,2 1-2 15,2 0 16-15,0 0-11 16,6 1 40-16,19-1-21 16,-3-6-23-16,2 0 20 15,3-5-19-15,0 1-2 16,-7-2 0-16,1 0-5 15,-11 0 3-15,-3 0-33 16,-1 0-26-16,4 0-29 0,-4 3-86 16,1-3-322-1</inkml:trace>
  <inkml:trace contextRef="#ctx0" brushRef="#br0" timeOffset="46900.63">25382 4803 1558 0,'0'0'29'15,"0"0"5"-15,0 0 43 16,0 0-51-16,0 0 20 16,0 0-42-16,93-15-2 15,-66 15-4-15,0 0 0 16,-9 0-17-16,-3 0-14 15,-4 0-36-15,-9 0-13 16,-2 0-68-16,0 0-36 16,-4 0-292-16</inkml:trace>
  <inkml:trace contextRef="#ctx0" brushRef="#br0" timeOffset="47102.18">25498 4788 1165 0,'0'0'93'0,"0"0"-48"0,0 0 72 16,0 0-30-16,0 0-27 15,0 0-1-15,-40 59-21 16,32-24 0-16,4 10-7 16,0 1 1-16,2 2-8 15,-3-6-16-15,5-4-4 16,-2-11 2-16,2-8-6 16,0-5-5-16,0-8-19 0,0 0-47 15,0-6-119 1,0 0-1095-16</inkml:trace>
  <inkml:trace contextRef="#ctx0" brushRef="#br0" timeOffset="47703.49">25972 4754 1452 0,'0'0'56'16,"0"0"-1"-16,0 0 26 15,0 0-2-15,0 0-41 16,0 0-23-16,43 93-5 16,-30-63-9-16,3 3 4 15,-3 5-5-15,-9 6 0 0,0 9 5 16,-4 5-5-16,0 6 5 15,-10 7 9-15,-17 7-2 16,-2 6 10 0,-5 4-15-16,1 1-2 0,0-7 6 15,-5-7-11-15,7-12 0 16,-8-7-2-16,6-10 4 16,4-9-2-16,-9-6 0 15,9-6 0-15,0-7 1 16,8-3-1-16,-2-1-2 15,5 1 0-15,5-2 4 16,-3 2-9-16,7-5 6 16,5-5-12-16,2-5 13 0,2 0-24 15,0 0-9-15,0-1-26 16,0-22-92-16,0-3-773 16</inkml:trace>
  <inkml:trace contextRef="#ctx0" brushRef="#br1" timeOffset="57116.69">5570 6615 1243 0,'0'0'101'0,"0"0"-101"0,0 0 0 16,0 0 36-16,0 0 1 15,0 0 3-15,17 2 0 16,-1-2-22-16,1 0 29 16,4 2-9-16,1-2-8 15,5 4 3-15,2 1-13 16,0-2 4-16,13 5-8 15,-2-2-11-15,3 2 22 16,1 0-24-16,-4 0-3 16,1-2 8-16,1-3-7 15,1-3 4-15,-6 0 0 16,7 0-4-16,-1 0 17 0,-5 0-18 16,2 0 6-16,-5 0 10 15,1 0-11-15,-3 0 0 16,4 0-2-16,5 0-2 15,2 0 15-15,5 0-8 16,3 0-8-16,-2 0 9 16,6 0-8-16,-4-6 6 15,-6-3-7-15,-5 5 0 16,-8 0 2-16,-6 4-2 16,-5 0 0-16,-4 0 1 15,-3 0-1-15,1 0 0 16,2 0-1-16,6 0 1 15,3 4 12-15,2-4-11 16,2 0-1-16,0 0 6 16,-2 0-5-16,7 0 2 0,-5 0-3 15,-2 0 0-15,-2 0 2 16,-7 0-2-16,5 0 0 16,-6 2 0-16,4 0 0 15,2 1 0-15,-2-3 0 16,12 0 0-16,-4 0 3 15,0 0-3-15,2 0 0 16,-6 1 2-16,-1 1-1 16,-1 1-2-16,-5 0 1 15,-5 0 0-15,6-2 0 16,-3-1 0-16,1 0 0 16,8 0 3-16,2 0-2 0,5 0 3 15,-5 0-4-15,2 0 0 16,-9 0 11-16,3-1-11 15,-8 1 0-15,-3 0-1 16,-3 0 3-16,0 0-2 16,-4 0 0-16,4-3 0 15,2 1 1-15,1 1-1 16,1-2 0-16,1 0 1 16,1 0 0-16,-3 1 0 15,1-2-1-15,-3 4 0 16,-1-2 1-16,0 2-1 15,3 0 0-15,-1-2 0 16,5 0 1-16,2 0 1 0,6-4-2 16,3 2 0-16,2 0 4 15,-2 0-4-15,0 2 0 16,-2-2 0-16,-6 2 2 16,-4 2-3-16,-5 0 1 15,-4 0 0-15,1-1 0 16,-3 1 0-16,8-3 0 15,-1-1 1-15,10 0 0 16,-1-2 7-16,1 2-8 16,-4 0 1-16,-5-1 0 15,-1 5-1-15,-6-1 0 16,-5 1-1-16,0 0 2 0,-2 0-1 16,0 0 0-1,0 0-6-15,0 0 3 0,0 0-46 16,0 0-32-16,-15 6-142 15</inkml:trace>
  <inkml:trace contextRef="#ctx0" brushRef="#br1" timeOffset="58864.39">11949 6725 1401 0,'0'0'58'0,"0"0"-58"16,0 0-2-16,0 0 2 15,0 0 61-15,0 0-39 0,42 0 1 16,-22 0 10 0,-2 0-17-16,6 0 4 0,3 0 0 15,0-2 2-15,4-2 5 16,2 2-23-16,1-2-3 16,4 2 8-16,0 2-3 15,2 0 5-15,2 0 4 16,1 0-6-16,1 0 20 15,1 0-17-15,1 0-8 16,1 0 10-16,6 0-6 16,-1 0 5-16,-3 0-11 15,-5 0-1-15,1 0 11 16,-3 0-12-16,0 0 0 16,1 0 8-16,8 0-8 0,-2 0 14 15,9 0-9-15,5 0-4 16,-3 0 7-16,2-8-8 15,1 2 0-15,-3-2 3 16,-2 0-2-16,-4 2 3 16,-4 3-4-16,-7 0 0 15,-1 3 1-15,-11 0-1 16,3 0 0-16,-5 0 4 16,2 0-1-16,-2 0 7 15,2 0-10-15,0 0 4 16,7 0 0-16,-5-2-4 15,8-2 0-15,-3 2 4 16,-3 0-3-16,1-2 1 0,-1 0-2 16,1 0 0-16,0-2 3 15,8 0-2-15,-2 0-1 16,12 0 5-16,0 2-4 16,-3 0 2-16,4 0-3 15,1 0 0-15,-9 0 8 16,6 4-8-16,-8-2 1 15,-1 2 0-15,-1-2-1 16,-1 0 2-16,0-3-2 16,3-1 0-16,-1 1 0 15,4 2 0-15,-13-2 0 16,1 1 0-16,-5 4 3 0,-9 0-4 16,-1 0 1-16,-6 0 0 15,-4 0 1-15,-4-2-1 16,-3 2 0-16,5 0 0 15,-5-2 3-15,8 2-3 16,1-2 0-16,2 0 0 16,-1 0 4-16,3 0-4 15,4 0 0-15,-1 0 1 16,-5 0 2-16,8-1-3 16,-3 0 0-16,2-1 0 15,-2-2 0-15,7 2 0 16,-7-2 0-16,6 0 0 15,1 0 1-15,-9 2 4 16,0 4-5-16,-9 0 0 16,0 0 0-16,-5 0 0 0,-2 0 0 15,5 0-3-15,-4 0 6 16,-3 0-7-16,0 0-2 16,0 0-18-16,0-4-4 15,0 0-40-15,-18-5-66 16,-7 3-382-16</inkml:trace>
  <inkml:trace contextRef="#ctx0" brushRef="#br1" timeOffset="64436.92">19932 6465 1444 0,'0'0'7'15,"0"0"1"-15,0 0 4 0,0 0 24 16,0 0 6 0,0 0 15-16,0 0-41 0,136-11 20 15,-85 5-3-15,-2 2-17 16,3 2 4-16,-4 1-11 15,6 1 4-15,2 0 1 16,4 0-14-16,0 0 15 16,7 0-15-16,6 0 0 15,3-5 10-15,4 1-9 16,-2-1 6-16,-7-4-7 16,-4 4 5-16,-9-4 0 15,-11 5-5-15,-7 2 0 16,-11 1 0-16,-4 1 0 15,-6 0 0-15,-5-3 0 16,-3 3 1-16,-2 0-2 0,-4-2 1 16,-5 2-1-16,2 0-3 15,-2 0-19-15,0-6-40 16,0 1-92-16</inkml:trace>
  <inkml:trace contextRef="#ctx0" brushRef="#br1" timeOffset="65344.49">24415 6240 1407 0,'0'0'61'0,"0"0"-56"0,0 0 5 16,0 0 53-1,0 0-19-15,0 0-29 16,80 0 29-16,-20 0-19 0,12 0-1 16,14-12-2-16,3 0-6 15,10 2 18-15,-1 0-26 16,2 2-3-16,-7 0 9 16,1 0-10-16,-9 0 1 15,2 0 1-15,-5 0-4 16,-6 2 14-16,-5-4-16 15,-11 1 1-15,-8 3 5 16,-21 0-4-16,-4 4 4 16,-19-1-6-16,-1 3 1 15,-7-2-3-15,0 2 2 16,0-4-6-16,0-3-15 0,-7 4-43 16,-15 1-80-16,-7 2-354 15</inkml:trace>
  <inkml:trace contextRef="#ctx0" brushRef="#br1" timeOffset="66334.22">26462 6164 1205 0,'0'0'108'16,"0"0"-97"-16,0 0 40 15,0 0-3-15,0 0-19 16,0 0 1-16,-17 2-13 15,-1 12-15-15,-7 10 2 16,0 12-1-16,6 6 26 0,-4 4-3 16,8 4 5-1,3-3-6-15,6-5-15 0,6-11-1 16,0-6-9-16,0-7 3 16,2-8-6-16,21-2 3 15,6-8-2-15,6 0 2 16,7-6-6-16,10-19 2 15,-1-11-6-15,4-2-11 16,3-6 12-16,-4 2-30 16,-7 1 11-16,-7 5 14 15,-9 5 6-15,-8 7 5 16,-10 10 2-16,-9 6 2 0,-2 5 31 16,-2 3 11-16,0 0-2 15,0 0-6-15,0 3-27 16,-2 15-8-16,-9 10 0 15,3 6 0-15,-4 2 4 16,12 1-4-16,0-7 0 16,0-6 4-16,4-6-4 15,19-9-2-15,1-4 2 16,10-5 0-16,-1 0-2 16,5-14 2-16,-7-12-6 15,0-2 5-15,-6-4-7 16,-11 3-2-16,-10 3-4 15,-4 2 7-15,0 4 2 16,-20 4 5-16,-14 4 0 16,-1 2 1-16,-6 8 7 0,3 2 0 15,7 0-8-15,4 0-11 16,8 0 11-16,7 0-66 16,10 0-95-16,2 0-520 15</inkml:trace>
  <inkml:trace contextRef="#ctx0" brushRef="#br1" timeOffset="66784.81">27187 6138 1269 0,'0'0'96'0,"0"0"-96"16,0 0 71-16,0 0-14 15,0 112-20-15,0-78-8 16,0 0 6-16,-14-4-15 16,3-1-11-16,7-9-6 15,-5-10 0-15,6-7 1 16,3-3-4-16,0 0-5 16,0 0 3-16,5-21 2 15,19-12-5-15,7-9 0 16,0-4-20-16,4 4 24 15,-7 4-20-15,-8 10 17 0,3 8 2 16,-13 10 4-16,-5 6 4 16,-1 4 10-16,-4 0 1 15,5 0 15-15,4 10-19 16,6 14 2-16,-3 6 15 16,-1 4-20-16,-7 1 5 15,0-3-15-15,-2-5 4 16,4-4-4-16,-6-4 0 15,0-2-2-15,0-9-8 16,0-4-45-16,0-4-44 16,4 0-133-16,0-21-638 15</inkml:trace>
  <inkml:trace contextRef="#ctx0" brushRef="#br1" timeOffset="67226.55">27746 6073 1325 0,'0'0'27'16,"0"0"55"-16,0 0-18 15,0 0-28-15,0 0 5 16,0 0-33-16,-87 19-8 15,60 3 16-15,-2 2 1 0,4 2 3 16,8-2-10 0,6-1-8-16,6 0 20 0,5-3-13 15,0-4-5-15,0-2 4 16,5-4-7-16,17-1-2 16,7-2 0-16,0-3-8 15,0 2 3-15,-2 1-11 16,-7 0 8-16,-5 0 9 15,-6-1 0-15,-9 1 0 16,0 2 2-16,-5 6 0 16,-19 1 27-16,-12 3-24 15,1-1-3-15,-1-5 5 16,3 0-6-16,8-7-1 16,10-4-17-16,8-2-40 0,7-2-69 15,0-19-159-15</inkml:trace>
  <inkml:trace contextRef="#ctx0" brushRef="#br1" timeOffset="67513.72">27875 5993 1252 0,'0'0'5'0,"0"0"54"0,0 0 20 16,0 0-17-16,20 135 25 15,-20-85-19-15,0 0-29 16,0 0-2-16,0-8-22 16,-4-6 9-16,-1-7-24 15,-2-10 1-15,7-6-4 16,0-8-1-16,0-5-45 15,0 0-59-15,0-5-111 16,0-18-555-16</inkml:trace>
  <inkml:trace contextRef="#ctx0" brushRef="#br1" timeOffset="67693.25">27690 6217 1446 0,'0'0'100'0,"0"0"-86"15,0 0 38-15,0 0-1 16,0 0-3-16,0 0-36 16,136-61-8-16,-87 43-4 15,-2 2-14-15,-7 3-48 16,-9 1-103-16,-6 3-566 16</inkml:trace>
  <inkml:trace contextRef="#ctx0" brushRef="#br1" timeOffset="68295.11">28224 6203 1009 0,'0'0'450'0,"0"0"-437"16,0 0 34-16,0 0 51 16,0 0-54-16,0 0-8 15,29-33-36-15,-19 19 7 0,-4 0-7 16,-1 2 0-16,-5-2-6 16,0 0 2-16,0 4-10 15,-5 2-5-15,-5 3 10 16,-9 5 6-16,-1 0-4 15,-2 0-2-15,-2 13 4 16,-3 11 4-16,0 6 2 16,4 6 5-16,6 4 1 15,3-2 0-15,8-4 18 16,-3-4-17-16,9-7-6 16,0-7 13-16,0-5-14 15,0-3 3-15,13-4-4 16,3-4 2-16,6 0-7 15,0 0 5-15,5-22-11 0,9-6-3 16,-7-4-20-16,0 2-5 16,-9 6-14-16,-3 8 12 15,-3 6 40-15,-7 8 2 16,-5 2 1-16,-2 0 47 16,0 0 2-16,0 10-22 15,0 8 5-15,0 2-21 16,0 1-2-16,0-3-11 15,0-3 0-15,2-1-3 16,2-2 3-16,1-3-39 16,0-8-16-16,6-1-68 15,-3 0-112-15</inkml:trace>
  <inkml:trace contextRef="#ctx0" brushRef="#br1" timeOffset="68729.58">28483 6154 1318 0,'0'0'144'15,"0"0"-138"-15,0 0 61 16,0 0 20-16,0 0-57 16,0 0-15-16,0 106-6 15,0-88-8-15,0 1 6 16,0-6-7-16,-4-3-5 0,2-3-1 15,2-7-14-15,0 0-1 16,0 0-11 0,0-9-3-16,0-15 30 0,13-4-8 15,5-6-10-15,-3 5 8 16,1 2 0-16,-1 10 14 16,-3 8 0-16,-3 5 1 15,-5 4 55-15,-2 0-15 16,0 0-1-16,3 0-10 15,-1 0-3-15,6 13-8 16,-6 6-10-16,2 3-8 16,-1 2 8-16,-3 2-8 15,0-4 0-15,-2-2-4 16,0-6 0-16,0-4-15 16,0-6-19-16,2-4-18 0,8 0-32 15,3-14-43-15,3-14-95 16</inkml:trace>
  <inkml:trace contextRef="#ctx0" brushRef="#br1" timeOffset="69005.42">28837 5961 1329 0,'0'0'112'0,"0"0"-87"16,0 0 61-16,0 0-10 15,0 0-28-15,0 0-13 0,25 14-25 16,-21 4 18-16,-2 6-7 16,-2 6-8-16,0 5 3 15,0 5-11-15,0 2-2 16,-2 3-3-16,-4-6 3 16,-3-3-9-16,-1-6 6 15,6-8-22-15,0-5-19 16,2-14-35-16,-3-3-35 15,5 0-128-15,0-22-862 16</inkml:trace>
  <inkml:trace contextRef="#ctx0" brushRef="#br1" timeOffset="69278.25">28623 6097 1534 0,'0'0'24'0,"0"0"8"16,0 0 40-16,0 0-20 15,0 0-15-15,123-54-30 16,-74 39-3-16,3 3-1 16,-2 6-3-16,0 3 0 15,-8 3-3-15,-7 0 5 16,-10 0-4-16,-7 0 1 15,-9 0-20-15,-9 0 6 0,0 7-70 16,0-1-110-16,-15-3-1188 16</inkml:trace>
  <inkml:trace contextRef="#ctx0" brushRef="#br0" timeOffset="83435.73">1479 16627 1156 0,'0'0'112'0,"0"0"-104"15,0 0 1-15,0 0 50 16,0 0-9-16,0 0-27 16,2 0 5-16,0 0 14 15,-2 0-8-15,0 0 2 16,2 0 0-16,-2 0-20 16,0 0 7-16,0 0-19 15,0 4-1-15,0 11 11 16,3 16 4-16,-1 14-5 15,0 17-1-15,-2 6 8 16,0 6 3-16,0 2-12 16,0 5-3-16,-4-2 12 15,-5 2-16-15,2-5 3 0,1-3-3 16,-4-2-4-16,4-4 8 16,-1-5-8-16,3-6 1 15,0-10-5-15,2-6 4 16,2-10-3-16,0-7 2 15,0-9-14-15,0-9 12 16,0 0-20-16,-4-5-9 16,2 0-22-16,-4-5-48 15,2-22-98-15,-1-12-883 16</inkml:trace>
  <inkml:trace contextRef="#ctx0" brushRef="#br0" timeOffset="83885.97">1517 16611 559 0,'0'0'895'0,"0"0"-895"16,0 0 7-16,0 0 38 16,0 0-2-16,0 0-7 0,55-88-29 15,-28 66 0-15,4 4-2 16,-1 2-5-16,1 8 0 16,-2 4 0-16,-2 4 1 15,-4 0 1-15,0 1 0 16,-5 20 1-16,-5 7 6 15,-3 6-4-15,-6 8 21 16,-4 4 6-16,0 13-16 16,-10-2-2-16,-13 6 6 15,-9-5-1-15,-4-4-6 16,-2-4-9-16,-1-7-3 16,5-11 10-16,5-8-11 0,11-12 0 15,5-3-8 1,7-9-36-16,6 0-33 0,0-9-121 15,0-15-709-15</inkml:trace>
  <inkml:trace contextRef="#ctx0" brushRef="#br0" timeOffset="84358.47">2148 16806 1517 0,'0'0'47'0,"0"0"-5"16,0 0 19-16,0 0-3 15,0 0-43-15,0 0 13 0,-10 138-6 16,1-74-9-16,-1 7 19 15,-4 9-23-15,3-6 3 16,0-9-12-16,4-14 0 16,2-14 2-16,3-18-2 15,2-7-1-15,0-6 1 16,0-6-8-16,0 0-11 16,0 0-9-16,0 0-20 15,0 0-16-15,0 0-80 16,0-18-155-16</inkml:trace>
  <inkml:trace contextRef="#ctx0" brushRef="#br0" timeOffset="84721.92">2333 16918 1457 0,'0'0'0'16,"0"0"70"-16,0 0-1 15,0 0-8-15,0 0-17 16,0 0-20-16,-7 11 1 16,-15 10-25-16,-8 5 0 15,1 0 4-15,0 2-2 16,3-2 0-16,3-3-2 16,8-5 0-16,6-6-4 0,4-6 4 15,5-6 0-15,0 2 1 16,0-2 0-16,0 0-1 15,0 1 7-15,0-1-4 16,7 6 24-16,6-1-18 16,1 1-2-16,1 0 3 15,4 0-8-15,0 1-1 16,4-6-1-16,1 6-9 16,-1-1 4-16,1 1-76 15,0-5-46-15,-3-2-193 16</inkml:trace>
  <inkml:trace contextRef="#ctx0" brushRef="#br0" timeOffset="85082.82">2840 16655 1635 0,'0'0'15'0,"0"0"-13"15,0 0 55-15,0 0-16 0,0 0-12 16,0 0-15-1,38-22 0-15,-11 12 5 0,4 2-14 16,-2-2-3-16,0 3 1 16,0-4 0-16,-4 1-4 15,-3 2 1-15,-5 4-23 16,-3 2 4-16,-5 2-63 16,-7 0-58-16,-2 8-145 15</inkml:trace>
  <inkml:trace contextRef="#ctx0" brushRef="#br0" timeOffset="85334.83">2992 16873 1634 0,'0'0'10'0,"0"0"12"16,0 0 30-16,0 0 14 15,0 0-53-15,0 0-4 16,27-13 3-16,-1 5-8 16,1-2-1-16,0-1-3 15,-3 0-3-15,3-1-1 16,-7 2-35-16,-3 4-68 16,-7 6-126-16</inkml:trace>
  <inkml:trace contextRef="#ctx0" brushRef="#br0" timeOffset="109473.03">4338 16198 1213 0,'0'0'88'0,"0"0"-84"0,0 0 19 16,0 0 43-16,0 0-33 15,0 0-1-15,0 0-17 16,0 0 1-16,0 78 31 16,0-52-21-16,0 10 3 15,0 9 0-15,0 3-15 16,0 6-6-16,0 12 7 16,0 5 3-16,0 6-2 15,0 5-14-15,-2 5-2 16,-5-3 11-1,0-7-11 1,0-14 1 0,1-6-1-16,1-13 0 15,1-8-3-15,-3-9 3 16,4-8-17 0,-1-2-4-16,2-11-19 15,2 0-25-15,0-4-8 0,0-2-26 16,-2 0-12-16,0 0 36 0,-3-8-359 15</inkml:trace>
  <inkml:trace contextRef="#ctx0" brushRef="#br0" timeOffset="109866.34">4346 16258 1229 0,'0'0'89'0,"0"0"-75"16,0 0 5-16,0 0 40 15,0 0-15-15,0 0-36 16,45-46-2-16,-21 30-6 0,1-1 2 15,4 2 7-15,2 5-9 16,0 2 0-16,-2 6 5 16,0 2-5-16,-2 0 9 15,-2 6-1-15,-1 15 13 16,-4 6 18-16,-2 4-10 16,-5 5-5-16,-6 0 2 15,-5 0-7 1,-2-5 0-16,0 2-8 0,0-7-7 15,-11 1 14 1,-14-4-10-16,1 4-2 16,-8-2 7-1,-3 1-11-15,-5 0 0 16,-2-2-2-16,-1-6 0 0,8 5-1 16,1-6-18-16,12-4-41 15,11-8-49-15,2-5-179 0</inkml:trace>
  <inkml:trace contextRef="#ctx0" brushRef="#br0" timeOffset="111192.7">4326 17261 898 0,'0'0'118'15,"0"0"-99"-15,0 0 35 16,0 0-2-16,0 0-22 15,0 0-19-15,0 0 12 16,0 0 21-16,0 0-11 0,0 0-5 16,0 0-3-16,0 1-7 15,0 6 3-15,0-1-7 16,0 4-12-16,0-2 6 16,-2 8-5-16,0 0 0 15,-3 2 23-15,1 2-17 16,2 3 14-16,-2 3-8 15,-1 2-7-15,3-1 4 16,-3 4-8-16,-2-3 8 16,3 2 6-16,-5-2-13 15,5-2 4-15,0 0-5 16,-4-4-4-16,6-1 17 16,-2-6-17-16,-3 8-1 0,7-10 1 15,-2 5 1-15,0-2 1 16,0-4-2-16,0-1 2 15,0-6-5-15,-2 4 3 16,4-5 0-16,0-4-2 16,0 0 0-16,0 0-13 15,0 0-36-15,0 0-49 16,0 0-49-16,0-13-360 16</inkml:trace>
  <inkml:trace contextRef="#ctx0" brushRef="#br0" timeOffset="111623.85">4605 17381 151 0,'0'0'1138'0,"0"0"-1131"16,0 0 0-16,0 0 54 15,0 0 22-15,0 0-37 16,0-4 9-16,0 4-8 15,0 0-2-15,0 0-1 16,0 22-14-16,-9 10-16 16,-2 13-14-16,-3 3 0 15,1 2 6-15,2-6-6 16,0-8 0-16,6-10 1 0,3-12 1 16,2-8-4-1,0-4-10-15,0-2-23 0,0 0-15 16,0 0-42-16,7-12-24 15,4-11-96-15</inkml:trace>
  <inkml:trace contextRef="#ctx0" brushRef="#br0" timeOffset="112045.05">4797 17355 1298 0,'0'0'43'0,"0"0"-38"0,0 0 9 16,0 0 76-16,0 0-50 15,0 0 4 1,0 6-17-16,-18 10-12 0,-2 2 9 16,-5 0-15-16,-4 0-6 15,3 3 3-15,1-3-6 16,2-4 0-16,10-5-2 15,7-3 5-15,2-3-1 16,4-1-2-16,0-2 0 16,0 0 5-16,0 0-5 15,0 0 0-15,0 4 1 16,0 4 2-16,0 2 7 16,10 1 7-16,11 4 1 0,-2-3-1 15,4-2-17-15,-1 2 2 16,0-2-2-16,3-2 2 15,-3-2-2-15,1-2 0 16,-6-4-5-16,-3 0-1 16,-6 0-38-16,-3 0-49 15,-5 0-120-15</inkml:trace>
  <inkml:trace contextRef="#ctx0" brushRef="#br0" timeOffset="114036.64">5013 16311 1447 0,'0'0'11'15,"0"0"-9"-15,0 0 57 0,0 0-2 16,0 0-22-16,0 0-24 15,0 0-4-15,0 0 8 16,2-2-8-16,15-2 21 16,8 0-9-16,2-3-19 15,-2 1 9-15,-1 1-9 16,0-2 0-16,-1 2 0 16,-5 1 0-16,-3 2-2 15,-5 2-22-15,-4 0-15 16,-6 0-16-16,0 0-144 15</inkml:trace>
  <inkml:trace contextRef="#ctx0" brushRef="#br0" timeOffset="117349.61">5412 17008 1357 0,'0'0'3'16,"0"0"3"-16,0 0 5 15,0 0 3-15,0 0-14 16,0 0 23-16,56 0 9 16,-23 0 4-16,0 0-5 15,5 0-13-15,-5 0 5 16,3 0-10-16,-7-2-10 0,-2 2 1 15,-9 0-2 1,-3 0-4-16,-2-4-1 16,-3 4-41-16,-4 0-65 15,-6-4-246-15</inkml:trace>
  <inkml:trace contextRef="#ctx0" brushRef="#br0" timeOffset="117735.34">6158 16512 1351 0,'0'0'14'0,"0"0"38"16,0 0 24-16,0 0-4 15,0 0-33-15,0 0-24 16,11 115 2-16,-11-46 0 15,0 7 15-15,0 8-19 0,0 0-10 16,-2-4 9 0,-7-3-11-16,0-7-1 0,7-12 0 15,-3-8 2-15,5-10-9 16,0-6 3-16,0-10-7 16,0-5-6-16,0-7-24 15,0-3-10 1,0-5-16-16,0-4-55 0,0 0-182 15</inkml:trace>
  <inkml:trace contextRef="#ctx0" brushRef="#br0" timeOffset="118345.32">6563 16351 1317 0,'0'0'84'0,"0"0"-83"0,0 0 44 15,0 0 26-15,0 0-26 0,0 0 5 16,7 44-44-16,-9-12 3 15,-18 8 12-15,-7 12-5 16,-6 0 1-16,-6 4-13 16,0 3 1-16,-1-8-2 15,0-1-3-15,-1-7 0 16,8-9 2-16,4-6-2 16,4-10 0-16,10-5-4 15,4-2 4-15,6-7-2 16,3-2 2-16,2-2 0 15,0 0-2-15,0 0 2 16,0 0-5-16,0 0 1 0,0 6 4 16,0 4-3-16,9 7 6 15,13 3 6-15,-2-1 4 16,5 6-1-16,-2-6 0 16,-2 4 5-16,0-1-10 15,-4-5 8-15,1 2-15 16,-5-5 0-16,-1 0 1 15,-4-2 0 1,-1-2-2-16,-3-2-11 16,-1 2-20-16,-3 0-13 15,0 4-48-15,0 0-163 0</inkml:trace>
  <inkml:trace contextRef="#ctx0" brushRef="#br0" timeOffset="118631.57">6561 17111 1380 0,'0'0'57'0,"0"0"-49"16,0 0 42-16,0 0 21 15,0 0-16-15,0 0-23 16,0 124-17-16,0-80 21 16,-6 0-14-16,-3-2-4 15,-3-3-4-15,4-12-11 16,1 0-1-16,3-15-2 16,-1-6-2-16,5-1-1 15,0-5-17-15,0 0-17 0,0 0-3 16,0 0-24-16,0-19-42 15,0-12-13-15,9-5-199 16</inkml:trace>
  <inkml:trace contextRef="#ctx0" brushRef="#br0" timeOffset="119005.53">6673 17181 1116 0,'0'0'159'0,"0"0"-109"0,0 0 16 16,0 0 10-16,0 0-13 15,0 0-39-15,4 0 5 16,-4 8-29-16,-6 7 2 16,-8 2-4-16,-1 1 2 15,-6-1 0-15,3 2-14 16,3-7 5 0,4-6 4-16,6-1 0 0,3-5 4 15,2 0-4-15,0 0 5 16,0 0 0-16,0 3 2 15,0 0 3-15,7 2 17 16,8 1 12-16,8-2 0 16,-4 6-4-16,6-6-5 15,-5 5-5-15,1-2-10 16,-4-2-10-16,1 0 10 0,-5-1-10 16,1-2 0-16,-5 0-2 15,-3-2 2-15,-1 0-16 16,1 0-51-16,-1-2-69 15,-5-8-171-15</inkml:trace>
  <inkml:trace contextRef="#ctx0" brushRef="#br0" timeOffset="120821.16">7018 16731 1140 0,'0'0'105'0,"0"0"-77"15,0 0 40-15,0 0 24 16,0 0-50-16,0 0-6 16,0 11-2-16,0 13-10 15,0 12 2-15,0 12 3 16,0 6-17-16,0 4 15 15,0 6-17-15,-4 5-5 16,2-5 0-16,-3-6-4 16,2-14-2-16,3-13-15 0,0-18-16 15,0-9-19-15,0-4-83 16,3-11-146-16,8-20-890 16</inkml:trace>
  <inkml:trace contextRef="#ctx0" brushRef="#br0" timeOffset="121047.44">7035 17091 1308 0,'0'0'59'0,"0"0"-31"0,0 0 14 16,0 0-17-16,0 0-6 16,0 0 20-16,72-93-23 15,-30 57-16-15,3 3 1 16,2-2 2-16,-2 1-3 15,-10 10-1-15,1 4-1 16,-14 6-6-16,-7 8-5 0,-6 2-15 16,-7 4-43-16,-2-8-30 15,0 4-109-15</inkml:trace>
  <inkml:trace contextRef="#ctx0" brushRef="#br0" timeOffset="121383.93">7417 16449 1231 0,'0'0'142'0,"0"0"-93"15,0 0-9-15,0 0 24 0,0 0 18 16,0 134-50-16,0-80-4 15,0 11-2-15,0 7-9 0,0 2 12 16,2 4-11-16,0-2-6 16,-2 1 7-16,0-5-18 15,0-6 2-15,0-8-3 16,0-14 1-16,0-8-6 16,0-10 4-16,0-3-19 15,0-14 5-15,0 0-18 0,0-9-25 16,0 0-40-16,0-5-98 15,0-20-288-15</inkml:trace>
  <inkml:trace contextRef="#ctx0" brushRef="#br0" timeOffset="121878.72">7845 16525 1289 0,'0'0'115'16,"0"0"-105"-16,0 0 13 16,0 0 29-16,0 0-11 15,0 0-22-15,11 23 11 16,-3 4-4-16,0 3-3 16,-2 16 8-16,1 7-4 0,-3 9-9 15,-2 8 3-15,-2 4-9 16,0 0 7-16,0-2-17 15,-6 5 1-15,-3-6-4 16,-3-10 1-16,10-11-2 16,-2-10-2-1,2-12-12-15,2-7 10 0,0-12-12 16,0-9-12-16,0 0-19 16,0 0-34-16,0 0-40 15,-5-23-69-15,5-12-493 16</inkml:trace>
  <inkml:trace contextRef="#ctx0" brushRef="#br0" timeOffset="122372.84">7920 16533 1254 0,'0'0'86'0,"0"0"-73"0,0 0 81 16,0 0-51-16,0 0 10 15,0 0-27-15,79-74-25 16,-56 60 6-16,6 2-6 16,0 2-1-16,8 4 2 15,-4 4 2-15,-4 2-1 16,0 0-3-16,-7 0 0 15,-2 0 5-15,1 0-3 0,-4 3-2 16,-3 6 10-16,-1-1-1 16,-5 2 13-16,-3 10-1 15,-5 4 9-15,0 10-2 16,0 8-13-16,-20 11-5 16,-7-2 3-1,-2 6-11-15,-6-3 11 16,-1-3-13-16,3-3 0 15,-1-15 0-15,6-9 0 16,1-8-9-16,4-10-9 16,3-2-19-16,3-4-17 0,-2 0-49 15,2-4-167-15</inkml:trace>
  <inkml:trace contextRef="#ctx0" brushRef="#br0" timeOffset="122862.99">8221 17047 1292 0,'0'0'136'0,"0"0"-125"0,0 0 24 16,0 0 18-16,0 0 7 16,0 0-28-16,-27 68-18 15,25-34 12-15,2 8 11 16,-4 6-10-16,2 2-5 15,-3-2-13-15,-4 5 5 16,2-7-14-16,1-2 3 16,-1-12-2-16,5-10-1 15,2-8 0-15,0-10-11 16,0-4-21-16,0 0-18 16,0 0-38-16,2-13-46 15,9-14-49-15</inkml:trace>
  <inkml:trace contextRef="#ctx0" brushRef="#br0" timeOffset="123265.23">8435 17083 1326 0,'0'0'124'0,"0"0"-107"15,0 0 50-15,0 0 1 16,0 0-39-16,0 0-1 16,-40 94-24-16,18-60-1 15,-5 0-3-15,0-4 3 16,2-7 6-16,6-2-8 16,5-9 1-16,5-6 1 15,7-1-1-15,2-4-4 0,0-1 2 16,0 0 0-16,0 0-2 15,0 2 2-15,2 2 0 16,23 2 15-16,0-2-4 16,1 0-8-16,-2 0-3 15,3 1 0-15,-2-4-2 16,0 7 2-16,-6 1 0 16,-1-4-2-1,-7 1-4-15,-9 1-13 0,0-3-23 16,-2-3-55-16,0-1-116 0,0 0-928 15</inkml:trace>
  <inkml:trace contextRef="#ctx0" brushRef="#br0" timeOffset="124053.05">8544 16563 1303 0,'0'0'186'0,"0"0"-148"0,0 0 13 16,0 0 24 0,0 0-23-16,0 0-17 0,3-4-30 15,8 0-5-15,2 0 21 16,5-4-10-16,-1 0-10 15,1 2-1-15,3-2 0 16,-6 2-4-16,1 2-8 16,-1-1-24-16,-1 3-8 15,-5-1-79-15,-9 3-160 16</inkml:trace>
  <inkml:trace contextRef="#ctx0" brushRef="#br0" timeOffset="125413.88">9005 17068 927 0,'0'0'255'15,"0"0"-202"-15,0 0 22 16,0 0 6-16,0 0-6 16,0 0-34-16,0 0-15 15,0 0 4-15,0 0-1 16,0 0-8-16,0 0-9 15,12 0-9-15,9 0 14 16,8 0-9-16,6 0-7 0,2 0 8 16,1 0-9-16,-5-12 0 15,5-1 0-15,-5 0 2 16,-4 3-2-16,-4 2 0 16,-11 2-3-16,-5 2-2 15,-5 4 0-15,-4 0-15 16,0 0-41-16,0-4-68 15,0-1-466-15</inkml:trace>
  <inkml:trace contextRef="#ctx0" brushRef="#br0" timeOffset="125753.58">9830 16473 1273 0,'0'0'193'16,"0"0"-180"-16,0 0 19 16,0 0 42-16,0 0-23 15,0 0-30-15,0 92 4 16,0-38-2-16,0 8 6 15,0 15-9-15,-5 2 1 0,-1 7 4 16,-3-3-24-16,-5 6 0 16,1-3-1-1,2 2 2-15,0-8-4 0,0-12 2 16,1-9-6-16,8-11 1 16,0-16 2-16,2-7-19 15,0-10 3-15,0-9-8 16,0-6-18-16,0 0-42 15,-2-10-76-15,0-22-107 16</inkml:trace>
  <inkml:trace contextRef="#ctx0" brushRef="#br0" timeOffset="126273.31">9740 16655 1320 0,'0'0'74'16,"0"0"-45"-16,0 0 22 16,0 0-2-16,0 0 11 15,70-107-40-15,-42 82-18 16,1 0-2-16,0 0 0 15,0 7 2-15,0 4-2 0,-4 0 0 16,-2 8-3 0,-4 3 6-16,-1 2 0 0,-3 1-2 15,6 0 3-15,-5 0 12 16,-1 8-9-16,1 8 8 16,-3 4 2-16,-2 4-6 15,-4 6 9-15,2 3-9 16,-9 12-5-16,0 4 10 15,0 2-13-15,-9 4 4 16,-11-3 2-16,-5 0-8 16,-4-4 15-16,-6 0-16 15,-5-6 3-15,-3-3-3 16,1-7 0-16,0-5 0 16,3-4 0-16,11-10-20 15,8-4 14-15,6-9-31 16,5 0-55-16,9-9-92 15</inkml:trace>
  <inkml:trace contextRef="#ctx0" brushRef="#br0" timeOffset="126684.36">10068 17204 1561 0,'0'0'29'0,"0"0"-13"0,0 0 14 16,0 0 26-16,0 0-40 16,5 111-8-16,-5-59 1 15,0-2-6-15,0-1-1 16,0-13-2-16,0-9 4 16,0-13-10-16,0-7-9 15,2-7-39-15,4 0-19 16,4-13-127-16,-4-18-161 15</inkml:trace>
  <inkml:trace contextRef="#ctx0" brushRef="#br0" timeOffset="126967.88">10311 17155 1072 0,'0'0'256'0,"0"0"-250"16,0 0 39-16,0 0 40 15,0 0-19-15,0 0 4 16,7 7-40-16,-9 12-24 16,-17 9 2-16,-4 2-7 0,-2-2 1 15,-2-2-2-15,7-4 1 16,7-4 2-16,4-3-3 16,6-9 0-16,3-5 9 15,0 5-8-15,0-2 9 16,0 3-2-16,18-2 7 15,5 5 12-15,-2-5-18 16,6 2-1-16,0-1 5 16,-2 1-9-16,-3-2-3 15,0 1-1-15,-4-2-7 16,-2 0 5-16,-5-4-32 16,-7 0-65-16,3 0-81 0,-7 0-486 15</inkml:trace>
  <inkml:trace contextRef="#ctx0" brushRef="#br0" timeOffset="128282.31">10369 16338 264 0,'0'0'1085'0,"0"0"-1075"15,0 0 11-15,0 0 72 0,0 0-17 16,0 0-25-16,0 0-14 15,34-11-16-15,-21 8 18 16,-2 0-20-16,2-1-8 16,2 2 11-16,4-2-11 15,-3-1 1-15,-1 4-12 16,1-3 2-16,-1-3-3 16,3 1 1-16,-3 2 0 15,1-1-3-15,2-3-2 16,-9 2-21-16,2-1 3 15,-11 5-38-15,0-2-6 16,0 4-130-16</inkml:trace>
  <inkml:trace contextRef="#ctx0" brushRef="#br0" timeOffset="129442.72">10725 17048 1252 0,'0'0'92'0,"0"0"-88"16,0 0 31-16,0 0 32 16,0 0-24-16,0 0-19 15,0 0-12-15,0 0 3 16,0 0-3-16,0 0-4 16,0 0-8-16,0 0 2 15,0 0-8-15,0 0 6 16,0 0-8-16,0 0 0 15,0 0-24-15,0 0-7 16,0 0-20-16,0-11 20 16,0-6 35-16,0 3-5 15,0 5 9-15,0 2 2 16,0 5 11-16,0 2 46 16,0 0-14-16,-4 0-2 0,-5 9-26 15,1 5-8-15,-2 1-8 16,-1 2 3-16,7 1-2 15,0-5 7 1,-2-4-9-16,6-5-1 16,0-4-3-16,0 0 3 0,0 0-13 15,0 0-5-15,6-4 5 16,2-6 5-16,3-2 2 16,-7 3 7-16,4 5-1 15,-6 3 1-15,-2 1 0 16,0 0 8-16,0 0 14 15,0 0-11-15,0-4-11 16,0-1-42-16,0-4-110 16</inkml:trace>
  <inkml:trace contextRef="#ctx0" brushRef="#br0" timeOffset="130178.1">11138 16622 1299 0,'0'0'47'0,"0"0"-27"0,0 0 71 16,2 136-16-16,5-86-4 16,-5 6-29-16,-2 3-10 15,0-2-4-15,0 0-14 16,0-7 6-16,0 0-20 15,-7-10 2-15,3 0-6 16,0-12-3-16,-2-11-19 16,6-4-29-16,0-5-31 15,0-4-31-15,0-4-64 0,6 0-145 16</inkml:trace>
  <inkml:trace contextRef="#ctx0" brushRef="#br0" timeOffset="130217.92">11224 16990 1093 0,'0'0'253'0,"0"0"-245"0,0 0 13 16,0 0 43-16,0 0 2 0,0 0-10 15,103-40-31-15,-65 24-9 16,-5 0-16-16,3-2 0 15,-3 5 0-15,-4 5 0 16,-6-3-22-16,-3 3-50 16,-7 2-36-16,-9-2-121 0</inkml:trace>
  <inkml:trace contextRef="#ctx0" brushRef="#br0" timeOffset="130543.62">11585 16511 1349 0,'0'0'21'0,"0"0"2"16,0 0 44-16,0 0-4 15,0 0-28-15,0 0 1 16,5 0-28-16,-3 0 23 16,3 0-12-16,2 10 6 15,-5 4 1-15,2 2-12 16,-2-2-1-16,0 4-1 0,5 3-10 16,-3-2 11-1,-4 7-12-15,0 6-1 0,0 13 6 16,0 5-3-16,0 8 1 15,-11 6-4-15,3 0 0 16,-4-6 2-16,1 1-2 16,5-9 0-16,-1-6 0 15,3-6 0-15,1-10 0 16,-4 0-2-16,5-3 2 16,2-4-6-16,-4-1 5 15,-3 2-13 1,3 0 11-16,-3-4-14 0,0-1-7 15,3-12-38-15,2 0-46 16,2-5-58-16,0 0-523 16</inkml:trace>
  <inkml:trace contextRef="#ctx0" brushRef="#br0" timeOffset="131177.1">11728 16298 1312 0,'0'0'178'0,"0"0"-158"16,0 0 4-16,0 0 49 16,0 0-25-16,0 0-28 15,0 0-13-15,20 0 16 16,9 0-7-16,7 0-5 16,4 0 6-16,0-1-10 15,-5-8-5-15,4 1-2 16,-8-1 0-16,0 5-6 15,-5-1-5-15,-10 4-12 16,-7 1-13-16,-9 0-34 0,0 0-32 16,-4 0-33-16,-21 0-267 15</inkml:trace>
  <inkml:trace contextRef="#ctx0" brushRef="#br0" timeOffset="131413.42">11942 16252 1211 0,'0'0'57'0,"0"0"0"15,0 0 57 1,0 0-48-16,0 0-21 16,0 0-3-16,-2 46-15 15,2-15 3-15,-2 5-4 16,0 0-7-16,-1-2-6 16,-4-2-4-16,5 2-7 15,-2-6-2-15,-3-2 0 16,7-6-5-16,-2-8-24 15,2-3-51-15,-2-9-78 0,0 0-522 16</inkml:trace>
  <inkml:trace contextRef="#ctx0" brushRef="#br0" timeOffset="132513.6">12205 16587 1196 0,'0'0'81'15,"0"0"-57"-15,0 0 39 16,0 0 41-16,0 0-44 16,0 0-22-16,9 143 12 15,-9-89-30-15,0 14 13 0,0 6-1 16,0 2-19-1,0 10 3-15,-14 3-16 16,6-4 0-16,-6-4 5 0,5-11-2 16,-2-7-2-1,9-9-1-15,2-4 5 0,0-6-4 16,0-10-1 0,0-6-5-16,0-12 2 0,0-10 1 15,0-6-7-15,0 0-28 16,0-10-57-16,0-26-36 15,-9-8-122-15</inkml:trace>
  <inkml:trace contextRef="#ctx0" brushRef="#br0" timeOffset="133083.63">12599 16539 1436 0,'0'0'85'16,"0"0"-74"-16,0 0-6 0,0 0 58 15,0 0-6 1,-22 107-20-16,0-67-15 0,-5 8-14 16,-6 5-5-16,-6 2 10 15,2 1-13-15,-1-6 0 16,0-8-3 0,9-12 0-16,0 1 1 0,11-12-8 15,3-5-13-15,6-3 20 16,4-5-8-16,3-6-10 15,2 0 16-15,0 0-5 16,0 0 10-16,0 0-5 16,0 0 5-16,0 0 1 15,4 5-1-15,10 0 5 16,1 1 8-16,1 1-3 16,9 6 7-16,0 5-9 15,-2 4 0-15,4 0 8 16,2 0-8-16,-2-4-4 15,-4-1 6-15,-2 2-8 16,2-5-1-16,-5-5-1 16,-3-2 0-16,-3-3-1 15,-8 0 1-15,-2-2-12 16,-2-2-6-16,0 0-39 0,0 0-9 16,0 0-101-16,-8 0-626 15</inkml:trace>
  <inkml:trace contextRef="#ctx0" brushRef="#br0" timeOffset="133875.99">12840 17123 1379 0,'0'0'94'0,"0"0"-66"16,0 0 17-16,0 0 27 15,0 0-18-15,0 0-30 16,0 0-7-16,0 26-9 16,0 10-6-16,-4 14 9 15,-3 4-1-15,0 0-4 16,-2 2-2-16,-2-10-4 16,9-7-4-16,2-13-7 15,0-12-23-15,0-12-31 16,0-2-73-16,0-10-91 15,9-19-608-15</inkml:trace>
  <inkml:trace contextRef="#ctx0" brushRef="#br0" timeOffset="134259.35">13042 17151 1221 0,'0'0'27'16,"0"0"36"-16,0 0 44 15,0 0-29-15,0 0-8 16,0 0-32-16,-42 36-37 16,11-11-2-16,4 2 2 15,8 1 1-15,-2-6 40 16,15-7-28-16,4-4 0 16,2 1-2-16,0-6-9 15,0 4 16-15,0-4-16 16,6 0-1-16,7 4 11 0,3-3-12 15,4-2 0-15,0-5-1 16,3 0 2-16,-4 4-5 16,-1-4 3-16,3 2 0 15,-8 1 0-15,-7-3-18 16,-4 1-19-16,-2-1-26 16,0 0-71-16,0 0-188 15</inkml:trace>
  <inkml:trace contextRef="#ctx0" brushRef="#br0" timeOffset="135094.43">12936 16302 1487 0,'0'0'52'0,"0"0"-45"16,0 0 7-16,0 0 42 16,0 0-23-16,0 0-25 0,89 3 0 15,-58-3-8 1,7-3 5-16,-9-2-10 16,-9 1 5-16,2-1-20 0,-13 5-10 15,2 0-30-15,-11 0-26 16,0 0-43-16,0 0-39 15,-13 0-680-15</inkml:trace>
  <inkml:trace contextRef="#ctx0" brushRef="#br0" timeOffset="135118.9">13056 16298 884 0,'0'0'341'0,"0"0"-306"0,0 0 39 0,0 0 36 16,0 0-39-16,0 0-20 0,-2 13-2 15,0 3-3-15,-5 8-18 16,2 12-8-16,-6 4 12 16,5 10-7-16,-3-2-5 15,4-2-15-15,-2-4-2 16,7-9-4-16,0-11 1 0,0-9-19 16,0-4-30-16,0-9-42 15,0 0-98-15,0-17-582 16</inkml:trace>
  <inkml:trace contextRef="#ctx0" brushRef="#br0" timeOffset="137185.16">13698 16860 1427 0,'0'0'62'0,"0"0"-59"15,0 0 2-15,0 0 17 16,0 0-14-16,0 0 2 16,67 0 19-16,-25 0-5 0,3-6 7 15,3-6-31-15,-1 1 2 16,2 0-3-1,-8 3 3-15,-8 2-4 0,-14 2-13 16,0 2-24 0,-13 2-13-16,-6 0-47 0,0-2-107 15</inkml:trace>
  <inkml:trace contextRef="#ctx0" brushRef="#br0" timeOffset="137437.28">13858 16637 186 0,'0'0'1166'16,"0"0"-1121"-16,0 0-2 15,0 0 15-15,0 0 8 16,0 143-14-16,0-89-17 15,2 4-11-15,-2-2-6 16,0-6 6-16,0-1-18 16,0-5-4-16,-2-8-2 15,-4-8-21-15,-1-10-27 0,7-14-68 16,0-4-167 0</inkml:trace>
  <inkml:trace contextRef="#ctx0" brushRef="#br0" timeOffset="138158.84">14573 16345 1263 0,'0'0'131'0,"0"0"-115"16,0 0 10-16,0 0 39 15,0 0-16-15,0 0-5 16,0 132-8-16,0-84-9 16,0 10 19-16,0 10-18 15,-4 7-14-15,-7 5 7 0,-5 1-8 16,-1 2-9 0,-4-5-1-16,3-8-3 0,5-7 0 15,0-15-1-15,8-16 0 16,1-18 0-16,4-6-21 15,0-8-21-15,0 0-47 16,0 0-49-16,0-27-51 16,9-4-294-16</inkml:trace>
  <inkml:trace contextRef="#ctx0" brushRef="#br0" timeOffset="138417.32">14631 16781 1298 0,'0'0'40'15,"0"0"61"-15,0 0-22 16,0 0-3-16,0 0-35 16,114-73-9-16,-74 51-24 15,-2-1-6-15,7 3 7 16,-8 0-9-16,3 2-2 15,1 0 1-15,-10 8-8 16,-7 2-4-16,-6 0-20 16,-7 1-35-16,1-1-31 0,-10-9-129 15</inkml:trace>
  <inkml:trace contextRef="#ctx0" brushRef="#br0" timeOffset="139504.32">14600 16787 1286 0,'0'0'84'0,"0"0"-56"0,0 0 16 16,0 0 12-16,0 0 4 15,0 0-18-15,29 49-14 16,-11-25-1-16,8 3-7 16,1 3 18-16,2-1-25 15,0 4 1-15,0-6 11 16,-4 1-20-16,-5-6-2 16,4-1-3-16,-6-3 3 15,3-7-11-15,-4-2 6 16,-1-6-31-16,-3-3-21 15,-7 0-91-15,-6-3-315 16</inkml:trace>
  <inkml:trace contextRef="#ctx0" brushRef="#br0" timeOffset="141877.39">15001 17141 1335 0,'0'0'28'15,"0"0"-19"-15,0 0 74 16,0 0-11-16,0 0-29 15,0 0 7-15,0 0-18 16,0 27 4-16,-2 11-8 0,-7 11-16 16,-5 2 2-16,-1 6-7 15,-1-7-7-15,-1 0 5 16,1-11-5-16,7-17-5 16,5-12 2-16,4-5-16 15,0-5-22-15,0 0-55 16,13-23-54-16,9-9-10 15,7-10-660-15</inkml:trace>
  <inkml:trace contextRef="#ctx0" brushRef="#br0" timeOffset="142223.01">15188 17223 1316 0,'0'0'53'0,"0"0"-15"0,0 0 45 15,0 0-17 1,0 0-25-16,0 0-17 0,0 0-8 15,-13 8-3 1,-5 9-12-16,-5 0 5 0,0 5-7 16,-4-3 1-16,0 2 0 15,0-3-3-15,9-8 3 16,7-4 0-16,7-4 0 16,4-2 3-16,0 0-8 15,0 0 5-15,0 0-3 16,15 0 3-16,5 0 12 15,3 0 2-15,-1 0 0 0,0 4-8 16,-2 2 11-16,1-2-17 16,-2 2 0-16,-5 1 1 15,1-5-1-15,1 1 0 16,-1 3-3-16,1-2-43 16,-3-4-23-16,-2 0-108 15,1 0-334-15</inkml:trace>
  <inkml:trace contextRef="#ctx0" brushRef="#br0" timeOffset="142696.96">15674 16525 1442 0,'0'0'22'0,"0"0"2"15,0 0 67-15,0 0-30 16,0 0-9-16,0 0-21 16,4 143 0-16,-4-74 2 15,-4 2-11-15,-7 2-3 16,-3 0-11-16,-1-10-8 15,1-6 4-15,8-13-4 16,-3-7-3-16,7-15 0 16,2-8-3-16,0-10-8 15,0-4-22-15,0 0-29 16,0-14-10-16,11-20-55 16,4-8-81-16</inkml:trace>
  <inkml:trace contextRef="#ctx0" brushRef="#br0" timeOffset="142943.04">15676 16904 1196 0,'0'0'256'0,"0"0"-252"15,0 0 35-15,0 0 44 16,0 0-45-16,0 0-24 16,-4-10 0-16,8 2-5 15,23-10 13-15,9-2-5 16,3-8-15-16,9 4 2 15,0-6-4-15,-3 4-3 0,-3 2 0 16,-1 6-24-16,-12 1-5 16,-12 8-29-16,-6 5-33 15,-8 4-24-15,-3 0-99 16,0 0-527-16</inkml:trace>
  <inkml:trace contextRef="#ctx0" brushRef="#br0" timeOffset="143314.92">16098 16381 571 0,'0'0'872'16,"0"0"-851"-16,0 0 18 15,0 0 55-15,0 0-46 16,0 0-11-16,6 73-8 16,1-26-1-16,-3 15 11 15,-2 12-23-15,-2 11-3 16,0 5 0-16,0 2-3 16,0 1-8-16,0-3-2 15,0-4 0-15,-11-8 0 16,5-14 0-16,-4-12-2 0,8-18 0 15,-2-13 0 1,4-16-8-16,0-5-25 0,0 0-30 16,0-5-39-1,0-18-119-15</inkml:trace>
  <inkml:trace contextRef="#ctx0" brushRef="#br0" timeOffset="145022.35">16614 16351 1380 0,'0'0'6'16,"0"0"0"-16,0 0 59 15,0 0-6-15,0 0-26 16,0 0-10-16,-13 40 17 16,6-4-37-16,3 22 12 15,4 13 28-15,-2 19-20 16,-3 7 3-16,-2 10-5 15,-4 1-17-15,1-5 9 16,-9-2-13-16,3-8 0 16,3-15-3-1,7-16 3-15,-6-14-6 0,10-19 4 16,0-9-15 0,2-14 0-16,0-6-16 0,0 0-50 15,0-36-29-15,0-18-48 16,0-17-179-16</inkml:trace>
  <inkml:trace contextRef="#ctx0" brushRef="#br0" timeOffset="145376.25">16636 16338 1146 0,'0'0'82'0,"0"0"-79"0,0 0 69 16,0 0 4-16,90-104-26 16,-68 82-13-16,7 0-22 15,7 9-12-15,1 4 26 16,6 8-6-16,-1 1-7 16,-2 4 12-16,-2 15-11 15,-4 8-7-15,-8-1 4 16,-1 2-9-16,-7 3 10 15,-7 1-5-15,-7 8 7 16,-4 3 14-16,0 7-18 16,-22 4 2-16,-12 6 5 15,-6 5-15-15,-4 1 8 16,-12 2-8-16,-4-6-5 0,2-6 3 16,2-14-3-16,3-8-3 15,15-14-7-15,4-12-27 16,15-2-41-16,9-6-71 15,10 0-372-15</inkml:trace>
  <inkml:trace contextRef="#ctx0" brushRef="#br0" timeOffset="145764.72">16971 17079 1386 0,'0'0'112'0,"0"0"-108"0,0 0 28 0,0 0 53 15,-25 126-41-15,21-77-3 16,-5 1-25-16,3-3-4 15,-2-6 7-15,2-7-16 16,-1-11 0-16,5-10-3 16,2-8-7-16,0-5-22 15,0 0-56-15,0-13-78 16,0-19-84-16</inkml:trace>
  <inkml:trace contextRef="#ctx0" brushRef="#br0" timeOffset="146138.46">17205 17083 1228 0,'0'0'98'0,"0"0"-62"0,0 0 71 16,0 0-21-16,0 0-21 16,0 0-41-16,-25 12-22 15,1 11-3-15,-10 6 4 16,3-1 1-16,2 2 4 15,4-6-5-15,8-8 3 16,10-6 5-16,0-4-3 16,5-2 2-16,2 2-10 0,0-2 0 15,2 6 16 1,12-2-9-16,-1 0-4 0,1 0 0 16,1-2 0-16,3 4-4 15,4-4 1-15,-2 0 0 16,5 0-2-16,-8-1-9 15,6-4-48-15,-7-1-29 16,-5 0-134-16,-7 0-662 16</inkml:trace>
  <inkml:trace contextRef="#ctx0" brushRef="#br0" timeOffset="146742.26">17334 16323 1424 0,'0'0'26'0,"0"0"-19"15,0 0 73-15,0 0 2 0,0 0-38 16,0 0 4-16,65-12-33 16,-45 2 0-16,2-3 1 15,0 8-14-15,1-2 4 16,-4 2-6-16,-5 5 0 16,1-3-7-16,-5 3-3 15,-6 0-13-15,-4-1-38 16,0-1-98-16,0-2-716 15</inkml:trace>
  <inkml:trace contextRef="#ctx0" brushRef="#br0" timeOffset="149068.16">17690 16858 1140 0,'0'0'78'16,"0"0"-76"-16,0 0 13 16,0 0 71-16,0 0-23 0,0 0-23 15,0-2-7-15,0 2 7 16,0 0-16-16,0 0-5 16,0 0-2-16,0 4-8 15,0 12 26-15,0 8-29 16,0-1-4-16,0-6 4 15,0-7-3-15,0-10-3 16,0 0-1-16,0 0 0 16,0 0-3-16,2 0-4 0,12-21-16 15,1-8 0-15,6-3-10 16,-5 6 3-16,-8 8 14 16,-1 14 17-16,-7 4 2 15,0 0 53-15,0 0 16 16,-15 10-47-16,-8 6 2 15,7-2-10-15,1-4-16 16,3-4-5-16,10-6-6 0,2 0-75 16,0-3-254-1</inkml:trace>
  <inkml:trace contextRef="#ctx0" brushRef="#br0" timeOffset="150005.88">18346 16362 1237 0,'0'0'96'0,"0"0"-87"0,0 0 69 15,-25 127 0-15,23-61-12 16,-7 10-4-16,2 6-35 15,-4 3 7 1,-5-9 0-16,3-10-25 0,0-9 8 16,-3-17-17-16,5-16 0 15,7-6-3-15,1-14 3 16,3-4-24-16,0 0-49 16,0-18-83-16,5-13-71 15</inkml:trace>
  <inkml:trace contextRef="#ctx0" brushRef="#br0" timeOffset="150437.97">18274 16770 1273 0,'0'0'97'15,"0"0"-83"-15,0 0-12 16,0 0 87-16,0 0-45 0,141-66-11 15,-92 43-20-15,6 0-11 16,-6-2 5-16,3 3-7 16,-10 3-2-16,-2 6-1 15,-7 3-5-15,-8 6-32 16,-3 4-15-16,-1 0-52 16,-8 0-19-16,-9 0-304 15</inkml:trace>
  <inkml:trace contextRef="#ctx0" brushRef="#br0" timeOffset="150663.75">18838 16288 1343 0,'0'0'114'0,"0"0"-113"16,0 0 30-16,0 0 44 15,0 0-17-15,0 0-36 0,0 30-3 16,7 3 21-16,-7 3-8 16,0 4-15-16,0 8 2 15,0 2-6-15,0 8-4 16,0 5-7-16,-9 0-1 15,-7 7 8-15,3-7-9 16,-3-1-1-16,3 2 1 16,-3-8 2-16,-1-6-2 15,3-6 0-15,3-7 1 0,-3-11 0 16,5-2-1-16,5-12-1 16,0 0-4-16,2-6 5 15,-3-6-12-15,5 4-16 16,0-4-8-16,0 4 17 15,-2 1-31 1,2-4-15-16,-3-1-16 0,-6 0-36 16,3 0-174-16</inkml:trace>
  <inkml:trace contextRef="#ctx0" brushRef="#br0" timeOffset="152596.32">18965 16177 1386 0,'0'0'79'0,"0"0"-79"15,0 0 0-15,0 0 39 16,0 0 0-16,127-29-30 15,-94 25-6-15,5 0-1 16,-7 0-4-16,5-1-2 16,-7 5-16-16,-7-2 1 15,1 0-15-15,-10-1-48 16,-9 2-57-16,-4 1-540 16</inkml:trace>
  <inkml:trace contextRef="#ctx0" brushRef="#br0" timeOffset="152801.66">19179 16131 1223 0,'0'0'10'0,"0"0"26"16,0 0 61-16,0 0-15 15,0 0-20-15,0 0-6 16,0 95 2-16,0-50-17 15,0 2-12-15,-4-4-18 16,-8-9-11-16,10-8-6 0,-5-8-5 16,7-8-95-1,-2-5-192-15</inkml:trace>
  <inkml:trace contextRef="#ctx0" brushRef="#br0" timeOffset="153357.92">19493 16288 1368 0,'0'0'18'0,"0"0"2"15,0 0 74-15,0 0-26 16,0 0-16-16,0 0-31 16,0 80 1-16,0-43 11 15,-9 3-17-15,5 4 0 16,-8 6-2-16,4 4-3 16,-3 7 7-16,-3 1-7 15,-1 1-5-15,-3 0 5 16,-3-5-7-16,4-2 3 15,1-6-2 1,1-4-5-16,-1-1 8 16,1-5-8-1,3-4 0-15,1-5-3 16,7-8 1-16,2-5-3 0,-3-9-4 0,5-7-6 0,0-2-1 16,0 0-29-16,0 0-24 15,0 0-5-15,0-21-61 16,0-8-121-16</inkml:trace>
  <inkml:trace contextRef="#ctx0" brushRef="#br0" timeOffset="153899.73">19981 16252 1416 0,'0'0'71'0,"0"0"-65"16,0 0-2-16,0 0 52 16,0 0 3-16,0 0-35 15,0 36 2-15,-2 5 8 16,-14 3-21-16,-11 1 6 15,-2-2-11-15,-13 1-2 16,0 2-6-16,-5 1 4 16,-7-3-4-16,10-5 0 15,0 2-1-15,3-5-1 16,8-7 2-16,6-4-4 16,5-6 1-16,8-8 2 15,8-1-5-15,4-6 6 16,-3-2 0-16,5-2-3 15,0 2 3-15,0 8 0 16,7 1 3-16,8 4 11 0,12 1 14 16,0-5-16-1,2 2-8-15,4-5 7 0,-2-2-8 16,7 0 0-16,-7-6-3 16,2 0 1-16,2 0-9 15,-9 0 8-15,-6 0-26 16,0 2-25-16,0 10-53 15,-11-2-102-15,-2 8-1008 16</inkml:trace>
  <inkml:trace contextRef="#ctx0" brushRef="#br0" timeOffset="154413.87">19936 16929 1155 0,'0'0'297'0,"0"0"-290"16,0 0 4-16,0 0 96 16,-17 105-41-16,7-66-8 15,6 0-31-15,-7 0 0 16,2-1 0-16,0-2-18 16,-2-7-3-16,7-10-6 15,-3-7-6-15,7-5-13 16,0-7-30-16,0 0-48 15,0-7-101-15,0-13-246 16</inkml:trace>
  <inkml:trace contextRef="#ctx0" brushRef="#br0" timeOffset="154713.22">20137 16938 1372 0,'0'0'36'0,"0"0"15"0,0 0 35 16,0 0 3-16,0 0-42 15,0 0-23-15,-16 46-12 16,-1-24-9-16,-4-2 6 16,4 1-9-16,-3-1 0 0,-3-4 1 15,6 2-1 1,1-4-2-16,1-2-1 0,3-2 3 15,3-6-3-15,5 0 3 16,2-4 0-16,2 2-1 16,0-2 3-16,0 0-1 15,0 0-1-15,0 0 0 16,0 0 6-16,0 0-4 16,0 0-2-16,0 0 7 15,0 0-6-15,0 0 1 16,0 0-2-16,0 2 0 0,0 0-2 15,0 1 2 1,13 2 0-16,3 1 7 16,1 0-6-16,1 0 2 0,5-2-3 15,-6 2 2-15,-1-2-3 16,-1-2 1-16,-4 0-1 16,3-2-1-16,-3 0 4 15,-5 0-3-15,4 0 1 16,-8 0 0-16,0 0-6 15,0 0-2-15,-2 0-9 16,5 0 0-16,-5 0-34 16,0 0-34-16,0-8-72 15,0-11-719-15</inkml:trace>
  <inkml:trace contextRef="#ctx0" brushRef="#br0" timeOffset="155897.01">20154 16034 1442 0,'0'0'79'16,"0"0"-69"-16,0 0 35 15,0 0 21-15,0 0-34 16,0 0-31-16,39 0 16 0,5 0 4 16,12 0-16-16,0 0 7 15,-6-4-10-15,0-4-2 16,-17-2 0-16,-6 8-2 16,-7 0-2-16,-11 0-18 15,-5 0-21-15,-4 2 5 16,0 0-33-16,0 0-7 15,-13 0-73-15,-7 0-82 0,0 0 78 16,-5 0 19-16,8 0-222 16,-2 4 358-16,11-2 199 15,1 0 73-15,3 2-50 16,2-4-149-16,2 0 24 16,-2 0-36-16,2 0-2 15,0 0-20-15,0 0-14 16,0 0 4-16,0 0-8 15,0 2-4-15,-6 2 21 16,4 5-15-16,0 10-2 16,0 10 8-16,-2 6 10 15,-5 9-5-15,5 2-7 0,-6 2-10 16,4-2-4-16,-3-6-13 16,-1-10 0-16,6-7 0 15,2-5-4-15,0-12-23 16,-3-6-29-16,5 0-69 15,-4-6-235-15</inkml:trace>
  <inkml:trace contextRef="#ctx0" brushRef="#br0" timeOffset="159890.84">21014 16559 1146 0,'0'0'436'0,"0"0"-436"16,0 0 3-16,0 0 25 16,0 0 4-16,0 0-20 15,0 0 27-15,152-4-21 16,-92-12-4-16,9-4-8 15,3 0-6-15,-1 0 6 16,-9 2-6-16,-4 2-9 16,-8 8-4-16,-15 2-20 15,-10 2-3-15,-10 4-16 0,-11-2-60 16,-4-2-97 0</inkml:trace>
  <inkml:trace contextRef="#ctx0" brushRef="#br0" timeOffset="160307.89">21398 16190 342 0,'0'0'1162'0,"0"0"-1158"15,0 0-4-15,0 0 52 0,0 0 16 16,11 127-17 0,-11-67-30-16,0 8 12 0,0 8-2 15,-15 7-7-15,-10 5-5 16,0 0-14-16,3-4-5 16,0-12 1-16,6-14-1 15,10-14-6-15,6-14-9 16,0-10-28-16,0-11-16 15,17-9-48-15,-1 0-85 16,-1-18-632-16</inkml:trace>
  <inkml:trace contextRef="#ctx0" brushRef="#br0" timeOffset="160996.51">22396 16129 1373 0,'0'0'91'0,"0"0"-87"0,0 0-4 15,0 0 69-15,0 0-11 16,-9 119-17-16,3-56 10 16,-8 5-11-16,1 2 6 15,-3 10-24-15,1 6-14 16,-10 7 11-16,5-1-16 15,-6-5 0-15,-3-6-3 16,0-11 4-16,-5-3-4 16,10-17 0-16,1-10 0 15,10-12-1-15,8-16-2 16,5-8-3-16,0-4-24 16,0 0-38-16,0 0-15 0,0-4-31 15,14-16-43-15,1-14-276 16</inkml:trace>
  <inkml:trace contextRef="#ctx0" brushRef="#br0" timeOffset="161693.43">22895 16179 1423 0,'0'0'62'0,"0"0"-56"16,0 0 28-16,0 0 41 15,0 0-20-15,0 0-24 16,16 109-7-16,-27-68-4 15,-7 3-3-15,-9 1 11 16,-4 2-25-16,-11-1 9 16,-1 2-1-16,-3-2-10 0,-6 0 4 15,8-7-5-15,3-7 3 16,8-11-6 0,6-2 3-16,5-11-11 0,11-6 4 31,-2-2-14-31,0 0 2 0,-1 0 4 15,1 0-3-15,-1 0 16 16,3 0-7-16,7 0 5 0,-8 0 2 16,10 0 4-16,-5 0-2 15,5 2 8-15,0-2-5 16,2 0 15 0,0 0-14-16,0 0 2 15,0 2 3-15,0-2-6 0,0 0 14 0,0 0-8 16,0 0-9-16,0 0 16 15,0 3-14-15,0 2-1 16,0 4 11-16,11 6-7 16,9 6 4-16,5 4-6 15,4 2-3-15,2 10 15 16,0 1-14-16,5-4 0 16,-5 0 4-16,0-3-3 15,-4-7-2-15,-2-6 0 0,-10-3 0 16,-2-4 1-1,-1-5-1-15,-8-6-3 0,-2 0-1 16,0 0-23 0,0 0-20-16,5-18-52 0,-2-6-81 15,6-2-800 1</inkml:trace>
  <inkml:trace contextRef="#ctx0" brushRef="#br0" timeOffset="162250.01">23123 16881 1463 0,'0'0'26'16,"0"0"-25"-16,0 0 37 16,0 0 23-16,0 0-16 15,0 0-27-15,-9 117 11 0,4-72 2 16,-6 0-10-16,2 8 6 16,-7 5-9-16,1-2-12 15,-3-5 12-15,1-2-14 16,1-12-4-16,3-6 4 15,3-11 0-15,6-9-6 16,4-7 2-16,0-4-18 16,0 0-23-16,0-6-31 15,2-19-50-15,14-7-119 16</inkml:trace>
  <inkml:trace contextRef="#ctx0" brushRef="#br0" timeOffset="162631.46">23387 16980 1331 0,'0'0'117'0,"0"0"-108"15,0 0 24-15,0 0 37 16,0 0-29-16,0 0-34 15,-35 46 1-15,15-29 0 16,0-4-2-16,-7 8 8 16,7-1-11-16,-2-2 2 0,6-4 16 15,7-2-2 1,3-2 3-16,6-2-13 16,0 1-4-16,0-4 21 0,0-1-6 15,0 0-6-15,0 2-4 16,0-2-5-16,6 0 9 15,15 6-12-15,-4-4-2 16,10-2 11-16,2-2-10 16,-4 4 0-16,-4-2-1 15,4 0 4-15,-11 0-5 16,1 0 1-16,-9 0-6 16,2 1 3-1,-6-4-25-15,-2 1-43 0,0 1-36 16,-10-1-137-16</inkml:trace>
  <inkml:trace contextRef="#ctx0" brushRef="#br0" timeOffset="165480.79">24147 16173 1378 0,'0'0'0'0,"0"0"0"16,0 0 59 0,0 0-7-16,0 0-14 0,0 0-22 15,0 0 0-15,-15 0 15 16,10 17 7-16,-4 17-38 16,3 13 12-16,-3 9 19 15,-3 8-8-15,4 6 6 16,-8 11-8-16,-4 4-14 0,0 10 8 15,-3-7-15-15,4-8 0 16,3-16 1-16,5-16 0 16,7-7-2-1,-3-10-3-15,7-4-21 16,0-10 10-16,0-4-35 16,0-7-4-16,0-6-8 15,5 0-36-15,-3-19-78 16,0-20-545-16</inkml:trace>
  <inkml:trace contextRef="#ctx0" brushRef="#br0" timeOffset="166340.04">24129 16137 1318 0,'0'0'82'15,"0"0"-80"-15,0 0 54 0,0 0-10 16,0 0 6-16,126-50-15 16,-84 44-33-16,4-1 1 15,1 7 0-15,3 0-3 16,-6 0 10-16,-4 7-12 15,-5 8 0-15,4-1 8 16,-10 5-3-16,-8-4 11 0,2 3-6 16,-9-1 14-16,-3 0 0 15,-9 5-15-15,-2 4 8 16,0 6 2-16,0 3-11 16,-13 5 0-16,-14 0-7 15,0 0 1-15,-4-4 5 16,0-2-7-16,-5 0 0 15,3-4 0-15,-8 1 2 16,10-8-3-16,-2-2 1 16,-5-3 0-16,7-3-6 0,-5-7 6 15,1 4-8-15,4-3 8 16,-6-3-12-16,6-1 7 16,0 0-6-16,4-1 4 15,12-4 1-15,-6 4 4 16,13 0-3-16,-5 0 5 15,1-1 0-15,8-3 0 16,-5 5 0-16,5-5 0 16,4 0-1-16,0 0 1 15,0 0 0-15,0 0 3 16,0 0-3-16,0 0 5 16,-2 0-3-16,2 0 0 15,0 0 10-15,0 0-12 16,0 0 0-16,0 0 6 15,0 1-6-15,0 8 6 0,0 5-5 16,0 4 3-16,15 12 14 16,1 4-18-16,1 4 2 15,6 5 11-15,-3-2-6 16,4 0 3-16,-4-9-10 16,3-1 0-16,-6-8 1 15,1-8-1-15,-5-3-1 16,-1-5 0-16,-12-5 2 15,0-2-2-15,0 0-15 16,0 0-35 0,0-2-16-16,0-17-102 0,0 2-478 15</inkml:trace>
  <inkml:trace contextRef="#ctx0" brushRef="#br0" timeOffset="166957.68">24471 16997 1209 0,'0'0'155'0,"0"0"-149"0,0 0 19 16,0 0 71-16,0 0-40 0,0 0-6 15,0 21-14-15,0 4-8 16,0 6 25-16,-10 1-27 16,6-1-10-16,2-1-1 15,-5-6-10-15,5-6 2 16,2-6-7-16,0-8-9 15,0-2-1-15,0-2-38 16,0 0-44-16,0 0-55 16,7-21-96-16</inkml:trace>
  <inkml:trace contextRef="#ctx0" brushRef="#br0" timeOffset="167315.26">24691 16979 1230 0,'0'0'46'16,"0"0"-33"-16,0 0 102 15,0 0-36-15,0 0-5 0,0 0-37 16,-6 29-12 0,-8-17-6-16,-3 2-6 0,-4-1-3 15,1-4-8-15,7 0 3 16,-3-4 11-16,1 4-16 15,1-4 0-15,1 2 6 16,-1-3-6-16,10-2 7 16,-5 6-6-16,7-7-1 15,0 2 11-15,2-1-11 16,0-2 3-16,0 1-3 16,0 2 4-16,0 0 0 15,8 6-1-15,13-1-3 0,-6-2 14 16,5 4-11-1,3-2-1-15,-4-2 2 16,-1-4-3 0,3 2-2-16,-6-4 1 15,-4 0-27-15,-2 0-39 16,-2 0-104-16,-7 0-554 16</inkml:trace>
  <inkml:trace contextRef="#ctx0" brushRef="#br0" timeOffset="170520.48">23931 17079 611 0,'0'0'196'16,"0"0"-196"-16,0 0 0 15,0 0 79-15,0 0-79 16,0 0 2-16,0 0 32 15,-4-2 85-15,4 2-23 16,0 0-48-16,0 0-18 16,0 0 4-16,0 0-8 15,0 0-8-15,0 0 4 0,0 0-14 16,0 0 2-16,0 0-10 16,0 0 3-16,0 0 15 15,0 0-15-15,0 0 5 16,0 0 12-16,0 0-4 15,0 0 2 1,0 7 11-16,-2 4-17 0,2 0 12 16,-2-2-11-16,-5 0 6 15,4 4-5-15,1-3-7 16,-7 2-1-16,5 2 4 16,-3 2-8-16,3 0 6 15,2 0-8-15,2-2 0 16,-3-1 7-16,1-5-6 15,2 3 0-15,-5-5-1 16,3 0 3 0,0 0 12-16,0 1-15 0,-5-1 0 15,3 0 10-15,0-1-10 16,1-1 4-16,-2-2-4 16,3 2 1-16,0-4-1 0,0 8 0 15,2-4 0-15,-2 2 1 16,-3-1 0-16,5-4 2 15,0-1-3-15,0 2 0 16,0-2 0-16,0 0 0 16,0 0 0-16,0 0-1 15,0 0 1-15,0 0 0 16,0 0-2-16,0 0-5 16,0 0 7-16,0 0-46 15,0 0-30-15,0-8-98 16,0-2-974-16</inkml:trace>
  <inkml:trace contextRef="#ctx0" brushRef="#br0" timeOffset="172657.99">25393 16208 1326 0,'0'0'0'0,"0"0"6"16,0 0 55-16,7 115 19 15,-7-70-31-15,0 10-19 16,0 1 20-16,0 4-19 16,-7 5 20-16,-4 4-28 0,-7 1-10 15,0 3 14 1,2-8-21-16,1-10-1 16,6-11-3-16,2-7-2 0,0-11 4 15,3-4-4 1,2-4-5-16,2-4 3 0,0 1-14 15,-2 2-7 1,-3-5-9-16,5-4-19 0,0-6-12 16,0-2-44-16,0-10-128 15</inkml:trace>
  <inkml:trace contextRef="#ctx0" brushRef="#br0" timeOffset="173379.9">25936 16180 1466 0,'0'0'0'0,"0"0"0"0,0 0 35 16,0 0 40-16,0 0-29 16,0 0-12-16,-6 49-8 15,-12-20-5-15,-11 6 4 16,-9 1-10-16,-4 3-2 16,-5-2-12-16,-4-1 0 15,0-4 4-15,-1-4-5 16,8-4 0-16,6-1-5 15,11-10 10-15,7-3-12 16,9-6 7-16,7-2-3 16,4 0-3-16,0-2 3 15,0 0-2-15,-2 0 4 16,2 2 0-16,-6 0-3 16,4-2 4-16,0 4 0 15,-2 1-3-15,2-1 3 16,-5-2 0-16,3 1-3 0,4 0 7 15,0-2-3 1,0-1-1-16,0 0 2 0,0 0 2 16,0 0-4-16,0 0 0 15,0 0-4-15,0 0 9 16,0 0-5-16,0 0 0 16,0 0 0-16,0 0 1 15,0 0-1-15,0 4-1 16,0 0 0-16,0 6 2 0,11 9 6 15,5 1-7-15,1 4 2 16,8 6 8-16,-10 2-8 16,7 4 3-16,1-2-5 15,-10-2 0-15,1-6 5 16,-1-6-5-16,-5-8 0 16,2-2-5-16,-4-10 4 15,-1 5-10-15,-3-5-20 16,2 0-45-16,4 0-51 15,-6-15-176-15</inkml:trace>
  <inkml:trace contextRef="#ctx0" brushRef="#br0" timeOffset="173733.32">25849 16743 786 0,'0'0'727'0,"0"0"-722"15,0 0-5-15,0 0 63 16,0 0-5-16,0 0-40 0,-17 75 6 15,7-37 8-15,2 2-1 16,-3-2-17-16,-3-2 1 16,1 0-14-16,2-5 3 15,2-7-4-15,2-8-7 16,5-6 2-16,2-6-27 16,0-4-14-16,0 0-28 15,0 0-47-15,7-23-65 16,11-7-697-16</inkml:trace>
  <inkml:trace contextRef="#ctx0" brushRef="#br0" timeOffset="174281.39">26042 16704 1270 0,'0'0'119'16,"0"0"-114"-16,0 0 46 0,0 0 39 15,0 0-33-15,0 0-41 16,0 36 2-16,-10-20-3 16,-3 2 12-16,-1 0-16 15,-3 2-6-15,-1-2 5 16,-4 0-5-16,4-2-5 16,2 0 0-16,1-4 2 15,2 0-2-15,-1 1 0 0,7-4 0 16,1-1 2-1,4-4-1-15,2-2 3 0,0 2-1 16,0-2 2-16,0 0-3 16,0 0-2-16,0 0 0 15,13 0 6-15,3 2-4 16,5-4 1-16,4 4-1 16,0-4 3-16,-8 0 1 15,3 5-6-15,-1-4 0 16,-11-1-2-16,3 0 4 15,-1 2-2-15,-8-2 0 16,2 0 0-16,-2 0-1 16,-2 0 1-16,5 0 0 0,-5 3 1 15,0-3-1 1,0 0 3-16,0 0-3 0,0 0 0 16,0 0-6-16,2 0 6 15,-2 0-8-15,0 0 6 16,0 0-9-16,0 0 0 15,0 0-13-15,0 0-18 16,2 0 6-16,2 0-69 16,-2-15-128-16</inkml:trace>
  <inkml:trace contextRef="#ctx0" brushRef="#br0" timeOffset="178066.94">26300 15952 1452 0,'0'0'0'16,"0"0"15"-16,0 0-15 15,0 0 32-15,0 0 3 16,0 0-17-16,0 0 10 16,66 6 7-16,-39-6-8 15,7 0 4-15,-3 0-8 16,2 0-20-16,5 0 12 0,-5 0-15 15,-1-4 0-15,-6-1-3 16,-8 4 3-16,-9 1-4 16,-5 0-23-16,-4 0-14 15,0 0-1-15,-4 0-54 16,-21 0-91-16,-3 1-231 16</inkml:trace>
  <inkml:trace contextRef="#ctx0" brushRef="#br0" timeOffset="178310.65">26516 15958 976 0,'0'0'221'0,"0"0"-194"0,0 0 62 16,0 0 2-16,0 0-21 15,0 0-40 1,-11 10-2-16,9 3-4 0,-3 8-9 16,-4 3 22-16,5 2-6 15,-5 6-8-15,-1 2 16 16,2 2-17-16,-1 0 0 15,5-3-1 1,-6-8-17 0,4 1 7-16,4-12-11 15,-3-1 1-15,3-9-10 0,2-4 6 0,0 0-40 0,0 0-44 16,0-11-122-16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45:42.02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3270 8086 357 0,'0'0'252'0,"0"0"-250"15,0 0 190-15,0 0-2 16,0 0-135-16,0 0-34 16,0 0-9-16,0 0-9 15,-29-15 41-15,27 11-17 16,-2-2 3-16,1 4 19 15,3-2 12-15,-2 2 22 0,2 2-7 16,0 0-34-16,-2 0 26 16,2 0-24-16,-2 0-17 15,2 0 11-15,-2 0-17 16,2 0 3-16,0 0-13 16,0 0-11-16,6 0 8 15,23-4-8-15,9 0 0 16,7 0 3-16,1 1-3 15,2 0 0-15,-9-1 0 16,-3-2 0-16,-11 0-10 16,-10 4-28-16,-8 2-45 15,-7 0-100-15,-9 7-318 16</inkml:trace>
  <inkml:trace contextRef="#ctx0" brushRef="#br0" timeOffset="231.9">3317 8297 1435 0,'0'0'108'16,"0"0"-107"-16,0 0 27 16,0 0 26-16,0 0-24 15,0 0-11-15,53 3 21 16,-22-14-23-16,4 1-10 15,-2 0-7-15,-2-2 0 0,0 4-7 16,-4 4-9-16,-5 4-89 16,-10 0-191-16</inkml:trace>
  <inkml:trace contextRef="#ctx0" brushRef="#br0" timeOffset="9891.94">4787 7754 1458 0,'0'0'50'0,"0"0"-28"16,0 0 20-16,0 0 16 0,0 0-4 16,0 0-36-1,0 0-6-15,-21 62-12 0,14 10 18 16,2 22 18-16,1 12-15 15,1 7-14-15,3-7 0 16,0-12-4-16,0-11-6 16,23-23 1-16,6-10-32 15,4-12-16-15,5-12-51 16,-3-9-57-16,-6-17-252 16</inkml:trace>
  <inkml:trace contextRef="#ctx0" brushRef="#br0" timeOffset="10184.46">5133 7953 1572 0,'0'0'32'16,"0"0"-17"-16,0 0 30 15,0 0-19-15,0 0-8 0,147-39-13 16,-102 29-2 0,-8 3-6-16,-3 4-25 0,-7 3-47 15,-11 0-40-15,-14 0-100 16,-2 10-416-16</inkml:trace>
  <inkml:trace contextRef="#ctx0" brushRef="#br0" timeOffset="10515.85">5340 7908 1315 0,'0'0'28'0,"0"0"51"16,0 0 40-16,-15 163-24 15,10-91-18-15,-1 4-50 16,-4-3-10-16,6-9-3 15,2-14-12-15,2-12-2 0,0-14-7 16,0-8-38-16,0-3-29 16,0 0-61-16,0 1-73 15,0 0-157-15,-7-2-53 16,-4-2 418-16,-7 0 468 16,0-2-186-16,1 2-154 15,1-4-34-15,7 0-14 16,5-5-4-16,4-1-16 15,0 0-25-15,0 0-19 16,11 0-13-16,20 0 35 16,12 0-24-16,3-19-7 15,8-12-7-15,2-2-2 16,-6-5-44-16,-9 8-191 0</inkml:trace>
  <inkml:trace contextRef="#ctx0" brushRef="#br0" timeOffset="10807.39">5712 8181 1609 0,'0'0'77'15,"0"0"-50"-15,0 0-18 16,0 0-1-16,0 0 12 16,0 0-20-16,161-56-6 15,-101 46-28-15,-7 4-80 16,-10 4-158-16</inkml:trace>
  <inkml:trace contextRef="#ctx0" brushRef="#br0" timeOffset="11092.14">6196 7784 1547 0,'0'0'118'15,"0"0"-81"-15,0 0-22 16,0 0 8-16,0 0-2 16,0 0-12-16,20 144 26 15,-11-48-12-15,-7 12-15 16,-2 13 17-16,0 8-21 16,0 1 1-16,-7-5-5 15,5-15 5-15,0-26-10 16,2-30 0-16,0-30-25 15,0-21 2-15,0-12-64 0,0-45-36 16,9-26-113-16</inkml:trace>
  <inkml:trace contextRef="#ctx0" brushRef="#br0" timeOffset="11436.43">6517 7747 1607 0,'0'0'24'0,"0"0"-16"16,0 0 54-16,9 120 2 15,-9-74-40-15,0 4-4 16,-21 4-20-16,-6 4 0 0,-10 6-2 16,-5 0 2-16,-1-4 0 15,5-11-8-15,11-21 4 16,14-17 2-16,9-8 2 15,4-3-4-15,0 0 4 16,0 0 4-16,9 0 13 16,15 0-2-16,10 0 8 15,3 0 6-15,1 2-24 16,3 2 3-16,1 2-3 16,0 0-1-16,3 0-8 15,-3-1-10-15,1-2-66 16,-12-3-87-16,-12 0-889 0</inkml:trace>
  <inkml:trace contextRef="#ctx0" brushRef="#br0" timeOffset="11686.09">6771 8338 1703 0,'0'0'14'0,"0"0"27"16,0 0-7-16,0 0 4 15,0 0-36-15,-2 102 0 16,2-38-1-16,0 8 3 16,0-5-6-16,0-11 2 0,0-18-36 15,0-17-26-15,6-21-73 16,3-1-202-16</inkml:trace>
  <inkml:trace contextRef="#ctx0" brushRef="#br0" timeOffset="11934.25">6993 8328 1350 0,'0'0'130'0,"0"0"-15"16,0 0-22-16,0 0-23 15,0 0-18-15,0 0-42 16,-15 14-10-16,-5 6-8 15,4 0-7-15,3-1 7 0,4 0-7 16,5-7 11-16,4-4 1 16,0-2 6-16,0-1-2 15,0 4 13-15,4 1-7 16,11-2 5-16,6-2-12 16,1 3 2-16,14-3-7 15,1-1-12-15,1-2-73 16,-5-3-250-16</inkml:trace>
  <inkml:trace contextRef="#ctx0" brushRef="#br0" timeOffset="12154.65">7234 7947 604 0,'0'0'1136'0,"0"0"-1125"0,0 0-6 16,0 0 42-16,23 134-20 16,-19-62-8-16,-4 10-13 15,0 5-2-15,0-2-8 16,0-16-14-16,0-21-42 16,4-23-37-16,5-25-162 15</inkml:trace>
  <inkml:trace contextRef="#ctx0" brushRef="#br0" timeOffset="12354.65">7307 8292 1535 0,'0'0'133'15,"0"0"-57"-15,0 0-16 16,0 0-27-16,0 0-11 16,0 0-22-16,108-67 0 15,-64 43-2-15,1 2-5 16,-5 4-12-16,-5 6-16 15,-6 4-23-15,-4 3-7 16,-12 4-66-16,-11-9-94 16,-2-8-395-16</inkml:trace>
  <inkml:trace contextRef="#ctx0" brushRef="#br0" timeOffset="12536.1">7666 7881 1519 0,'0'0'154'0,"0"0"-91"15,0 0 0-15,0 0-39 16,0 0 0-16,0 174 7 16,0-88-21-16,0 6-5 15,0-3-5-15,0-7-6 16,3-16 4-16,-1-16-33 16,2-16-27-16,-2-20-94 15,-2-14-509-15</inkml:trace>
  <inkml:trace contextRef="#ctx0" brushRef="#br0" timeOffset="12904.36">8020 7713 1645 0,'0'0'113'16,"0"0"-81"-16,0 0-21 0,0 0 3 16,0 0 10-16,0 0 7 15,128 145-23-15,-90-89-3 16,-5 6 3-16,-8 7-5 15,-8 10-1-15,-13 4 4 16,-4 7-4-16,0 5 2 16,-13 3-4-16,-20 6 0 15,-7-10-3-15,-3-15-2 16,10-27-24-16,8-28-14 16,12-18-53-16,9-6-217 15</inkml:trace>
  <inkml:trace contextRef="#ctx0" brushRef="#br0" timeOffset="14060.65">8780 7772 1193 0,'0'0'272'0,"0"0"-263"15,0 0 17-15,0 0 81 16,0 0-59-16,0 0-14 16,45-2-3-16,-34 42-17 15,-2 22 23-15,-5 20-9 16,-4 19-23-16,0 12 18 16,-2-6-21-16,-9-2-1 0,0-19-1 15,8-24 5-15,3-14-6 16,0-18 1-16,10-12 0 15,7-5-6-15,6-9 6 16,1-2 0-16,10-2 1 16,1 0 1-16,10-8 0 15,4-17-2-15,2-5 0 16,5 0-5-16,-3 2-1 16,-8 6-21-16,-12 6-7 15,-6 6-24-15,-18 4-22 16,-9-2-78-16,-11-2-78 15</inkml:trace>
  <inkml:trace contextRef="#ctx0" brushRef="#br0" timeOffset="14285.08">8822 7806 1431 0,'0'0'96'0,"0"0"-81"15,0 0 45-15,0 0-15 16,0 0 8-16,164-36-21 16,-112 26-10-16,2-1-21 15,0 0 5-15,-10 1-4 16,-11 2-2-16,-6 4-5 0,-11 4-28 16,-16 0-117-16,0 18-217 15</inkml:trace>
  <inkml:trace contextRef="#ctx0" brushRef="#br0" timeOffset="14487">8925 8135 1637 0,'0'0'20'0,"0"0"-16"16,0 0 53-16,0 0 1 0,0 0-32 15,152-54-15-15,-106 32-11 16,4-1 0-16,-6 8-25 16,-9 1-103-16,-6 4-293 15</inkml:trace>
  <inkml:trace contextRef="#ctx0" brushRef="#br0" timeOffset="15132.38">9725 7572 1439 0,'0'0'40'0,"0"0"37"16,-51 127 26-16,36-52-22 15,1 15-30-15,5 17-16 16,5 10-16-16,4 2 0 15,0-4-19-15,0-15 2 16,19-16-7-16,10-16 5 16,0-16-15-16,7-15-31 15,0-19-56-15,-10-18-103 16,-10-10-784-16</inkml:trace>
  <inkml:trace contextRef="#ctx0" brushRef="#br0" timeOffset="15568.57">10050 8129 1619 0,'0'0'48'0,"0"0"-25"16,0 0-1-16,0 0 8 15,145 18 0-15,-87-52-14 16,0-14-2-16,0-10-14 15,-5-5-3-15,-8 1-5 16,-14 2-4-16,-4 6-1 16,-14 6 3-16,-11 6-2 15,-2 4 12-15,-2 5 0 16,-25 5 0-16,-2 10 2 16,-4 13-2-16,-5 5-4 0,3 4 4 15,-3 26 0-15,3 16 16 16,0 17-1-16,6 8 1 15,8 15 17-15,0 7-18 16,8 9-3-16,9-2 4 16,4-4-11-16,0-11 4 15,2-17-9-15,22-17 2 16,5-12-2-16,4-15 0 16,8-14-6-16,3-10-1 15,14-8-14-15,0-28-25 16,11-6-50-16,-11-2-141 15,-2 1-1212-15</inkml:trace>
  <inkml:trace contextRef="#ctx0" brushRef="#br0" timeOffset="15764.06">10741 8063 1472 0,'0'0'137'0,"0"0"-61"16,0 0-12-16,0 0-7 15,0 0-35-15,-6 126-8 16,6-72-6-16,0 3-6 16,0 0-3-16,0 4 1 15,0-5-31-15,0-6-11 16,6-16-89-16,7-22-156 0</inkml:trace>
  <inkml:trace contextRef="#ctx0" brushRef="#br0" timeOffset="16047.32">10968 8019 1253 0,'0'0'334'15,"0"0"-234"-15,0 0-55 16,0 0-5-16,0 0-14 16,0 0-19-16,-64 126 0 15,41-88-7-15,6-5 0 16,1-6 0-16,7-2 0 0,-2-5 0 15,9-5 2-15,2 1-2 16,0-3 8-16,0-2-8 16,0 3 3-16,20 1 7 15,2 1-10-15,7 0 0 16,0-2-1-16,5-2 1 16,-3-2-8-16,2-6-50 15,-8-4-92-15,-8 0-298 16</inkml:trace>
  <inkml:trace contextRef="#ctx0" brushRef="#br0" timeOffset="16316.53">10812 7670 1631 0,'0'0'61'0,"0"0"-16"16,0 0 11-16,0 0-13 16,0 0-43-16,0 0 6 15,87-28-9-15,-40 12 3 0,-2 3-37 16,-10 6-92-1,-6 3-519-15</inkml:trace>
  <inkml:trace contextRef="#ctx0" brushRef="#br0" timeOffset="17037.25">11412 8103 1557 0,'0'0'63'0,"0"0"-30"16,0 0 46-16,0 0-42 15,0 0-4-15,0 0-13 16,144-40-19-16,-92-2 12 16,-6-7-13-16,6-2 0 15,-7-3-4-15,-5 5 4 16,-9 7-4-16,-12 10-7 15,-7 8 11-15,-12 7-3 16,0 2 3-16,-9-1-3 16,-15 1 1-16,-12 4 4 15,0 9-3-15,-6 2 1 0,0 5 0 16,-8 22 0 0,6 15 0-16,-7 16 0 0,1 10 9 15,6 10-3-15,11 7 1 16,10 3-3-16,17 2-4 15,6-3 23-15,20-9-23 16,20-16 3-16,8-12 14 16,8-13-9-16,0-18 0 15,4-11-8-15,5-8 0 16,-3-6-6-16,3-26 1 16,-3-7-43-16,-8-9-49 15,-10 7-267-15</inkml:trace>
  <inkml:trace contextRef="#ctx0" brushRef="#br0" timeOffset="17284.54">12165 8011 1509 0,'0'0'147'0,"0"0"-97"16,0 0 5-16,0 148 1 15,-7-81-33-15,7 3-10 16,0-3-13-16,0-4-2 0,0-7-13 16,7-12-68-16,6-16-185 15</inkml:trace>
  <inkml:trace contextRef="#ctx0" brushRef="#br0" timeOffset="17586.39">12399 8043 1578 0,'0'0'133'0,"0"0"-80"15,0 0-25-15,0 0-28 16,0 0 12-16,-91 108-12 15,66-68-9-15,0-2-13 0,10-5-2 16,1-10 17-16,12-5 0 16,0-2 7-16,2-3 12 15,0-2 0-15,0-3 10 16,0-2 2-16,15-1-14 16,3 1 7-16,9-5-17 15,9 2 4-15,-3-3-8 16,0 0 1-16,3 2-30 15,-5 4-31-15,-6 2-75 16,-5-6-141-16</inkml:trace>
  <inkml:trace contextRef="#ctx0" brushRef="#br0" timeOffset="17834.73">12216 7684 1690 0,'0'0'83'0,"0"0"-57"15,0 0 21-15,0 0-46 16,0 0 2-16,0 0-6 15,63-30-5-15,-26 16-64 0,3 6-175 16</inkml:trace>
  <inkml:trace contextRef="#ctx0" brushRef="#br0" timeOffset="18215.09">12720 7489 1621 0,'0'0'91'15,"0"0"-57"-15,0 0 18 16,0 0-24-16,0 0-18 16,137-64 17-16,-92 50-27 15,-3 4-3-15,-1 2 1 16,-12 1-16-16,-7 6-27 0,-8 1-47 15,-14 0-83 1,0 6-68-16,-14 6-836 0</inkml:trace>
  <inkml:trace contextRef="#ctx0" brushRef="#br0" timeOffset="18395.93">12907 7443 1341 0,'0'0'95'0,"0"0"-45"15,0 0 78-15,0 0-46 16,0 0-16-16,0 0-10 15,-25 159-35-15,16-98 7 16,3 0-28-16,-4-5 0 16,4-9 0-16,-1-11 0 15,7-13-16-15,-2-10-23 0,2-9-48 16,0-4-58 0,0-9-601-16</inkml:trace>
  <inkml:trace contextRef="#ctx0" brushRef="#br0" timeOffset="18725.66">13314 7425 1563 0,'0'0'47'0,"0"0"-25"16,0 0 58-16,0 0-27 16,72 149-11-16,-55-90-15 15,2 11-14-15,-13 5 19 16,-6 10-26-16,0 5 5 16,-4 6 7-16,-25 2-12 15,-9-3-1-15,-11-5-5 16,-7-9 1-16,-9-14-11 15,7-15 10-15,12-20-22 16,5-20-7-16,20-12-67 16,11-6-268-16</inkml:trace>
  <inkml:trace contextRef="#ctx0" brushRef="#br0" timeOffset="19522.09">14116 7321 1406 0,'0'0'95'15,"0"0"-14"-15,0 0-6 16,0 0 2-16,0 0-27 16,0 0-40-16,-46 118 24 15,21-46-27-15,10 21 11 16,1 16 3-16,6 10-10 15,3 3-2-15,5-5-9 16,0-12 6-16,5-15-3 16,17-24-3-16,4-18-2 15,5-18 0-15,0-12-24 16,1-10-25-16,-10-8-98 0,-20-2-341 16</inkml:trace>
  <inkml:trace contextRef="#ctx0" brushRef="#br0" timeOffset="20015.3">14482 7524 1485 0,'0'0'119'16,"0"0"-68"-16,0 0 21 0,0 0-23 15,0 0-17-15,0 0-32 16,98-21 0-16,-55 15 6 16,1 2-5-16,-9 0-1 15,2 4-38-15,-18 0-54 16,-5 0-84-16,-14 0-137 16</inkml:trace>
  <inkml:trace contextRef="#ctx0" brushRef="#br0" timeOffset="20336.41">14662 7506 1342 0,'0'0'75'0,"0"0"-39"16,0 0 74-16,-46 104-20 16,41-42-18-16,-4 10-27 15,5 11-22-15,-5-2 9 16,7-1-32-16,0-7 1 16,2-10-5-16,0-18 2 15,0-13-25-15,0-11-19 16,0-14-31-16,0-3 2 15,0-4-6-15,-5 0 72 16,-6 0 9-16,-2 0 3 16,-3 6 29-16,3 2 28 15,1 2-26-15,8 1 31 16,4-1-31-16,0 1-5 0,0-3 18 16,16-4-27-16,13-4 0 15,6 0-19-15,5-8 6 16,5-19-14-16,2-4 1 15,-8-1-47-15,-2 5-65 16,-18 6-203-16</inkml:trace>
  <inkml:trace contextRef="#ctx0" brushRef="#br0" timeOffset="20528.91">14903 7903 1425 0,'0'0'191'16,"0"0"-130"-16,0 0 8 0,0 0-27 16,0 0-33-16,0 0 5 15,140-50-14-15,-95 40-9 16,9 5-20-16,-12 5-65 16,-9 0-165-16</inkml:trace>
  <inkml:trace contextRef="#ctx0" brushRef="#br0" timeOffset="20777.58">15373 7385 1628 0,'0'0'109'0,"0"0"-72"15,0 0 7-15,0 0-25 16,9 143 9-16,-4-49 8 15,-3 18-28-15,-2 14 7 16,0 7-15-16,-2-4 3 16,-12-13-4-16,3-22 1 15,9-25-15-15,2-21 4 16,0-25-21-16,0-21-28 16,0-4-73-16,15-44-122 15</inkml:trace>
  <inkml:trace contextRef="#ctx0" brushRef="#br0" timeOffset="21147.06">15705 7483 1604 0,'0'0'98'0,"0"0"-44"16,0 0-28-16,0 0 12 15,0 0-18-15,0 0-18 16,7 42 4-16,-16 21-6 15,-18 10 0-15,-2 4-1 16,0-7-6-16,0-10 1 16,0-11 2-16,2-16-1 15,8-8 5-15,3-12-3 16,7-8 3-16,7-4 1 0,0-1 1 16,2 0 29-1,0 0-22-15,0 0-2 0,0 5 9 16,2 1-12-16,23 4 2 15,10 7 2-15,7 6 3 16,3 4 16-16,4 4-26 16,-6-5 4-16,-8 0-10 15,-4-8 1-15,-6-2-36 16,-10-4-25-16,-4-5-91 16,-11-7-471-16</inkml:trace>
  <inkml:trace contextRef="#ctx0" brushRef="#br0" timeOffset="21374.24">16017 7907 1645 0,'0'0'38'15,"-13"106"9"-15,-1-31 32 16,6 11-42-16,-1-4-10 15,-1-6-27-15,8-8 6 16,0-18-6-16,2-18-26 16,0-17-9-16,0-15-72 0,0-3-135 15,14-29-296 1</inkml:trace>
  <inkml:trace contextRef="#ctx0" brushRef="#br0" timeOffset="21628.42">16146 8059 1388 0,'0'0'56'15,"0"0"17"-15,0 0 37 16,0 0-36-16,0 0-9 16,0 0-34-16,-4-21-26 15,-23 58-5-15,-4 6 2 16,-3 0-9-16,12-5 7 16,5-8-1-16,8-8-3 15,9-5 8-15,0-3-4 16,0-3 10-16,11 2 1 15,11-3 21-15,7-4-26 0,5 0-3 16,1-5 3-16,1-1-6 16,-1 0-8-16,-4 0-33 15,3 0-71-15,-14-1-142 16</inkml:trace>
  <inkml:trace contextRef="#ctx0" brushRef="#br0" timeOffset="21866.77">16422 7649 759 0,'0'0'864'16,"0"0"-784"-16,0 0-23 16,0 0 1-16,0 0-16 15,0 150-13-15,0-71-21 16,0 11 7-16,0-1-15 15,0-7 0-15,7-12-5 16,-2-19 5-16,4-18-34 16,-5-16-16-16,-2-17-81 15,-2 0-147-15</inkml:trace>
  <inkml:trace contextRef="#ctx0" brushRef="#br0" timeOffset="22026.7">16458 8036 706 0,'0'0'869'0,"0"0"-782"15,0 0-3 1,0 0-10-16,0 0-31 0,145-126-21 16,-91 90-19-16,2 5-1 15,-8 2-2-15,-7 8-39 16,-13 6-11-16,-12 7-57 16,-12 4-176-16</inkml:trace>
  <inkml:trace contextRef="#ctx0" brushRef="#br0" timeOffset="22234.75">16862 7479 1356 0,'0'0'210'0,"0"0"-111"0,0 0-10 16,0 0-36-16,0 0-29 16,0 161 5-16,0-73-20 15,0 6 5-15,0 6-14 16,0-1 0-16,0-5-2 15,0-16 2-15,0-22-15 16,0-17-15-16,0-21-53 16,0-18-76-16,-18 0-405 15</inkml:trace>
  <inkml:trace contextRef="#ctx0" brushRef="#br0" timeOffset="23238.9">17608 7000 158 0,'0'0'1396'0,"0"0"-1312"16,0 0-57-16,0 0 22 15,0 0-16-15,0 0 8 16,144 135-28-16,-107-71 2 16,-6 11 17-16,-16 12-17 15,-6 13 1-15,-9 8 4 16,0 9-14-16,-24 0 9 15,-5-6-15-15,-12-4 3 16,4-13-8-16,-3-14 5 16,-5-15-25-16,-6-28-27 15,-3-22-126-15</inkml:trace>
  <inkml:trace contextRef="#ctx0" brushRef="#br0" timeOffset="23777.98">18691 7431 1519 0,'0'0'95'0,"0"0"-81"15,0 0 9-15,0 0 67 16,0 0-30-16,0 0-50 16,54 16 0-16,-6-16-10 15,21-2 0-15,9-18-7 16,7-2-16-16,-1 1-83 16,-18 2-159-16</inkml:trace>
  <inkml:trace contextRef="#ctx0" brushRef="#br0" timeOffset="23984.53">18953 7197 1378 0,'0'0'207'0,"0"0"-150"16,0 0 0-16,0 0 31 15,0 0-50-15,0 0-27 16,-15 145 22-16,9-48-29 15,-8 11-4-15,-1 1 0 16,-1 1-11-16,5-8-25 16,0-13-100-16,-3-22-287 15</inkml:trace>
  <inkml:trace contextRef="#ctx0" brushRef="#br0" timeOffset="24431.41">20023 7255 217 0,'0'0'1329'0,"0"114"-1303"16,0-24 80-16,0 23-25 0,-2 11-34 15,-25 8-11 1,-2 5-29-16,-9-3-1 0,3-14-6 16,-1-17-12-16,14-29 8 15,7-30-59-15,5-30-77 16,10-14-165-16</inkml:trace>
  <inkml:trace contextRef="#ctx0" brushRef="#br0" timeOffset="24777.18">20469 7238 1538 0,'0'0'66'16,"0"0"-24"-16,0 0 26 15,0 0-1-15,0 0-41 0,0 0-25 16,-70 131 10-16,22-67-11 16,-10 0-1-16,-7 5-2 15,-7 1 6-15,-1-6-6 16,11-8 3-16,4-9 0 16,16-14-7-16,15-9 7 15,11-10 0-15,16-2 4 16,0 2-2-16,16 7 6 15,17 7 10-15,9-1-8 16,10 0 5-16,-7-1-15 16,6 0 0-16,0-2-1 15,5-2 1-15,-1 1-14 0,-1-2-36 16,-11-1-54-16,-10-6-82 16,-9-10-404-16</inkml:trace>
  <inkml:trace contextRef="#ctx0" brushRef="#br0" timeOffset="24965.18">20482 7910 1551 0,'0'0'75'16,"0"0"-57"-16,0 0 101 16,0 139-62-16,-2-79-35 15,-2 10-11-15,-8 2-8 16,3-1-6-16,5-10 2 15,4-14-38-15,0-20-22 16,0-22-106-16,2-7-299 0</inkml:trace>
  <inkml:trace contextRef="#ctx0" brushRef="#br0" timeOffset="25246.43">20783 7976 1299 0,'0'0'206'16,"0"0"-87"-16,0 0-30 15,0 0-8-15,0 0-64 16,0 0-14-16,-112 100-3 16,77-63-4-16,-3-3 0 0,9-6-14 15,9-6 13-15,7-8 0 16,4-6 5-16,9-2 0 16,0 2 14-16,0 1-5 15,11 0 10-15,12 3-2 16,6 0-14-16,2 1 15 15,0-1-18-15,11 0-2 16,2 1-2-16,8 0-9 16,-3-1-52-16,-7-6-141 15,-4-6-1231-15</inkml:trace>
  <inkml:trace contextRef="#ctx0" brushRef="#br0" timeOffset="26112.41">21550 7445 1429 0,'0'0'39'0,"0"0"28"0,0 0 41 16,0 0-39-16,0 0-7 15,0 0-44-15,2 18-4 16,2 30 11-16,-2 19-2 15,-2 18-12-15,0 12-11 16,-16 7 5-16,-10 3-2 16,6-3-3-16,2-18 0 15,7-22-2-15,11-21 4 16,0-22-4-16,11-7 1 16,20-7 1-16,2-5 0 15,8-2 0-15,5 0 0 0,2-5 4 16,-2-9-3-1,3-5-1-15,5-4-7 0,-1-3-24 16,-8-2 5-16,-5-4-75 16,-20-2-102-16,-11 0-311 15</inkml:trace>
  <inkml:trace contextRef="#ctx0" brushRef="#br0" timeOffset="26328.91">21487 7309 1565 0,'0'0'102'0,"0"0"-84"0,0 0 53 16,0 0-21-16,147-28-2 16,-94 21-38-16,12-2-10 15,-5-3 4-15,5 0-4 16,-12 2-10-16,-1 4-31 15,-21 6-75-15,-20 6-168 16</inkml:trace>
  <inkml:trace contextRef="#ctx0" brushRef="#br0" timeOffset="26532.96">21654 7750 1701 0,'0'0'48'0,"0"0"-38"0,0 0 49 16,0 0-34-16,165-70-8 15,-89 44-17-15,7 8-4 16,-4 8-1-16,0 6-58 16,-19 4-113-16,-18-3-728 15</inkml:trace>
  <inkml:trace contextRef="#ctx0" brushRef="#br0" timeOffset="26787.14">22735 7164 1607 0,'0'0'71'15,"0"0"-21"-15,0 0 13 16,0 0-44-16,-132 99 13 15,97-21-29-15,-1 16 1 16,12 14 12-16,3 6-8 16,15-1 1-16,6-5-9 15,0-7 2-15,6-13-2 16,21-14 0-16,11-14-28 16,3-16-22-16,3-17-99 15,-11-21-308-15</inkml:trace>
  <inkml:trace contextRef="#ctx0" brushRef="#br0" timeOffset="27184.06">22982 7255 1771 0,'0'0'6'15,"0"0"-3"-15,0 0 18 16,0 0 9-16,35 154-2 16,-16-57-20-16,-4 13-3 15,-1 14 11-15,-8 4-16 0,5-5 0 16,-6-15 3 0,4-21-2-16,2-20 0 0,-4-20-1 15,4-23 0-15,-5-16 0 16,5-8 0-16,7-22 0 15,7-39 5-15,6-29-3 16,9-24 1-16,5-17-3 16,6-7 0-16,-4 4-8 15,-3 9-2-15,-6 19-6 16,-11 23 12-16,-9 16-4 16,-12 19 7-16,-1 12-11 15,-5 8-19-15,0 10-11 16,0 7-93-16,-9 11-257 15</inkml:trace>
  <inkml:trace contextRef="#ctx0" brushRef="#br0" timeOffset="27425.47">23597 7632 1739 0,'0'0'47'0,"0"0"-28"16,0 115 45-16,0-56-49 0,0 7-5 15,0 0-5 1,0-1-5-16,0-9-2 0,0-12-19 16,0-16-21-16,0-14-8 15,0-14-113-15,0-6-283 16</inkml:trace>
  <inkml:trace contextRef="#ctx0" brushRef="#br0" timeOffset="27711.72">23831 7525 1617 0,'0'0'79'0,"0"0"-12"15,0 0-20-15,0 0-32 16,0 0 3-16,0 0-18 15,-89 127-2-15,60-79-9 0,2-4 10 16,10-6-10-16,3-9 11 16,10-6 0-16,-3-7 8 15,7-3 6-15,0-2 7 16,11 0 8-16,9-2-17 16,9-3 33-16,7-3-32 15,8-2-11-15,-1-1-1 16,-1 0-1-16,0 0-33 15,-6-1-33-15,0-8-128 16,-9 0-1310-16</inkml:trace>
  <inkml:trace contextRef="#ctx0" brushRef="#br0" timeOffset="28137.09">24259 7072 1547 0,'0'0'144'0,"0"0"-106"16,0 0-2-16,0 0-15 15,0 157-10-15,0-48 39 16,0 22-34-16,0 4-12 0,0 1 14 16,0-12-4-16,0-20-5 15,0-27-4-15,9-27-4 16,-3-23 11-16,6-18-12 16,5-9 0-16,12-24 3 15,9-36 0-15,16-26 0 16,-1-22-3-16,5-17 0 15,3-3-3-15,-11 2 3 16,-7 9-19-16,-7 13 13 16,-17 15-13-16,-3 13-2 0,-5 20-7 15,-11 14-16 1,0 13-22-16,0 14-183 0</inkml:trace>
  <inkml:trace contextRef="#ctx0" brushRef="#br0" timeOffset="28641.69">25057 7003 1543 0,'0'0'57'0,"0"0"-38"0,0 150 106 16,0-61-54-16,0 7-30 16,-10 9-15-16,6-1-12 15,-5 1 14-15,3-7-28 16,-6-16 1-16,3-14 0 16,5-18 1-16,0-14-4 15,2-11-3-15,-4-11-2 16,6-8-2-16,0-6-2 15,0 0-11-15,0 0 9 16,0 0-9-16,0 0 3 16,0 0 7-16,0 0 12 15,0 0-9-15,0 0 9 0,0 0 0 16,0 0 8-16,-2 0-4 16,2 0 7-16,-2 0-2 15,2 0-9-15,-2 0 14 16,2 0-14-16,0 0 0 15,0 0 3-15,0 0-2 16,0 0-1-16,0 0 0 16,0 0 0-16,0 0-10 15,0-5 1-15,0-6-34 16,0-7-63-16,0 0-152 16</inkml:trace>
  <inkml:trace contextRef="#ctx0" brushRef="#br0" timeOffset="28939.85">24785 7696 1265 0,'0'0'92'0,"0"0"-82"15,0 0 27-15,0 0 57 16,0 0-17-16,0 0-36 16,-52 103 27-16,46-39-16 0,-3 5-10 15,-3 0 2 1,4-7-24-16,-5-3-10 0,1-13-10 16,1-15 7-16,5-12-14 15,6-13-9-15,-2-6-52 16,2-23-57-16,0-17-186 15</inkml:trace>
  <inkml:trace contextRef="#ctx0" brushRef="#br0" timeOffset="29247.01">24845 7704 1435 0,'0'0'35'0,"0"0"-2"15,0 0 50-15,0 0-46 0,0 0-32 16,-67 143-1-16,38-102-4 16,0-2-4-16,7-9 1 15,1-11 3-15,13-7 0 16,1-7 1-16,7-1 14 16,0-2 42-16,0-2-18 15,9 2-11-15,9-2 4 16,6 0-17-16,5 0-2 15,0 0-9-15,2 0 4 16,0 0-15-16,6 0 7 16,-6 0-42-16,2 0-43 15,-9 0-129-15,-4 0-754 0</inkml:trace>
  <inkml:trace contextRef="#ctx0" brushRef="#br0" timeOffset="29748.69">24943 6916 1077 0,'0'0'541'0,"0"0"-523"16,0 0 39-16,0 0 26 15,0 0-51-15,0 0-18 16,6 1-13-16,32-12 12 15,16-5-9-15,4 2-2 16,2 1 7-16,-4 6-9 16,-10 3-3-16,-8-1-13 15,-20 5-69-15,-18 0-175 16</inkml:trace>
  <inkml:trace contextRef="#ctx0" brushRef="#br0" timeOffset="30851.93">25645 7181 1147 0,'0'0'426'0,"0"0"-402"16,0 0 5-16,0 0 38 15,0 0-16-15,0 0-48 16,33 50 3-16,5-7-3 16,0 2-1-16,-14 8 28 15,-3 8-18-15,-19 12 11 0,-2 11-2 16,-16 4-15-16,-24 4 11 16,-7 2-17-16,-8-5 2 15,5-10 2-15,13-12-4 16,8-19-6-16,6-16 0 15,17-12-27-15,-3-12-9 16,9-6-45-16,0-2-137 16,-2 0-512-16</inkml:trace>
  <inkml:trace contextRef="#ctx0" brushRef="#br0" timeOffset="31213.06">26385 7109 1460 0,'0'0'142'0,"0"0"-123"16,0 0 25-16,0 0 40 16,0 0-49-16,0 0-8 0,50 146 11 15,-42-48-22-15,-8 12 12 16,0 9-14-16,-12 6-7 16,-5-4 5-16,-6-6-12 15,3-20 0-15,5-18-6 16,1-23-17-16,3-22-4 15,7-22-34-15,-3-10-93 16,2-30-210-16</inkml:trace>
  <inkml:trace contextRef="#ctx0" brushRef="#br0" timeOffset="31547.95">26836 7203 1619 0,'0'0'55'16,"0"0"-54"-16,0 0 45 16,0 0 6-16,0 0-28 15,0 0-17-15,-21 68-7 16,-18-10 0-16,-7 10 1 16,-12 7-1-16,-5-1 0 15,1-1-4-15,8-8 8 16,12-11 3-16,18-12 9 15,11-8-6-15,13-4 19 16,0-4-18-16,8 3 6 16,26-6 2-16,1-1-11 15,10-3 7-15,4-6-15 16,0-3 0-16,5-3-9 0,-6-1-5 16,4-4-20-16,-4-2-30 15,-7 2-83-15,-14-2-153 16</inkml:trace>
  <inkml:trace contextRef="#ctx0" brushRef="#br0" timeOffset="31758.01">26977 7827 1512 0,'0'0'184'0,"0"0"-110"16,-6 136 6-16,-8-74-39 0,1-1-4 15,4-4-36 1,2-9 1-16,-2-10-4 0,5-14-8 16,4-9-27-16,0-15-69 15,0 0-142-15,0-17-1066 16</inkml:trace>
  <inkml:trace contextRef="#ctx0" brushRef="#br0" timeOffset="32044.27">27245 7824 1609 0,'0'0'69'16,"0"0"6"-16,0 0-5 0,0 0-47 15,0 0-2-15,0 0-21 16,-81 62-8-16,52-31 8 16,2-7-17-16,10-4 15 15,5-5-2-15,8-3 4 16,4 1 5-16,0 1-3 15,0-3 5-15,12 1 19 16,7 1-11-16,8-3 4 16,0-4-19-16,0-2 5 15,2 0-12-15,-10-3 7 16,-1 4-27-16,-5-1-17 16,-1-1-51-16,-3 4-47 15,-5-5-82-15,-2-2-280 16</inkml:trace>
  <inkml:trace contextRef="#ctx0" brushRef="#br0" timeOffset="32324.01">27260 7034 1653 0,'0'0'129'16,"0"0"-94"-16,0 0 32 15,0 0-26-15,0 0-26 0,131-102 5 16,-79 80-19-16,-7 4-2 16,-10 10-7-16,-8 4-31 15,-12 4 17-15,-4 0-52 16,-1 8-30-16,-8 0-30 15,-2-6-132-15</inkml:trace>
  <inkml:trace contextRef="#ctx0" brushRef="#br0" timeOffset="32480.31">27509 6832 941 0,'0'0'566'0,"0"0"-524"16,0 0 49-16,0 0 11 15,-60 112-18-15,56-50-52 16,-7 6-15-16,-1 0 2 0,6-7-19 15,-3-6 0-15,3-4-7 16,-6-5-53-16,3-6-55 16,-4-7-332-16</inkml:trace>
  <inkml:trace contextRef="#ctx0" brushRef="#br1" timeOffset="45959.83">8851 9021 1234 0,'0'0'66'0,"0"0"-62"15,0 0 8-15,0 0 77 16,0 0-29-16,0 0-41 16,0 0 13-16,106 85-9 15,-82-69-4-15,5 4 23 16,-1-2-19-16,1 6-6 16,-2-4-4-16,0 0-12 15,0-4 10-15,4-7-11 16,0-7 0-16,9-2-2 15,5-1 5-15,9-27-4 16,3-12 1-16,3-4 0 16,8-2 1-16,-1 1-1 0,1 11 0 15,1 9 39-15,3 12-32 16,-15 13-1-16,-1 0 7 16,-11 14 3-16,-5 10 10 15,-9 5-11-15,-2-2-8 16,-2 1 5-16,0-1-11 15,-3-7 12-15,-4-7-13 16,5-4 0-16,-3-6 3 16,4-3-3-16,9 0-1 15,0 0-1-15,1-18 4 0,3-3 0 16,11-2-2-16,-2 4 0 16,6 0 0-16,0 7 0 15,2 5 0-15,-6 4-1 16,2 3 3-16,-3 0-2 15,-5 4 0-15,4 8 0 16,-9 0 5-16,1-1-3 16,0-1-2-16,-1-2 2 15,-4-5 1-15,1 2-4 16,-1-4 1-16,1-1 0 16,2 0-2-16,2 0 2 15,2-16 0-15,1-3-2 16,-1-3 2-16,-2 5 0 15,-5 2 0-15,4 4 0 16,-6 8-4-16,-2 3 4 0,1 0 0 16,-3 0 4-1,0 0-3-15,-6 11 8 16,4 1-7-16,0 5 1 16,-2-4 7-16,-3-1-9 0,12-1 1 15,1-5 7-15,5-6-8 16,7 0 3-16,2-10-4 15,0-15 0-15,-3 1-2 16,4 3 2-16,-8 4 0 16,-4 3 0-16,2 7 2 15,-2 2-4-15,-5 4 2 16,-2 1 0-16,-2 0 0 16,3 0 0-16,-8 0 0 15,3 0-2-15,0 6 6 0,-2 1-4 16,-4 4 0-16,6-2 0 15,2 0 1-15,2-6-1 16,7-3 0-16,-5 0 0 16,8-3 3-16,3-26-6 15,-1-5 2-15,6-4-7 16,-6 8 5-16,-8 14-2 16,-6 10 4-16,-7 6-1 15,-2 6-1-15,-5 18 3 16,1 7-2-16,5 2 2 15,-8-3 5-15,5-4-3 16,1-4-2-16,8-9 10 0,2-5-8 16,9-8 3-16,3 0-5 15,3-7 0-15,5-18 4 16,-3-12-4-16,4-5 0 16,-6 2-2-16,-1 4 2 15,-12 8-1-15,-9 12-2 16,-13 12-14-16,-9 4-1 15,0 0-51-15,-20 23-75 16,-26 8-638-16</inkml:trace>
  <inkml:trace contextRef="#ctx0" brushRef="#br1" timeOffset="58658.76">21908 8457 1207 0,'0'0'1'15,"0"0"21"-15,0 0 60 0,0 0-30 16,0 0-5-16,0 0-16 16,0 0-16-16,0 0-4 15,0-7-8-15,0 7 18 16,0 0-9-16,0 0-7 15,7 22 5-15,13 12-2 16,0 16 3-16,7 2-3 16,-2-3-8-16,-4-12 12 15,4-13-12-15,2-11 0 0,0-9 2 16,4-4-2-16,13-10 0 16,5-27 5-16,20-14-4 15,14-10 15-15,13 1-16 16,6 7 4-16,-2 14 5 15,-7 15-9-15,-10 14 2 16,-14 10 0-16,-11 0 1 16,-11 6 11-16,-9 11-6 15,-7 2 1-15,-2-1 15 16,2 4-6-16,3 5-1 16,-1 2 2-16,10 3-16 15,-3 2 13-15,4 3-13 0,-3-8-1 16,1-4 10-16,0-14-12 15,7-11 1-15,11 0 2 16,18-25 0-16,7-18 1 16,2-5-4-16,-7 6 0 15,-9 16-3-15,-13 11 3 16,-4 15-1-16,-3 0 1 16,-4 2 0-16,-3 17 16 15,1 6-13-15,-5 2-2 16,-9 2 9-16,-4-2-6 15,0 1 0-15,2-4-4 16,0-3 3-16,2-7-1 16,2-9-2-16,5-1 0 15,4-4 4-15,3 0-3 16,6-7-1-16,-4-15 0 0,1-8 0 16,2 2 1-16,-3 1-1 15,-5 10 0-15,-2 6 1 16,-11 9 0-16,0 2-2 15,-2 0 1-15,0 9 0 16,-7 5 8-16,2 3-8 16,-4-4 0-16,-1-1 5 15,8-11-5-15,2 1 2 16,4-2-2-16,11-2 0 16,5-16 8-16,9-7-8 15,4 0 0-15,-2 5 1 16,-3 7 2-16,-3 4-4 0,-19 9 1 15,-6 0 0-15,-11 0 2 16,-7 0-2-16,-7 0 0 16,-2 0 3-16,0 0-3 15,0 0 0-15,0 0-1 16,0 0-25-16,0 0-15 16,0 0-115-16,-13 0-257 15</inkml:trace>
  <inkml:trace contextRef="#ctx0" brushRef="#br0" timeOffset="88451.43">3328 10143 1527 0,'0'0'12'0,"0"0"-5"16,0 0 49-16,0 0 5 15,0 0-42-15,0 0-16 16,31-26 12-16,5 10-2 16,-5 3-1-16,2 1 2 15,6 2-4-15,-6 1 2 16,1 2-12-16,-3 1 0 16,-4 2-4-16,-6 4 3 15,-5 0-33-15,-7 0-39 0,-9 0-99 16,0 10-107-16</inkml:trace>
  <inkml:trace contextRef="#ctx0" brushRef="#br0" timeOffset="88687.7">3326 10485 1531 0,'0'0'1'0,"0"0"19"15,0 0 58-15,0 0-36 16,0 0-33-16,0 0-9 16,56-17 9-1,-18 0 10-15,-1-2-19 16,4 2 0-16,-8-3 0 0,7 4-4 16,-4 5-74-16,-12 6-208 15</inkml:trace>
  <inkml:trace contextRef="#ctx0" brushRef="#br0" timeOffset="90794.75">10632 9288 1201 0,'0'0'292'0,"0"0"-227"15,0 0-5-15,0 0 20 16,0 0-36-16,0 0-17 0,2 6-24 16,-2 16 1-1,0 11-1-15,0 12-3 0,0 7 15 16</inkml:trace>
  <inkml:trace contextRef="#ctx0" brushRef="#br0" timeOffset="91694.72">10527 9320 0 0,'13'0'0'0,"145"-16"1749"125,-158 16-1749-125,0 0 9 15,0 0-2-15,0 0 7 16,0 0-2-16,0 0-1 15,0 0 16-15,0 0-24 16,0 0 4-16,0 0 7 16,0 0-11-16,0 0 1 15,0 0-4-15,0 0 0 16,0 0-6-16,0 0 6 16,0 0-2-16,0 0 0 15,0 0 4-15,0 0-4 16,0 0 2-16,0 0 0 15,0 0 2-15,0 0-2 0,0 0 0 16,12 8-2-16,3 4 0 16,1 1-34-16,6-1 31 15,-8-7 5-15,-3-1-6 16,-2-2-1-16,-7 1-15 16,5-2 10-16,-5-1 6 15,-2 3 6-15,0-3-3 16,0 1 3-16,0-1-2 15,0 0 2-15,0 2 0 16,0-2 2-16,2 0-2 16,-2 0 6-16,0 0-6 15,2 0 0-15,-2 0 4 16,0 0-4-16,5 0 0 0,-5 0 0 16,2 0 0-1,-2 0 4-15,0 0-4 0,0 0 1 16,0 0 2-16,2 0-2 15,-2 4-1-15,2 10 1 16,1 8 1-16,-3 6 1 16,0 5-3-16,0 1 2 15,0-1 3-15,-5 3-5 16,-6-9 0-16,-4-3 8 16,-1-4-5-16,-7-6 1 0,4-4-4 15,-6-3 1 1,1-2 14-16,-1-1-15 0,0-2 0 15,-1 2 4-15,10 0-4 16,3-2 1-16,4 0-1 16,2-2 0-16,5 0-1 15,2 0 1-15,0 0-9 16,0 0-4-16,0 0-14 16,0 0-3-16,0 0-42 15,4 0-21-15,12 2-1 16,4-2-62-16,-2 0-122 15,-7 0-461-15</inkml:trace>
  <inkml:trace contextRef="#ctx0" brushRef="#br0" timeOffset="92068.75">10661 9410 1125 0,'0'0'72'0,"0"0"-32"16,0 0 56-16,0 0 6 15,0 0-49-15,0 0 19 16,2-2-9-16,-2 2-35 16,0 0-12-16,0 6-11 15,0 24 37-15,0 16-27 0,-2 15 8 16,-9 9 1-16,2 0-11 15,-5 1-7-15,10-9 8 16,-2-12-12-16,1-11 9 16,5-8-11-16,-3-9 0 15,3-10 0-15,0-4 1 16,0-4 0-16,0-4-1 16,0 0-14-16,0 0 13 15,0 0-31-15,0 0-23 16,-6 0-23-16,-5 0-67 15,-5 0-126-15</inkml:trace>
  <inkml:trace contextRef="#ctx0" brushRef="#br0" timeOffset="92656.82">10941 9538 1159 0,'0'0'231'15,"0"0"-159"-15,0 0-22 0,0 0 50 16,0 0-61-16,0 0-13 15,-15 115 6-15,11-77-29 16,-6 2 3-16,4-2 1 16,-3-4-5-16,5-8-2 15,0-5-2-15,-2-9-13 16,6-9-9-16,0-3-62 16,0 0-65-16,0 0-139 15</inkml:trace>
  <inkml:trace contextRef="#ctx0" brushRef="#br0" timeOffset="92964.74">11039 9639 1269 0,'0'0'41'0,"0"0"-15"15,0 0 62-15,0 0 5 16,0 0-29-16,0 0-35 16,8-15-20-16,-8 15-9 15,0 0-1-15,-10 0-10 16,-1 8 11-16,5 3-5 15,-3-1 5-15,6 0 0 16,1 1 4-16,2 2 8 16,0 1 4-16,0 0 1 15,0 0 11-15,7-1 3 16,4-4-24-16,4 0 2 0,1-4 2 16,5-1-2-16,-2-4-7 15,-1 0-2-15,5 0-3 16,-6 0-4-16,-1 0-18 15,-7 0-43-15,-5 0-58 16,-4-6-186-16</inkml:trace>
  <inkml:trace contextRef="#ctx0" brushRef="#br0" timeOffset="93248.21">11026 9274 1478 0,'0'0'136'0,"0"0"-108"15,0 0-9-15,0 0 44 16,0 0-36-16,0 0-2 15,81-44-15-15,-48 34-9 16,-4 3-1-16,0 1-1 16,-7 5-4-16,-6 1-24 15,-12 0-52-15,-4 0-175 0</inkml:trace>
  <inkml:trace contextRef="#ctx0" brushRef="#br0" timeOffset="96265.44">4924 10740 1297 0,'0'0'30'16,"15"134"3"-16,-6-40 85 15,-2 14-17-15,-5 15-32 16,-2 10-27-16,0-1-25 15,0-7-2-15,-6-14-13 16,-1-18 1-16,4-22-3 16,3-24-5-16,0-19 4 15,0-16-48-15,0-12-38 16,0-16-56-16,0-38-131 0</inkml:trace>
  <inkml:trace contextRef="#ctx0" brushRef="#br0" timeOffset="96621.87">4946 10720 1528 0,'0'0'28'0,"0"0"-6"15,0 0 36-15,0 0-17 0,0 0-19 16,0 0-8-16,121-92-14 15,-79 90-1-15,-3 2-2 16,1 0 3-16,-5 24 0 16,-4 10 0-16,-12 12 0 15,-7 8 0-15,-12 12 4 16,0 6 9-16,-14 7-3 16,-24 4 2-16,-7 4 16 15,-10-5-28-15,-1-17 0 16,3-19 3-16,6-20-2 15,4-20-1-15,6-6-8 16,1 0-31-16,14-20 18 16,9-3-88-16,5 2-236 15</inkml:trace>
  <inkml:trace contextRef="#ctx0" brushRef="#br0" timeOffset="97108.53">5362 11231 1328 0,'0'0'161'16,"0"0"-157"-16,7 108 91 16,-3-53 7-16,-4 1-56 0,0 2-4 15,0 0-29-15,0-8-12 16,0-8-1-16,0-16-6 15,0-16-2-15,0-10-89 16,0-10-148-16,8-30-634 16</inkml:trace>
  <inkml:trace contextRef="#ctx0" brushRef="#br0" timeOffset="97393.15">5599 11271 252 0,'0'0'1204'15,"0"0"-1158"-15,0 0 15 0,0 0 9 16,0 0-10-16,0 0-40 16,-65 97-19-16,45-83-1 15,2-2 0-15,-2 0-2 16,6-2 2-16,10-3 0 16,0 2 1-16,4 3 0 15,0 2 4-15,0 4 1 16,2 0 6-16,16 2 18 15,-1 0-22-15,4-3-3 16,1-2 5-16,2-5-10 16,-1-2 2-16,1-5-2 15,1-3-21-15,-2 0-39 16,-10 0-162-16</inkml:trace>
  <inkml:trace contextRef="#ctx0" brushRef="#br0" timeOffset="97765.88">5404 10709 1603 0,'0'0'68'16,"0"0"-42"-16,0 0-5 15,0 0 32-15,0 0-37 16,0 0-8-16,135-25-8 16,-98 19 0-16,1 4-6 15,-11 2-32-15,-11 0-81 16,-14 0-278-16</inkml:trace>
  <inkml:trace contextRef="#ctx0" brushRef="#br0" timeOffset="100293.3">6307 11135 1265 0,'0'0'129'0,"0"0"-109"16,0 0 45-16,0 0 39 16,0 0-40-16,0 0-24 15,0 0-19-15,7 4-11 0,-1-4-1 16,6 0-9-16,3 0 27 15,8 0-7-15,4 0-5 16,4 0-7-16,2 0-4 16,-2 0 0-16,3 0-4 15,-3 0 0-15,-4 0-3 16,0 0 3-16,-4 0-32 16,-2 0-56-16,-1 4-123 15,-5-2-1036-15</inkml:trace>
  <inkml:trace contextRef="#ctx0" brushRef="#br0" timeOffset="100590.15">7101 10796 1494 0,'0'0'9'0,"0"0"31"16,0 0 36-16,0 0-1 16,55 157-27-16,-48-78-13 15,-5 14 7-15,-2 8-31 16,0 9-2-16,-2-2-2 16,-12-8-6-16,1-13-2 15,4-15 0-15,2-18-15 16,5-20 7-16,2-16-40 0,0-18-30 15,0 0-37-15,0-40-185 16</inkml:trace>
  <inkml:trace contextRef="#ctx0" brushRef="#br0" timeOffset="101003.64">7450 10806 1377 0,'0'0'59'0,"0"0"-46"0,0 0-11 15,0 0 40-15,0 0 31 16,0 0-19-16,29 72-15 16,-29-25-8-16,-20 9-20 15,-13 6 8-15,-9 4-19 16,-10 0 0-16,-2-2 3 15,6-11-3-15,7-13 0 16,13-16 0-16,14-15 3 16,8-5 6-16,6-4 17 15,0 0-9-15,0 0 1 16,8 0-12-16,21 0 14 16,16 0 3-16,2 0-23 15,0 0 25-15,-3 9-25 16,-6 0 2-16,-3 0 4 15,-6 1-6-15,-2 0 0 0,-9-3-2 16,2 2-22-16,-11-1-6 16,2-1-79-16,-9-3-173 15</inkml:trace>
  <inkml:trace contextRef="#ctx0" brushRef="#br0" timeOffset="101253.07">7685 11359 1631 0,'0'0'17'16,"0"0"47"-16,4 153 30 15,-4-93-59-15,0-4-21 0,0-3-5 16,0-9-9-16,0-12-3 15,0-13-26-15,4-17-58 16,9-2-136-16,3-27-1012 16</inkml:trace>
  <inkml:trace contextRef="#ctx0" brushRef="#br0" timeOffset="101505.01">7916 11333 1572 0,'0'0'51'0,"0"0"6"16,0 0-7-16,0 0-29 16,0 0-6-16,0 0-15 15,-123 81-9-15,99-55-11 16,2 0-6-16,12-6 22 16,10-6 0-16,0 0 4 15,0 2 0-15,23 1 7 16,2 0 22-16,-4-5 4 15,2-1-24-15,-1-5 13 16,1-3-22-16,1 1 0 16,0-3-2-16,5 2-5 0,-2-1-67 15,-11 0-120 1</inkml:trace>
  <inkml:trace contextRef="#ctx0" brushRef="#br0" timeOffset="101814.94">8199 10908 995 0,'0'0'624'15,"0"0"-598"-15,0 0-18 16,0 0 43-16,0 0 36 16,4 173-49-16,3-85-16 0,2 7-8 15,-5 0-11-15,1-4 11 16,-3-15-14-16,0-18-4 16,2-22 2-16,2-17-20 15,-2-15-27-15,-2-4-70 16,-2-19-225-16</inkml:trace>
  <inkml:trace contextRef="#ctx0" brushRef="#br0" timeOffset="102012.45">8248 11289 1537 0,'0'0'41'0,"0"0"12"16,0 0 43-16,0 0-32 15,138-71-32-15,-95 52-8 16,-1 1-23-16,-5 5-1 16,4 0-3-16,-5 3-20 15,-7 4-3-15,-6 4-70 16,0 0-59-16,-7-5-250 16</inkml:trace>
  <inkml:trace contextRef="#ctx0" brushRef="#br0" timeOffset="102391.4">8758 10740 1496 0,'0'0'79'0,"0"0"-22"15,0 0 18-15,0 0-43 16,0 0 18-16,0 103-27 16,0-28-7-16,0 11 14 0,0 7-19 15,0-1-1-15,0-2 7 16,2 0-7-16,-2-6 0 16,0-13-6-16,0-15 1 15,0-20 2-15,0-15-7 16,0-12 0-16,0-5-4 15,0-4 4-15,0 0-8 16,0 0 0-16,0 0-15 16,0 0 22-16,0 0-28 15,0-2-14-15,0-12-20 16,0-6-121-16,-2 0-280 16</inkml:trace>
  <inkml:trace contextRef="#ctx0" brushRef="#br0" timeOffset="102943.79">9333 10726 1466 0,'0'0'31'15,"0"0"-2"-15,0 0 49 16,0 0-11-16,0 0-20 0,0 134-22 15,0-66-1 1,0 11 13-16,0 9-18 0,0 10 4 16,-4 6 0-16,-5 5-19 15,-3-3-1-15,-1-10-3 16,9-11 3-16,0-20-10 16,-2-18 7-16,6-19-14 15,0-14 4-15,0-10-21 16,-4-4-32-16,0-2-70 15,-5-25-162-15</inkml:trace>
  <inkml:trace contextRef="#ctx0" brushRef="#br0" timeOffset="103292.53">9281 10776 1616 0,'0'0'30'0,"0"0"7"16,0 0-19-16,0 0 0 15,0 0-8-15,143-100-2 16,-109 100-10-16,-5 0 2 16,-5 27 0-16,-4 13 7 15,-11 11 5-15,-2 11 8 0,-7 7 2 16,0 3-9-1,-9-2 12-15,-9-6-22 0,1-6 5 16,-8-12 9 0,0-10-15-16,-4-10-1 0,0-8-1 15,-2-4-7-15,-2-4 5 16,4 2-37-16,4-1-36 16,6 0-109-16,5-1-807 15</inkml:trace>
  <inkml:trace contextRef="#ctx0" brushRef="#br0" timeOffset="103733.79">9821 11303 1483 0,'0'0'81'15,"0"0"-17"-15,0 0 16 0,0 0-15 16,0 0-20-16,0 0-29 16,-67 165-8-16,51-96 2 15,10-2-9-15,-3-11 4 16,5-8-5-16,4-12-8 15,0-15-5-15,0-14-19 16,0-7-50-16,0-5-63 16,17-31-144-16,8-12-438 0</inkml:trace>
  <inkml:trace contextRef="#ctx0" brushRef="#br0" timeOffset="104027.1">9992 11364 128 0,'0'0'1223'0,"0"0"-1177"16,0 0 51-16,0 0 37 15,0 0-68-15,0 0-13 16,-4-2-13-16,-16 18-39 16,-7 3-2-16,-2 6 0 15,0 0-14-15,5 2 8 16,3 0-1-16,15-2 4 16,6-4 4-16,0 2 8 15,0-3 20-15,22 2-16 0,5-3 7 16,4-6 15-16,5-3-23 15,-3-6-3-15,-2-2-6 16,5-2 3 0,-3 0-9-16,-4 0 4 0,-4 0-22 15,-7 0-7-15,-3 0-81 16,-3 0-126-16,-10 0-1058 16</inkml:trace>
  <inkml:trace contextRef="#ctx0" brushRef="#br0" timeOffset="104296.27">9925 10726 1623 0,'0'0'96'16,"0"0"-64"-16,0 0 23 15,0 0-21-15,0 0-19 16,0 0-14-16,129-36 6 16,-92 34-14-16,-8 2-24 15,-5 0-76-15,-15 11-195 16</inkml:trace>
  <inkml:trace contextRef="#ctx0" brushRef="#br0" timeOffset="105804.16">10511 11071 1395 0,'0'0'30'0,"0"0"5"16,0 0 6-16,0 0 53 0,0 0-66 15,0 0-18-15,94 0 12 16,-58 13-2-16,6 12 0 15,0 9-4-15,-1 18 3 16,-8 15 25-16,-4 14-21 16,-11 12-3-16,-14 10 10 15,-4 2-27-15,0 2-3 16,-27-5 0-16,-6-10-7 16,-7-16-8-16,-4-24-79 15,-8-28-201-15</inkml:trace>
  <inkml:trace contextRef="#ctx0" brushRef="#br0" timeOffset="106655.8">4442 10553 1472 0,'0'0'89'0,"0"0"-70"16,0 0 21-16,0 0 15 15,-67 104-10-15,52-39-4 16,-3 17-14-16,5 20-9 15,6 13-10-15,7 5 21 16,0 3-24-16,9-5-2 16,15-11-3-16,3-16 5 15,4-21-11-15,2-17 6 16,12-13-29-16,6-11-14 16,5-7-92-16,-7-9-220 0</inkml:trace>
  <inkml:trace contextRef="#ctx0" brushRef="#br0" timeOffset="108229.36">11633 10690 1509 0,'0'0'64'16,"0"0"-56"-16,0 0 10 0,0 0 42 16,-108 120-11-16,91-70-22 15,1 15-16-15,7 7 14 16,3 7 17-16,6 7-27 16,0 1-4-16,4 0 1 15,13-7-11-15,10-12 6 16,0-13-7-16,2-16-8 15,0-11 4-15,0-6-29 16,0-7-39-16,-2-12-57 16,-12-3-269-16</inkml:trace>
  <inkml:trace contextRef="#ctx0" brushRef="#br0" timeOffset="108504.66">12013 10649 1607 0,'0'0'2'16,"0"0"71"-16,116 41-12 15,-67-32-16-15,0-8-27 0,3-1-18 16,-4 0 1-1,-5-14-1-15,-3-3-13 0,-11 7-31 16,-12 7-25-16,-3 3-28 16,-14 0-118-16,0 12-163 15</inkml:trace>
  <inkml:trace contextRef="#ctx0" brushRef="#br0" timeOffset="108733.72">12366 10688 1328 0,'0'0'169'15,"0"0"-78"-15,0 0-19 16,0 0-16-16,0 0 2 0,-31 130-19 16,23-70-23-1,8 2 13-15,-2 2-19 0,2 1-7 16,0-3-1-16,0-4 4 16,0-4-8-16,0-8 2 15,0-10-15-15,0-10 1 16,0-8-29-16,0-8-34 15,0-2-14-15,-11 2-73 16,-18 1-88-16,-2 3-97 16,-9 1-367-16</inkml:trace>
  <inkml:trace contextRef="#ctx0" brushRef="#br0" timeOffset="108907.25">12076 11520 1202 0,'0'0'128'0,"0"0"-12"15,0 0-11-15,0 0-19 16,0 0-27-16,0 0-4 0,37 6 11 15,4-6-36 1,1 0-5-16,-2 0-18 0,3 0-4 16,-1-6 2-16,5-4-5 15,-1-6-8-15,8-8-29 16,-8-4-87-16,-3-5-175 16</inkml:trace>
  <inkml:trace contextRef="#ctx0" brushRef="#br0" timeOffset="109132.37">12713 11048 1698 0,'0'0'86'0,"0"0"-78"15,0 0 21-15,0 0 1 16,0 0-23-16,0 0 0 16,109-23-7-16,-80 19-6 15,2 0-23-15,-2 4-73 16,-2-2-139-16</inkml:trace>
  <inkml:trace contextRef="#ctx0" brushRef="#br0" timeOffset="109658.41">13422 10528 1402 0,'0'0'105'15,"0"0"-43"-15,0 0 9 16,0 0-7-16,0 0-10 16,0 0-33-16,-21 125-1 15,21-48 6-15,0 17-9 16,0 10 7-16,0 11-17 15,-15 6-2-15,-3-6 6 16,0-2-11-16,3-21 0 0,2-18-2 16,5-28 2-1,6-22-10-15,0-15-21 0,2-9-21 16,0-23-57-16,0-27-77 16,0-18-255-16</inkml:trace>
  <inkml:trace contextRef="#ctx0" brushRef="#br0" timeOffset="110039.81">13758 10553 1447 0,'0'0'44'0,"0"0"0"16,0 0 16-16,0 0-22 15,0 0 17-15,0 0-35 16,17 6-17-16,-17 14 13 15,-2 13-16-15,-19 6 7 16,-14 9 5-16,-2-1-3 16,-12 6 0-16,0 4-5 15,-5-1-2-15,8-6 19 16,5-4-18-16,10-10 0 16,7-4 12-16,10-9-6 15,10-4 6-15,4-2-7 0,0-1-4 16,6 1 16-1,21-3-13-15,9 1 4 0,-3-5-4 16,6 1-3-16,-4-4 1 16,3-3-5-16,-3 0 0 15,1-2-6-15,-9 0 5 16,-9-2-24-16,-7 0-11 16,-5 0-56-16,-6 0-78 15,0 0-377-15</inkml:trace>
  <inkml:trace contextRef="#ctx0" brushRef="#br0" timeOffset="110252.14">13752 11109 1517 0,'0'0'74'0,"0"0"-44"15,0 113 60-15,0-70 10 16,0-5-62-16,0-4-21 15,0-2-12-15,0-1-5 16,0-8-1-16,0-6-17 16,0-10-33-16,0-4-63 15,0-3-167-15</inkml:trace>
  <inkml:trace contextRef="#ctx0" brushRef="#br0" timeOffset="110534.59">13987 11132 1387 0,'0'0'113'0,"0"0"-18"0,0 0 2 16,0 0-29-16,0 0-16 15,0 0-49-15,-46 43 4 16,21-21-4-16,-2 2-6 16,9-4 3-16,5-2 0 15,2-4-7-15,9-2 7 16,2-1-1-16,0-1 1 15,0-1 1-15,7 1 9 16,6 1-1-16,5-1-4 16,-1-3 6-16,1 2-11 0,9-6 0 15,0 1-2-15,2-1-6 16,-3-2-13-16,-1 2-54 16,-5-3-72-16,-5 0-162 15</inkml:trace>
  <inkml:trace contextRef="#ctx0" brushRef="#br0" timeOffset="110815.92">14208 10726 1496 0,'0'0'99'0,"0"0"-48"0,0 0 50 15,0 0-31-15,35 156-34 16,-27-84 2 0,-4 13-32-16,-4 4-3 0,0 2 5 15,0-9-8-15,0-14 0 16,0-18-8-16,0-22-21 16,0-13 7-16,0-15-36 15,0-4-71-15,0-31-93 16,0-12-1140-16</inkml:trace>
  <inkml:trace contextRef="#ctx0" brushRef="#br0" timeOffset="111001.49">14259 11026 1198 0,'0'0'420'0,"0"0"-338"16,0 0-34-16,0 0 20 15,0 0-25-15,0 0-23 16,150-62-15-16,-99 35-5 15,0-2 0-15,-4 2-8 16,-7 6-3-16,-9 10-25 16,-15 5 13-16,-3 6-67 15,-2 0-60-15,-7 0-156 16</inkml:trace>
  <inkml:trace contextRef="#ctx0" brushRef="#br0" timeOffset="111262.2">14696 10551 1516 0,'0'0'93'16,"0"0"-39"-16,0 0 13 16,0 0 7-16,0 0-35 15,18 141-18-15,-9-73-9 16,-3 15-4-16,-6 5-4 15,0 5 8-15,0-6-12 16,0-7 0-16,0-9-3 16,0-18-2-16,0-15-6 0,-2-15-17 15,-2-17-42-15,-3-6-92 16,3-4-259-16</inkml:trace>
  <inkml:trace contextRef="#ctx0" brushRef="#br0" timeOffset="137169.73">18087 6760 1374 0,'0'0'8'0,"0"0"21"16,0 0 50-1,0 0-38-15,0 0 40 0,0 0-39 16,-67-32-3-16,67 32-31 16,0 0-3-16,0 0 11 15,0 0-16-15,0 0-4 16,4-3 4-16,23 1 0 16,11 2-1-16,7 0 1 15,9 0 0-15,1 0-5 16,-6 0-4-16,-3 0-18 15,-7 0 2-15,-10 2-33 16,-14 1-5-16,-3-2-7 16,-10 1-40-16,-2-2 40 15,0 0 48-15,0 0 22 0,-12 0 5 16,-1 0-1 0,-1 0 40-16,6 0 5 0,-3 0 14 15,-1 0-6-15,4 0-10 16,-3 0-11-16,-1 0-4 15,-1 7-14-15,-3 8 7 16,1 7-25-16,-3 10 7 16,0 13 29-16,0 6-21 15,3 5-4-15,-1-4 1 16,5-3-11-16,5-10 4 16,-4-10-5-16,8-8-21 15,-2-11-86-15,-9-10-305 0</inkml:trace>
  <inkml:trace contextRef="#ctx0" brushRef="#br0" timeOffset="138544.47">14974 10385 1185 0,'0'0'55'0,"0"0"-46"15,0 0 13-15,0 0 36 0,0 0-24 16,0 0-14-16,0 0-20 16,-4 18 3-16,15 4 30 15,7 15 6-15,2 10-25 16,4 12 15-16,-1 6-21 16,-3 8 12-16,-5 8-9 15,-1 4-7-15,-10 5 24 16,-4 3-27-16,0 1 16 15,-4 0 5-15,-16-8-15 16,-3-9 7-16,-1-15-10 0,4-14-2 16,2-17 9-16,3-8-11 15,6-13 0-15,4-6-7 16,0-4 4-16,5 0-8 16,0 0-80-16,0 0-47 15,0 0-76-15</inkml:trace>
  <inkml:trace contextRef="#ctx0" brushRef="#br0" timeOffset="138988.75">15431 9993 1321 0,'0'0'29'0,"0"0"-22"15,0 0 33-15,0 0 19 16,0 0-14-16,0 0-45 0,81-5 0 16,-37-1 28-16,10-4-6 15,-1-3-16 1,4 0-6-16,-3-3 4 0,-7 2-10 15,-7 4-15-15,-13 5-46 16,-14 5-38-16,-13 0-160 16</inkml:trace>
  <inkml:trace contextRef="#ctx0" brushRef="#br0" timeOffset="139215.01">15674 9957 1324 0,'0'0'20'0,"0"0"43"16,0 0 10-16,0 0-37 15,0 0 13-15,0 0-36 16,-29 73-12-16,25-16 26 16,-3 16-4-16,5 11-7 15,-5 1 7-15,-2-7-16 16,5-14-1-16,-3-22-6 0,7-13-24 15,0-18-41-15,0-11-149 16,0 0-885-16</inkml:trace>
  <inkml:trace contextRef="#ctx0" brushRef="#br0" timeOffset="141130.09">16269 10958 1387 0,'0'0'19'0,"0"0"20"0,0 0 33 16,0 0 11-16,0 0-37 15,0 0-19-15,-22 3-12 16,46-3-15-16,23-11 0 16,24-2 13-16,12-2-7 15,6 5-6-15,-2 1-1 16,-3 2 1-16,-12 0-4 15,-1-1 4-15,-13 3-17 16,-2-1-4-16,-12 4-18 16,-15 2-25-16,-16 0-88 0,-13 0-404 15</inkml:trace>
  <inkml:trace contextRef="#ctx0" brushRef="#br0" timeOffset="141409.48">16619 10481 1475 0,'0'0'14'0,"0"0"-10"15,0 0 7-15,-2 156 78 16,2-69-39-16,0 11-14 15,2 11-6-15,-2 4-11 16,0 2 4-16,-16-5-15 16,-4-11-2-16,0-23-3 15,14-24-3 1,6-22-46-16,0-22-35 0,17-8-141 16,8-14-384-16</inkml:trace>
  <inkml:trace contextRef="#ctx0" brushRef="#br0" timeOffset="141778.67">17713 10056 1491 0,'0'0'22'0,"0"0"-2"16,0 0 46-16,0 182 0 16,0-77-18-16,-5 14-19 15,-8 12 11-15,-7 8-32 16,-11 5-2-16,-5-1 1 0,3-11-6 15,0-14 1 1,1-19-2-16,12-20 0 16,6-20-9-16,10-21-20 15,2-16-19-15,2-14-2 0,0-8-73 16,0-2-119-16,0-37-480 16</inkml:trace>
  <inkml:trace contextRef="#ctx0" brushRef="#br0" timeOffset="142299">18178 9963 1310 0,'0'0'19'0,"0"0"87"15,0 0-41-15,0 0 2 16,0 0 22-16,0 0-53 16,25 53-27-16,-38 3 15 15,-12 16-7-15,-6 10 0 16,-12 11-10-16,-3 3-5 0,-8 2 7 16,-4-8-9-1,5-9 0-15,4-12 0 0,-1-8 3 16,13-17-6-16,-1-12 3 15,7-12-4-15,4-12-3 16,9-5-2-16,5-3 1 16,4 0 6-16,7 0-5 15,0 0 4-15,2 0-5 16,0 0 8-16,0 0-13 16,0 0 13-16,0 0-3 15,2 0 3-15,15 4 2 16,17 3 4-16,4 5 6 15,11 5 6-15,0-2 17 16,4 6-31-16,-8-1-3 16,-3 2 4-16,-3-2-3 15,-11-3-2-15,-4 4-1 0,1-3 0 16,-7-1-6-16,0 0-45 16,-2-4-9-16,-3-6-40 15,-2-7-156-15</inkml:trace>
  <inkml:trace contextRef="#ctx0" brushRef="#br0" timeOffset="142570.44">18310 10868 1520 0,'0'0'65'0,"0"0"-53"16,0 0 49-16,0 0-16 16,-76 149 1-16,51-84-12 15,4 4-28-15,-4 1 20 16,0-4-26-16,9-10-1 16,8-13-1-16,1-17 0 15,7-12-10-15,0-12-52 16,0-2-50-16,13-12-53 15,16-28-71-15</inkml:trace>
  <inkml:trace contextRef="#ctx0" brushRef="#br0" timeOffset="142890.39">18508 10972 1128 0,'0'0'234'0,"0"0"-195"15,0 0 43-15,0 0-7 16,0 0 18-16,0 0-52 15,-2 10-37-15,-23 12 1 16,-4 13-5-16,-6 2 0 16,-7 2-3-16,-3-3 3 15,3-8-8-15,4-6 8 16,18-9 0-16,6-6 3 0,5-6 7 16,9-1 8-16,0 0-9 15,0 0-5-15,0 3 24 16,14 1-27-16,15 2 14 15,9 0 11-15,4 0-18 16,3 0-2-16,-3-2-6 16,0-4 1-16,1 0-6 15,-1 0 5-15,-5 0-40 16,4 0-61-16,-5 0-120 16</inkml:trace>
  <inkml:trace contextRef="#ctx0" brushRef="#br0" timeOffset="145441.37">23383 8717 1072 0,'0'0'60'16,"0"0"-36"-16,0 0 38 16,0 0-21-16,0 0 20 15,0 0-21-15,18 57 29 16,-18-6-11-16,0 9-20 15,0 6 13-15,-4 2-47 16,-14 1-1-16,-7-3 0 16,-2-7-3-16,3-6-1 15,4-18-12-15,7-10-31 16,1-11 27-16,8-10-21 16,-3-4-4-16,7 0 11 15,0-18-42-15,0-26 14 0,7-18-41 16,13-8-383-16</inkml:trace>
  <inkml:trace contextRef="#ctx0" brushRef="#br0" timeOffset="145817">23447 8782 1090 0,'0'0'92'16,"0"0"-49"-16,0 0-6 16,0 0 1-16,0 0-21 15,0 0 7-15,114-60 4 16,-62 60-17-16,-6 10 13 15,-5 15-24-15,-10-3 1 0,-11 4 16 16,-16 0 10-16,-4 4 8 16,0 0-6-16,-29 3-26 15,-15-8 29-15,-12 0-32 16,0-7-1-16,5-11 0 16,6 0 1-16,12-7 0 15,4 1-4-15,14-1 9 16,5 0-10-16,8 3 5 15,2-3 0-15,0 0-2 16,0 6 2-16,0 7-6 16,12 8 5-16,7 8 2 15,6 2 16-15,2 1-1 16,2-2-1-16,0-6 5 0,0-7-18 16,0-2-2-16,0-7 0 15,-4-4-9-15,-6-4-2 16,-5 0-85-16,-5-4-127 15</inkml:trace>
  <inkml:trace contextRef="#ctx0" brushRef="#br0" timeOffset="146019.23">23827 9029 1277 0,'0'0'19'0,"0"0"27"15,-14 128 52 1,12-78-38-16,2-6-17 0,0-5-43 16,0-9 0-16,0-13-38 15,0-11-56-15,0-6-80 16,0-6-1018-16</inkml:trace>
  <inkml:trace contextRef="#ctx0" brushRef="#br0" timeOffset="146283.07">23998 9124 1271 0,'0'0'11'0,"0"0"-4"16,0 0 46-16,0 0-4 15,0 0 27-15,0 0-42 16,-29 8-34-16,7 10-4 16,0 4 2-16,-3 2 4 0,10 0-4 15,3-1 2-15,12-2 0 16,0-3 29-16,7 0-19 15,11 0 25-15,7-6 3 16,-8 1-24-16,3-2-2 16,5-2-12-16,-6-2 0 15,6-1-10-15,2 3-13 16,-2-4-61-16,-10 4-89 16,-10 2-936-16</inkml:trace>
  <inkml:trace contextRef="#ctx0" brushRef="#br0" timeOffset="147222.28">19221 10365 1263 0,'0'0'65'15,"0"0"-45"-15,0 0 38 16,0 0 22-16,0 0-40 16,0 0-3-16,-9 84 12 0,5-12-25 15,-8 20 15 1,-1 17-20-16,-5 13-16 0,-7 12 9 16,-6 2-12-16,3-11 0 15,6-21-4-15,3-29-7 16,15-29-6-1,4-21-30-15,0-18-27 0,0-7-14 16,0 0-68-16,0-34-53 16</inkml:trace>
  <inkml:trace contextRef="#ctx0" brushRef="#br0" timeOffset="147716.49">19208 10449 1221 0,'0'0'52'0,"0"0"-13"16,0 0 12-16,0 0 10 15,75-111-21-15,-37 102-34 16,7 4 9-16,6 5-13 16,-2 0 0-16,-4 0 6 15,-5 5-5-15,-11 13 9 16,-4 4-3-16,-12 8 3 15,-9 8 29-15,-4 10-9 16,-2 6-14-16,-27 0-1 16,-11 4-10-16,-7-2 0 15,-6-6-7-15,-5-7 0 0,0-13 0 16,0-10 0-16,-7-10 0 16,3-10-2-16,2 0 6 15,6 0-5-15,23 0 1 16,14 0 0-16,9 0-2 15,8 0 2-15,2 0-10 16,32 14 10-16,13 5 0 16,9-2 7-16,4 1-5 15,-2 0 0-15,7 3 35 16,-7-4-25-16,-6 6-2 16,0-4-1-16,-10-1-7 0,1-1 0 15,-14-3-2-15,-4-2 0 16,-8-2-6-16,-3 0-18 15,-10 2-40-15,3 0-61 16,-7-6-130-16</inkml:trace>
  <inkml:trace contextRef="#ctx0" brushRef="#br0" timeOffset="147987.21">19734 11091 1450 0,'0'0'18'16,"0"0"17"-16,-31 104 47 15,10-54-44-15,6 2 13 16,-1-2-38-16,10-7-12 15,-3-10-1-15,4-10 0 16,5-7-13-16,0-12-67 16,3-4-76-16,14-13-90 15</inkml:trace>
  <inkml:trace contextRef="#ctx0" brushRef="#br0" timeOffset="148329.54">19956 11095 845 0,'0'0'573'16,"0"0"-529"-16,0 0 16 16,0 0 40-16,0 0-75 15,0 0-17-15,-49 0-8 16,25 14 0-16,-5 9-5 16,-2 7-4-16,0-3 0 15,4-1 3-15,7-10 6 16,9-6 0-16,1-6 2 0,10-2 0 15,0-2 18 1,0 2-15-16,0 2 4 0,21 2 29 16,-1 3-20-16,7-2-8 15,-8 3 13-15,6 1-14 16,2 0 9-16,-5 1-18 16,2-2 0-16,3 0 3 15,0-2-3-15,0 1-20 16,0-6-49-16,-7-3-81 15,-7 0-325-15</inkml:trace>
  <inkml:trace contextRef="#ctx0" brushRef="#br0" timeOffset="148732.6">20565 10244 1478 0,'0'0'6'0,"0"0"1"16,0 0 18-16,0 159 49 15,2-56-20-15,0 13-9 16,-2 6-18-16,0 4 31 16,-8 3-35-16,-17-7-7 15,-2-10-11-15,-2-9 0 16,4-21-4-16,8-22-1 15,5-24-10-15,8-20 3 16,4-16-65-16,0 0-44 16,0-33-116-16,16-24-751 15</inkml:trace>
  <inkml:trace contextRef="#ctx0" brushRef="#br0" timeOffset="149123.7">21010 10329 1455 0,'0'0'50'15,"0"0"-50"-15,0 0 0 16,0 0 69-16,0 0-29 16,0 0-23-16,2 24-10 15,-15 12-1-15,-20 12-8 16,-10 8 2-16,-3 2 0 0,-12 6-4 15,0-3 4-15,4-1 0 16,8-7-2-16,12-12 4 16,14-15 3-16,9-12-4 15,9-8-1-15,2 0 29 16,0 1-19-16,24 4 13 16,10 3 15-16,8 0-16 15,7 1 0-15,2-5-22 16,-2 1 4-16,0 1-1 15,-4 1-3-15,1 1-2 16,-1 0 1-16,-1-3-39 16,-3 0-16-16,-3-3-47 15,-17-8-89-15,-11 0-323 16</inkml:trace>
  <inkml:trace contextRef="#ctx0" brushRef="#br0" timeOffset="149401.4">21205 10943 1535 0,'0'0'52'0,"0"0"-28"15,0 0 2-15,0 0 37 16,0 112-23-16,-6-58-22 15,2-1-13-15,2 0-2 0,-7-4 4 16,5-7-14-16,4-9-3 16,0-10-36-16,0-9 0 15,0-7-43-15,0-4-20 16,4-3 23-16,7-4-4 16,-9-25-80-16</inkml:trace>
  <inkml:trace contextRef="#ctx0" brushRef="#br0" timeOffset="149773.06">21365 11087 1354 0,'0'0'52'0,"0"0"-18"0,0 0 38 16,0 0-19-16,0 0-9 15,0 0-37-15,0 45 21 16,-10-28-10-16,-1-2-9 16,5-7 16-16,-8 2-25 15,-1-3 0-15,1-1 0 16,5-2 5-16,5-2 0 16,2 0-5-16,2-2 0 15,0 0-1-15,-2 2 1 16,2-2 0-16,0 4-3 0,0 2 5 15,0 0-5-15,6-1-4 16,15 2 7-16,-2-1 2 16,8-2-2-16,2 0-2 15,-2 0-2-15,2 1-25 16,-2 3-24-16,-7-3-68 16,-7 1-179-16</inkml:trace>
  <inkml:trace contextRef="#ctx0" brushRef="#br0" timeOffset="150104.91">21367 10001 1523 0,'0'0'82'0,"0"0"-71"16,0 0 30-16,0 0 4 15,118-7-27-15,-74 3-1 0,4 4-15 16,-11-2-2-1,1 2-2-15,-9 0-34 0,-2 0-15 16,-12 8-79-16,-1 8-66 16,-12-6-240-16</inkml:trace>
  <inkml:trace contextRef="#ctx0" brushRef="#br0" timeOffset="150269.34">21670 9986 1020 0,'0'0'229'16,"0"0"-130"-16,0 0 23 15,0 0-76-15,0 0 38 16,-41 134-27-16,35-58-6 16,4 7-15-16,-5-3-19 15,3-8-10-15,-6-6-7 16,6-12-14-16,-5-9-16 0,-9-15-124 16</inkml:trace>
  <inkml:trace contextRef="#ctx0" brushRef="#br0" timeOffset="162497.26">11543 11754 1297 0,'0'0'2'0,"0"0"11"15,0 0-1-15,0 0 38 16,0 0-16-16,0 0-25 15,0 0 35-15,0 0-6 16,61 51 2-16,-44-19 27 16,3 6-33-16,-5 3-13 15,8-2 5-15,-3-1-22 16,3-8 11-16,-4-4-15 16,10-7 1-16,0-8 1 15,9-8-2-15,5-3 0 16,3 0 3-16,8-18-1 15,-5-9 3-15,6-1-5 0,3 0 1 16,-4 2 0-16,0 8-1 16,-4 3 0-16,6 2-3 15,-2 3 7-15,0 0-3 16,-4 4-1-16,4-1 0 16,-7 3 14-16,2 3-11 15,-6-1 0-15,-10 2 7 16,-4 0-7-16,-3 0 5 15,-6 18-8-15,5 6 3 16,-8 8 10-16,-1 10-13 16,-3 2 4-16,1-2-2 0,-3-1 1 15,-1-9 2 1,-4-4-5-16,-4-6 0 0,-2-7 0 16,0-6 0-16,0-5 0 15,0-4-3-15,0 0 6 16,0 0 5-16,0 0-8 15,2 0 0-15,3-6 0 16,1-13 0-16,8-5 0 16,3-5-3-16,8-3 6 15,0 3 0-15,-3 4-3 16,-2 4 1-16,0 5 0 16,-5 4-1-16,6 2 0 0,-3 0 0 15,-1 0 2 1,6 2-3-16,-1-1 1 0,7 0 0 15,5 1-4-15,-1 0 4 16,7-3 0-16,5 1-3 16,8 3 7-16,7-1-3 15,0 6-1-15,0 2 0 16,5 0-2-16,-7 0 2 16,0 15 0-16,-7-3-1 15,2 5 2-15,1-2 4 16,-7-4-5-16,-1 1 0 15,2 0 8-15,-4 1-7 16,-4-4 1-16,-2-1 2 16,4-2-2-16,-4 2 3 15,-5-2-5-15,6 4 0 0,-6 1 2 16,-4-4-2-16,0 1 0 16,2-5-2-16,5 1 5 15,-5-4-1-15,0 0-2 16,3 0 0-16,-3 0 4 15,-2 0-4-15,0 0-2 16,0-3 1-16,-8 2 2 16,4 1 1-16,-2 0-2 15,-3-3 0-15,2-1 0 16,0-6 0-16,7-2 0 16,0-4-1-16,9-2 2 15,-3-2 2-15,1 2-3 0,-5 3 0 16,-6 8 0-16,-5 3 0 15,-7 0 0-15,1 2-1 16,-3-2 4-16,0-4 2 16,5 0-5-16,-3-5 0 15,7 0 4-15,-4-3-4 16,1-2 0-16,2 4-1 16,-9 4 4-16,1 2-1 15,1-1-2-15,-6 3 0 16,5-4 0-16,1-1 0 15,-1-3 0-15,3-2-2 16,3-7 6-16,1 3-4 16,-1-1 0-16,4-2 0 15,-4 7-1-15,-5 4 1 16,-1 2 0-16,-5 1-1 16,4-4 4-16,-2 1-3 15,3-3 0-15,-6 7 0 0,4-1 0 16,-7 3 0-1,-2 4 0-15,0 2-2 0,0 0-1 16,0 0 3-16,0 0-29 16,0 0-54-16,0 4-83 15,-22 3-874-15</inkml:trace>
  <inkml:trace contextRef="#ctx0" brushRef="#br0" timeOffset="164740.35">3259 13044 1436 0,'0'0'46'0,"0"0"-46"15,0 0 3-15,0 0-3 16,0 0 41-16,134 2 3 16,-81-2-27-16,-1-7-15 15,-6 1-2-15,-8 3 0 0,-11 3-29 16,-15 0-112-16,-12 14-545 15</inkml:trace>
  <inkml:trace contextRef="#ctx0" brushRef="#br0" timeOffset="165147.28">3315 13415 1527 0,'0'0'6'0,"0"0"-6"16,0 0-6-16,0 0 6 0,181-22 8 16,-106 7-8-1,-6 2-99-15,-9-1-613 16</inkml:trace>
  <inkml:trace contextRef="#ctx0" brushRef="#br0" timeOffset="165249.76">4718 13014 1455 0,'0'0'34'15,"0"0"47"-15,0 0-1 16,0 0-21-16,0 0-31 16,0 0-3-16,-31 108-15 15,25-56 6-15,4 8-3 0,-1 3-12 16,3 4 7-1,0-2-8-15,0-3 0 0,13-7-3 16,16-10-12-16,3-4-27 16,5-7-20-16,4-9-54 15,-3-7-57-15,-5-9-626 16</inkml:trace>
  <inkml:trace contextRef="#ctx0" brushRef="#br0" timeOffset="165881.65">5273 12978 1264 0,'0'0'273'0,"0"0"-270"0,0 0-3 16,0 0 77-16,0 0-8 16,25 146-35-16,-23-87 4 15,0 5-28-15,-2 8 6 16,0 8 3-16,0 4-15 15,0 1 0-15,0-13-4 16,0-15 0-16,0-14-6 16,0-19-28-16,0-12-36 15,0-10-27-15,0-2-129 16,0-12-571-16</inkml:trace>
  <inkml:trace contextRef="#ctx0" brushRef="#br0" timeOffset="166208.56">5304 13010 1386 0,'0'0'92'16,"0"0"-92"-16,0 0 0 16,0 0 15-16,0 0-6 15,143-51 5-15,-87 50 2 16,-3 1-15-16,-6 0 5 15,-11 0 15-15,-12 6-9 16,-11 12 19-16,-13 8-12 16,0 13 26-16,-8 11 9 15,-30 7-26-15,-9 0-6 16,-6-7-17-16,-3-10-2 0,2-10 9 16,5-10-12-16,11-10 0 15,16-7-2-15,9-3-13 16,6 0-35-16,7-21-65 15,0-1-154-15,20-1-1064 16</inkml:trace>
  <inkml:trace contextRef="#ctx0" brushRef="#br0" timeOffset="166458.18">5705 13280 1455 0,'0'0'44'0,"0"0"-12"15,-50 119 68-15,38-65-39 16,3 2 3-16,9 3-54 16,0-4-5-16,0-6 2 15,0-16-7-15,0-8 0 16,0-11-32-16,0-12-74 15,0-2-89-15,0-6-1140 16</inkml:trace>
  <inkml:trace contextRef="#ctx0" brushRef="#br0" timeOffset="166775.72">5915 13351 1433 0,'0'0'74'16,"0"0"27"-16,0 0 0 15,0 0-76-15,0 0-12 16,0 0-2-16,-100 57-11 16,75-34 0-16,-2 5-1 15,-2-2 1-15,10-2-3 16,3-6 3-16,3-4 0 16,8-8 6-16,0-1-1 15,5-4 1-15,0-1-6 0,0 5 7 16,0 2 1-16,0 5-6 15,19 4-2-15,1 2 15 16,-1-2-14-16,8-2 1 16,2 3-2-16,2-2 0 15,5-2-11-15,-1-2-17 16,-3-5-66-16,-10-4-105 16,-8-2-891-16</inkml:trace>
  <inkml:trace contextRef="#ctx0" brushRef="#br0" timeOffset="167081.04">5975 12932 1675 0,'0'0'2'16,"0"0"32"-16,0 0 26 16,0 0-24-16,0 0-36 15,0 0 2-15,73 0-4 16,-30-4 2-16,6-5-4 0,-4 4-11 15,-3 3-73-15,-9-1-160 16</inkml:trace>
  <inkml:trace contextRef="#ctx0" brushRef="#br0" timeOffset="167510.91">6528 13247 1563 0,'0'0'86'0,"0"0"-27"16,0 0 3-16,0 0 6 15,0 0-49-15,0 0-11 16,29-4-5-16,6-9 1 15,15 1-1-15,0 2-3 16,6 0-7-16,0 5 4 16,2 5-65-16,-7 0-100 0,-8 0-384 15</inkml:trace>
  <inkml:trace contextRef="#ctx0" brushRef="#br0" timeOffset="167766.94">7336 12821 1651 0,'0'0'16'0,"0"0"2"16,0 0-13-16,0 0 47 15,0 155-1-15,0-87-24 16,7 6-10-16,-4 11-4 15,-3 5-10-15,0 6 11 16,-10-2-14-16,-5-6-3 16,1-19-6-16,8-22-21 15,4-18-18-15,2-19-64 16,0-10-118-16,2-14-631 16</inkml:trace>
  <inkml:trace contextRef="#ctx0" brushRef="#br0" timeOffset="168107.97">7642 12814 1548 0,'0'0'42'0,"0"0"-39"16,0 0 15-16,0 0 41 15,0 0-39-15,0 0-16 16,-29 114-4-16,0-56-2 15,-7 0-11-15,-4-2 13 16,3-3 0-16,0-6-2 16,2-7 4-16,10-8-1 15,10-7 17-15,6-7 19 0,9-2 12 16,0-2-25-16,11 0-7 16,14 2 14-16,6-4-18 15,2-2-7-15,5-2-6 16,2-2 0-16,-2 2-4 15,11 2 4-15,-4 4-40 16,3 7-34-16,-5-4-120 16,-14-7-547-16</inkml:trace>
  <inkml:trace contextRef="#ctx0" brushRef="#br0" timeOffset="168293.31">7793 13236 1620 0,'0'0'25'16,"0"0"28"-16,-33 111 23 0,24-61-35 15,5 2-5-15,-1 2-36 16,0-4-9-16,5-7 1 16,0-12-31-16,0-18-82 15,10-13-346-15</inkml:trace>
  <inkml:trace contextRef="#ctx0" brushRef="#br0" timeOffset="168589.74">8022 13211 1504 0,'0'0'140'16,"0"0"-97"-16,0 0-27 15,0 0-6-15,-129 64 2 16,98-34-12-16,4 2-26 15,1-4 9-15,10-4 9 16,12-8 8-16,2-6 7 16,2-4-3-16,0 0 36 15,0-2-11-15,15 0-5 16,3 0 10-16,7-2-23 16,2-2-8-16,2 0-3 15,6 0-11-15,1 0-13 16,-1 0-125-16,-6-4-300 15</inkml:trace>
  <inkml:trace contextRef="#ctx0" brushRef="#br0" timeOffset="169055.15">8479 12806 1627 0,'0'0'65'0,"0"0"-63"0,0 0 17 16,0 0 46-16,8 160-23 15,-8-74-26-15,0 3-16 16,0-2 3-16,0-13-11 16,-8-17-3-16,4-21-20 15,0-17-10-15,-1-17-34 16,3-2-28-16,2-17-28 16,0-18-71-16,0-10-115 15,0 4-63-15,2 6 380 16,11 8 202-16,3 7 226 15,-3 7-265-15,3 2-23 0,4 3-23 16,2-2-21-16,7-4-34 16,5-4-31-1,9-10-6-15,3-4-18 0,3-4-6 16,2 1-1-16,-2 10-35 16,-7 6-17-16,-8 13-92 15,-12 5-222-15</inkml:trace>
  <inkml:trace contextRef="#ctx0" brushRef="#br0" timeOffset="169258.72">8945 12708 1580 0,'0'0'73'0,"0"0"-21"15,0 0 8-15,0 0-21 16,-13 117 0-16,11-46-18 15,-5 13-21-15,3 10 18 16,-10 6-18-16,-1 4 0 16,1-7-5-16,5-13 3 15,9-12-23-15,0-20-45 16,0-24-147-16</inkml:trace>
  <inkml:trace contextRef="#ctx0" brushRef="#br0" timeOffset="169783.58">9466 12937 1636 0,'0'0'19'0,"-29"119"7"16,25-45 44-16,-5 8-17 15,7 0-46-15,-2 5-4 16,2-4 5-16,-3-12-8 0,0-15-13 16,-4-20-36-1,7-17-38-15,-6-19-28 0,-2-10-146 16</inkml:trace>
  <inkml:trace contextRef="#ctx0" brushRef="#br0" timeOffset="170045.21">9464 12761 1555 0,'0'0'45'0,"0"0"-14"15,0 0-15 1,0 0 10-16,132-45 10 0,-65 28-17 16,-5 7-17-16,1 6-2 15,-13 4 2-15,-9 4-5 16,-12 21 3-16,-12 13 0 15,-12 6 12-15,-5 13 17 16,-5 12 9-16,-30 5-14 16,-17 8-18-16,-10-6 22 15,-9-8-28-15,-2-15 0 16,-1-23 3-16,11-19-3 16,17-11-24-16,17-5-40 0,20-26-79 15,9-1-189 1</inkml:trace>
  <inkml:trace contextRef="#ctx0" brushRef="#br0" timeOffset="170315.41">9966 13066 1628 0,'0'0'67'0,"0"0"-42"16,0 0 52-16,0 0-38 15,-31 120-24-15,17-53 8 0,-3 8-19 16,-6 13-4 0,5 1 0-16,-7-8-16 0,12-17 8 15,11-24-33-15,2-21-32 16,0-19-87-16,18-12-274 15</inkml:trace>
  <inkml:trace contextRef="#ctx0" brushRef="#br0" timeOffset="170616.68">10251 13178 1543 0,'0'0'91'0,"0"0"-44"0,0 0 31 16,0 0-37-16,0 0-23 15,0 0-18-15,-131 97 0 16,92-74-6-16,8 4 6 16,2 0-3-16,5-2 1 15,8-5 4-15,10-2-3 16,4-6 1-16,2 2 0 16,0-2 9-16,15 0-4 15,9-5-5-15,10 4 21 16,-1-5-16-16,-2 2-1 15,-2 3-4-15,0-4 0 16,0 5-9-16,-2 0-2 16,-2 8-56-16,-8-2-66 0,-5-6-226 15</inkml:trace>
  <inkml:trace contextRef="#ctx0" brushRef="#br0" timeOffset="170847.07">10173 12858 1590 0,'0'0'120'16,"0"0"-88"-16,0 0-12 15,0 0 18-15,0 0-31 16,0 0 11-16,95-33-18 0,-56 23-7 15,-6 6 3-15,3 2-61 16,-9 2-94-16,-8 0-291 16</inkml:trace>
  <inkml:trace contextRef="#ctx0" brushRef="#br0" timeOffset="171306.51">10712 12689 1452 0,'0'0'80'16,"0"0"-6"-16,0 0-21 15,0 0 8-15,0 0-18 0,0 0-32 16,71 143 28-16,-48-96-29 15,-6 6 2-15,-3 5 11 16,-10 6-8-16,-4 9-2 16,-2 4-12-16,-27 6 4 15,-11 5-1-15,-5-4-4 16,-1-8-6-16,1-9 6 16,7-16-15-16,9-17-17 15,7-16-36-15,9-18-121 16,6 0-315-16</inkml:trace>
  <inkml:trace contextRef="#ctx0" brushRef="#br0" timeOffset="171862.52">11492 13153 1526 0,'0'0'118'0,"0"0"-118"16,0 0 17-16,0 0 15 15,0 0 3-15,0 0-16 16,-2 94-19-16,2-88 0 16,0-6 0-16,0 0 2 15,0 0-11-15,0-2 5 16,0-9-14-16,0 4 15 0,0-1-4 15,0 5-2-15,0 3-4 16,0 0-28-16,0 8-7 16,0 6-260-16</inkml:trace>
  <inkml:trace contextRef="#ctx0" brushRef="#br0" timeOffset="172684.65">12044 12818 1225 0,'0'0'110'16,"0"0"-34"-16,0 0-7 15,0 0 23-15,0 0-47 16,0 0 1-16,0 78-8 16,-6-33 1-16,-5 5 10 0,-7 11-21 15,-5 5-3-15,8 2-11 16,-3 3-6-16,7-1 12 15,5-2-20-15,3-2 0 16,3-4 3 0,0-10-3-16,0-5 0 0,9-7 0 15,0-6 1-15,2-4-8 16,-2-9 5-16,0-4-19 16,-5-9 10-16,-2-2-30 15,-2 0-37-15,0-4-85 16,0-2-285-16</inkml:trace>
  <inkml:trace contextRef="#ctx0" brushRef="#br0" timeOffset="173852.3">12586 12919 1404 0,'0'0'103'16,"0"0"-89"-16,0 0-2 15,0 0 78-15,0 0-19 0,0 0-70 16,0 71 1-16,0-31 9 16,0 8 13-16,0 7 7 15,0 2-16-15,0 0 0 16,0-6 11-16,0 2-20 15,-4-5 1-15,1 0 4 16,-4 4-11-16,5-2 10 16,0 3-10-16,-2-2 0 15,-3-2 0-15,7-7 0 16,-2-6 0-16,0-6-3 16,2-1 7-16,-2-6-5 15,2-1 1-15,0-4 0 0,0-4 0 16,0-2 0-16,0-4 0 15,0-5-3-15,0-3 7 16,0 0-5-16,0 0 1 16,0 0 0-16,0 0-2 15,0 0 2-15,0 0 0 16,0 0-1-16,0 0 5 16,0 0-5-16,0 0 1 15,0 0 0-15,0 0-2 16,0 0 2-16,0 0 0 15,0 0-3-15,0 0 6 16,0 0-6-16,0 0 3 16,0 0 0-16,0 0 3 15,0 0-3-15,0 0-3 16,0 0 2-16,0 0 1 16,0 0 0-16,0 0 0 15,0 0 0-15,0 0-4 16,0 0 4-16,0 0 0 0,0 0-2 15,0 0 6-15,0 0-3 16,0 0-1-16,0 0 0 16,0 0-1-16,0 0 1 15,0 0 0-15,0 0-2 16,0 0 4-16,0 0-5 16,0 0 3-16,0 0 0 15,0 0-1-15,0 0 1 16,0 0-7-16,0 0 0 15,0 0-26-15,0 0-25 16,0-5-78-16,-8-7-205 0</inkml:trace>
  <inkml:trace contextRef="#ctx0" brushRef="#br0" timeOffset="177927.32">12419 12903 1352 0,'0'0'23'0,"0"0"-14"0,0 0 94 16,0 0-5-1,0 0-54-15,0 0-22 0,0 0-8 16,0-1 17-16,18 1-22 15,15 0 13-15,9 0 9 16,5 0-21-16,7 0-2 16,-8 0-8-16,2 0 7 15,-13 0-2-15,1 0-5 16,-14 0 0-16,-9 0 3 16,-4 0-3-16,-9 0-8 15,0 0-17-15,-22 0-86 0,-14-2-571 16</inkml:trace>
  <inkml:trace contextRef="#ctx0" brushRef="#br0" timeOffset="178602.75">12470 14039 1288 0,'0'0'104'0,"0"0"-74"16,0 0 48-16,0 0 26 15,0 0-53-15,0 0-16 16,-4 0-20-16,4 0 27 16,0 0-23-16,0 0-6 0,4 0 14 15,23 0-14-15,6-2-3 16,16-11 4-16,2-3-10 16,10-2 13-16,-3-4-17 15,-7 4 0-15,-2 2 3 16,-14 4-3-16,-6 6-3 15,-13 2 1-15,-9 4-24 16,-5-2-21-16,-2 0-112 16,0-2-325-16</inkml:trace>
  <inkml:trace contextRef="#ctx0" brushRef="#br0" timeOffset="179069.02">13279 13405 1274 0,'0'0'250'16,"0"0"-231"-16,0 0 18 15,0 0 65-15,0 0-42 16,0 0-37-16,20 0 24 16,9 0-25-16,9 0 0 15,-3 0-5-15,3-2-17 16,3-4 12-16,-4 0-12 16,3 0 0-16,-2-1-3 0,-7 1 3 15,-4 0-12 1,-7 4-31-16,-7-3-86 0,-13 1-264 15</inkml:trace>
  <inkml:trace contextRef="#ctx0" brushRef="#br0" timeOffset="180343.72">14132 12944 1368 0,'0'0'61'0,"0"0"-57"15,0 0 15-15,0 116 68 16,0-74-11-16,0 6-39 16,7 5-6-16,-7 5 27 0,0 3-29 15,0 8-4-15,0 1 0 16,-2-4-21-16,-7-6 2 16,5-11-6-16,-4-16 0 15,8-12-9-15,0-9-9 16,0-11-52-16,0-1-49 15,0 0-195-15</inkml:trace>
  <inkml:trace contextRef="#ctx0" brushRef="#br0" timeOffset="180543.75">14159 13365 1389 0,'0'0'116'0,"0"0"-116"15,0 0 98-15,0 0-14 16,0 0-29-16,152-49-13 16,-110 35-37-16,2 3-3 15,-3-3 6-15,-6-1-6 16,-6 4-2-16,-4-1-12 16,-10 3-41-16,-1 1-13 15,-8 2-101-15,1 2-132 16</inkml:trace>
  <inkml:trace contextRef="#ctx0" brushRef="#br0" timeOffset="180875.97">14602 12837 1462 0,'0'0'90'0,"0"0"-70"16,0 0 60-16,0 0 22 0,2 149-55 15,5-91-20-15,-2 8-11 16,-5 7-6-16,2 1 24 16,-2 3-34-1,0 5 1-15,0-3 9 0,0-9-10 16,0-12 0-16,0-15 0 15,0-18-15-15,-2-8 15 16,2-13-59-16,-2-4-50 16,-3 0-151-16</inkml:trace>
  <inkml:trace contextRef="#ctx0" brushRef="#br0" timeOffset="181185.06">14729 12733 1630 0,'0'0'44'15,"0"0"-32"-15,0 0 1 16,0 0 48-16,114-54-9 16,-70 44-36-16,-1 0-8 15,-1 2-8-15,-11 2 1 16,-4 0-4-16,-4 2 3 16,-10 2-18-16,-7 2-25 0,-4 0-57 15,-2 0-89-15,0 0-187 16</inkml:trace>
  <inkml:trace contextRef="#ctx0" brushRef="#br0" timeOffset="181425.47">14959 12635 1415 0,'0'0'82'0,"0"0"-30"15,0 0 54-15,0 0-38 16,0 0-34-16,-25 108 24 15,25-66-56-15,-2 5 1 16,2-7 5-16,-2-4-8 0,2-3-6 16,-2-4-38-16,-8-8-98 15,4-9-305-15</inkml:trace>
  <inkml:trace contextRef="#ctx0" brushRef="#br0" timeOffset="181832.12">15433 12725 746 0,'0'0'687'16,"0"0"-634"-16,0 0 9 16,0 0 35-16,0 0-19 15,0 0-52-15,-13 77-5 16,11-43 18-16,2 8-21 16,-2 10 9-16,-3 9-9 15,-4 12-14-15,-4 4 25 0,-3 9-29 16,3 3 0-16,-1 10 8 15,-1 2-7-15,1-3-2 16,1-13 1-16,9-14 0 16,0-19-7-16,-2-10 7 15,6-6-14-15,0-12 14 16,0-2-13-16,0-6 4 16,0-7-16-16,0-2-8 15,0-5 15-15,0 1-32 16,0-3-21-16,0 0-20 15,0-15-65-15,0-17-138 16</inkml:trace>
  <inkml:trace contextRef="#ctx0" brushRef="#br0" timeOffset="182384.34">15892 12873 1455 0,'0'0'64'0,"0"0"-20"0,0 0 52 15,0 0-27-15,-46 111-51 16,17-67-1-16,-12 4-17 16,-3 3 0-16,-5-4 16 15,-2 0-14-15,-3-7 11 16,7-7-6-16,7-5-6 16,11-7 18-16,11-9-19 15,5-3 0-15,11-8 7 16,2 0-7-16,0-1-2 15,0 0 1-15,0 0 1 16,0 0-2-16,0 11 2 16,0 3 0-16,9 10 13 15,13 8 1-15,7 0 4 16,7 0-5-16,-1-2-10 16,6-3 19-16,-1-4-22 0,2-6 0 15,-7-6 0 1,2-3 2-16,-9 1-4 0,-6-4 1 15,-6 1-19 1,-5 0 13-16,-2-4-37 0,-7 2-22 16,1 3-49-16,-3-1-117 15,0-5-436-15</inkml:trace>
  <inkml:trace contextRef="#ctx0" brushRef="#br0" timeOffset="182638.33">15944 13449 1431 0,'0'0'93'0,"0"0"-8"16,0 0 3-16,0 0-6 15,17 122-46-15,-17-78-17 16,2 7-1-16,-2-1-11 15,0-2 12-15,0-6-19 16,0-2 0-16,0-9-5 16,0-12 5-16,-2-7-29 0,2-8-15 15,0-4-40-15,0 0-66 16,0-18-140-16</inkml:trace>
  <inkml:trace contextRef="#ctx0" brushRef="#br0" timeOffset="183035.27">16187 13489 801 0,'0'0'655'0,"0"0"-575"16,0 0-1-16,0 0-3 16,0 0-9-16,0 0-60 0,-18 26-3 15,-1-2-3 1,2 1 0-16,-5 0 12 0,-1 0-13 15,8-7 0-15,1-3 24 16,3-4-18-16,5-3 2 16,-1-1 1-16,5-4-6 15,2 1 13-15,0 3-16 16,0 2 1-16,0 3 16 16,9 0-9-16,-1 0 0 15,13-3-3-15,-4-1-3 16,8 1 14-16,2-3-16 15,-3-2 0-15,1-2 1 16,-3-2-1-16,-6 2-6 16,-10 0-3-16,3-2-26 0,-7 0-4 15,-2 0-49 1,0 0-65-16,0 0-177 16</inkml:trace>
  <inkml:trace contextRef="#ctx0" brushRef="#br0" timeOffset="184431.47">16146 12533 853 0,'0'0'284'16,"0"0"-159"-16,0 0-24 0,0 0 2 15,0 0-9 1,0 0-23-16,-6-2-15 0,6 2-11 16,0 0-16-16,0 0 16 15,0 0-31-15,2 0-2 16,18 0 1-16,9 0-6 15,9 0 8-15,2 0-15 16,-3 0 0-16,4 0 4 16,-5 0-4-16,-12 0 0 15,-2 0 0-15,-10 0-9 16,-6 0 7-16,-6 0-20 0,0 0-12 16,0 0 13-16,0 0-37 15,0 0-14-15,0 0-6 16,-2 0-24-16,-11 0 40 15,1 0-6-15,4 0 47 16,-3 0 19-16,-1 0 4 16,6 0 27-16,-1 0 33 15,5-3-5-15,0 3 10 16,0 0 0-16,2 0-40 16,-6 0 24-16,6 0-34 0,-2 0 1 15,2 0 9 1,-2 0-15-16,0 19 6 0,-2 12-1 15,-3 12 1-15,1 2 19 16,-4 3-24-16,6-4-1 16,-5-6 4-16,7-6-12 15,-2-8 4-15,-2-8-8 16,4-6 0-16,2-6-12 16,0-3 6-16,-4 3-33 15,-5 0-17-15,-4 1-54 16,-5-5-134-16</inkml:trace>
  <inkml:trace contextRef="#ctx0" brushRef="#br0" timeOffset="185764.05">16991 12627 489 0,'0'0'1029'0,"0"0"-1028"15,0 0 17-15,0 0 31 16,0 0-4-16,0 0-30 15,100 18-12-15,-48 12 8 0,-2 9-1 16,4 6-4 0,-10 4 33-16,-1-1-22 0,-14-1 1 15,-6 0 5 1,-6 0-8-16,-11 3 4 0,4 3-10 16,-10 3-4-16,0 2 28 15,0 3-33-15,0 9 5 16,-14 0 6-16,-5 2-8 15,-4-4 4-15,3-12-7 16,-3-5 1-16,8-10 3 16,-3-5-4-16,1-5 0 15,-6-4 3-15,-4 0-3 0,5-1 3 16,-4 1-3-16,-1-4 0 16,0-1 1-16,7-4-1 15,-3 3 0-15,8-5 0 16,2 0 2-16,-1-5-4 15,1 1-2-15,6-4-2 16,-2-2-3-16,9-2-5 16,-4 3-3-16,2-1 8 15,-3 2-12-15,3 2-21 16,2-4-50-16,-4-3-146 16</inkml:trace>
  <inkml:trace contextRef="#ctx0" brushRef="#br0" timeOffset="197729.69">1672 18073 1023 0,'0'0'130'16,"0"0"-115"-16,0 0 47 15,0 0-1-15,0 0-21 16,0 0 7-16,0 0-38 16,0 0 21-16,0 0-13 15,0 0-9-15,0 0 21 16,0 0-27-16,3 0 0 15,6 2 7-15,11 10-8 0,6 10 12 16,6 5-13-16,11-4 1 16,1-1 0-16,5-11-1 15,2-10 0-15,2-1 8 16,1-1-6-16,2-19 0 16,-3-7-2-16,-2 4 0 15,-1 0-3-15,-4 11 3 16,1 6 0-16,0 6 3 15,-4 0-3-15,-1 6 15 16,9 12 0-16,-2 0-3 16,4 1 24-16,-1-2-30 15,-8-3 5-15,2-1-4 16,6-4-5-16,4 0 2 0,2-5-4 16,6-4 0-1,7 0-3-15,10 0 3 0,4-19 0 16,-3-3 1-16,3 0 2 15,-5 0-3-15,0 4 0 16,0 5 0-16,-2 0 2 16,-2 3-2-16,-1 6 0 15,-5 4 0-15,-5 0 4 16,-10 4-2-16,-4 14-2 16,-9 8 4-16,-1-2 3 15,-8 1-7-15,3-6 0 16,-3-2 17-16,3-7-14 15,7-6 4-15,7-4-7 16,8 0 4-16,7-26-4 0,-1-2 0 16,1-3-1-16,-5 13 1 15,-8 4 0-15,-7 6 1 16,-8 8-1-16,-8 0 0 16,-2 0 7-16,-7 5-7 15,2 2 0-15,-1 3 8 16,8 4-4-16,6-1 6 15,9 0 13-15,12 0-19 16,4-12 6-16,11-1-10 16,1 0 0-16,4-1 3 15,2-19-3-15,-3-3 0 16,4 3-1-16,-6-2 1 16,-4 8 1-16,-9 2-1 0,-4 4 0 15,0 7 3-15,-8 1-2 16,4 0 1-16,-8 0-2 15,1 12 3-15,-3 3 4 16,-3-1-7-16,0 2 0 16,-1-2 3-16,0-4 3 15,-1-2-6-15,2-6 0 16,3-2 0-16,3-6-14 16,1-12 5-16,6-4-4 15,-10 4 10-15,-7 8 3 16,-1 6 0-16,-5 3 3 15,0 1-3-15,4 0 24 0,3 0-19 16,2 5-2-16,4 1 0 16,3 6-1-16,2-2-3 15,4-2 1-15,2-2 0 16,7 2 0-16,-2-4 0 16,0 2-2-16,-2 2-1 15,-2-2 6-15,2-3-3 16,3-3 0-16,3 0 0 15,10-9-2-15,4-9 2 16,6 1 0-16,1 0-1 16,-3 3 2-16,0 4-1 15,-9 7 0-15,-6-2 0 16,-3 5 5-16,-4 0-5 0,0 5 0 16,0 10 4-1,0-1 0-15,-2 2 0 0,1 4-4 16,9-2 0-16,-4 0 6 15,7 0-6-15,6-5 0 16,8-7 2-16,6-6 1 16,9-9-6-16,4-19 0 15,8-12-2-15,-1 6-6 16,-2 1 10-16,-5 6 1 16,-10 13 5-16,-12 12 3 15,-13 2 2-15,-7 5-10 16,-6 16 2-16,2 9 9 15,-1 2-11-15,5 3 0 16,0-3 1-16,0 0 0 0,-2-5-1 16,5-4 0-16,-10-7 2 15,3-6-1-15,-1-6-1 16,-1 0 0-16,2-4-3 16,0 0 3-16,-3 0 0 15,2-4-1-15,1-2 1 16,-2-2-1-16,-6 4 1 15,4 4 0-15,-9 0 4 16,-1 0 0-16,0 0-5 16,1 14 1-16,1 0 0 15,3-3 1-15,4 4-1 0,0 3 0 16,5-5 1 0,7-4 2-16,-3-5-2 15,2-4-1-15,-2-4 2 0,9-18-4 16,0-6 2-16,2-2 0 15,-1 5 2-15,-1 5-2 16,-7 7 0-16,-4 7 0 16,-2 6 5-16,-8 0 1 15,4 4-6-15,2 6 0 16,-4 0 3-16,6-1-3 16,2-1 3-16,0 1-3 15,0-1 1-15,-2-4 0 16,-3-2-1-16,-6 2 0 15,-3 2 1-15,6 1-1 16,-4-6 0-16,1-1-3 0,11 0 6 16,9 0-3-1,6-14 0-15,6-4 0 0,-6-4-4 16,-7 4 4-16,-2 8 0 16,-9 4 0-16,-2 6 1 15,3 0 2-15,2 0-3 16,7 0 0-16,-3 12 0 15,7 0 0-15,2-2 0 16,-1-5-1-16,-1 1 3 16,-5-6-1-16,3 2-1 15,-7 7 0-15,5-3 0 16,-5 0 0-16,4-6 0 0,6 0-1 16,1 0 3-16,2-17-6 15,8-4 4-15,4-8 0 16,1 3 1-16,-8 4-1 15,-2 4 0-15,-14 13-1 16,-15 5 4-16,-3 0-6 16,-3 0 3-16,-1 5 0 15,-9 7-1-15,9 7 1 16,1-1-1-16,1-1-1 16,2 3 4-16,-1-3-1 15,1-4-1-15,1-8 0 16,-1 1 4-16,1-6-4 15,4 0 0-15,2-15 0 16,5-11 1-16,2-6 0 0,1 5-1 16,7-4 0-16,-6 6 1 15,-3 4-1-15,-1 9 0 16,-4 6-3-16,-8 2 6 16,-9 4-3-16,2 0 0 15,-16 0 0-15,6 1-3 16,-4 8 3-16,-5-1 0 15,-3 0-1-15,1-2 3 16,-3-1-5-16,0-4 3 16,3 1 0-16,7-2 3 15,0 0-3-15,14 0 0 0,3-16-1 16,6-2 5 0,-1 0-8-16,-5 0 4 15,-7 8 0-15,-6 1 3 0,-9 7-3 16,4 2-3-16,-4 0 1 15,7 0 4-15,-3 0-5 16,6 7 3-16,7 3 0 16,0-2 3-16,5 0-3 15,4-3 0-15,10 1-2 16,-5-6 5-16,7 0-1 16,1 0-2-16,1-5 0 15,12-13 0-15,1-1 0 16,4-6 0-16,17-7-5 15,-1 1 10-15,7 0-5 0,-9 6 0 16,-4 8 0-16,-6 5 0 16,-17 8 1-16,-4 4-1 15,-7 0 0-15,-2 0 1 16,3 4-2-16,-2 10 1 16,6-2 0-16,4-3 4 15,3 2-4-15,-3-7-3 16,0-2 1-16,7-2 4 15,4 0-4-15,1-12 2 16,3-10 0-16,1 4-2 16,2-4 2-16,-9 3 0 15,-5 11-4-15,4 3 11 16,-8 5-6-16,-3 0-1 0,1 0 0 16,-2 8 3-16,2 6-3 15,0 2 0-15,-2 0-3 16,-3-2 9-16,-6 1-6 15,-3 2 0-15,-1-5 0 16,8 2 0-16,0-2 0 16,9-8 0-16,19-4-2 15,7 0 11-15,11-24-19 16,3-17 5-16,2-4-5 16,-2-2 5-16,-7 9 5 15,-6 10 0-15,-10 11 5 16,-17 15 0-16,-7 2 11 0,-6 0-16 15,-5 11 0-15,1 11-1 16,1 0 1-16,-2 2 0 16,5-2-2-16,7-1 8 15,-1-8-2-15,0-3-4 16,10-5 0-16,-3-5-2 16,2 0 2-16,15-23-3 15,-2-7 3-15,12-6 0 16,13-2-4-16,-4 3 4 15,-3 4 0-15,1 3 2 16,-9 10-2-16,-5 7 0 16,0 2-4-16,-6 9 11 15,-5 0-10-15,-11 0 3 0,-4 0 0 16,-17 10-4 0,1 2 4-16,-7 2 0 0,-2-6-4 15,2 7 8-15,3-4 3 16,-1-1-7-16,10-6 0 15,12-4 3-15,15-6-3 16,9-24-1-16,15-14-1 16,-3 0 2-16,1 3-9 15,-14 10 9-15,-3 9 0 16,-10 16 7-16,-11 6-7 16,-7 0-3-16,-7 12 0 15,-5 8 3-15,5 4-6 16,3 0 6-16,3 0 0 15,6-2 1-15,-6 2 0 0,10-4-1 16,0-6 1-16,4 1 1 16,9-15 4-16,7 0-6 15,8-5 0-15,13-27-3 16,5-8 3-16,9-4-7 16,-2-1 4-16,1 8 6 15,-12 6 1-15,-9 13-4 16,-7 14 0-16,-10 4 8 15,-10 0-8-15,3 14 0 16,-15 8-2-16,4 5 8 16,-2 0-9-16,-6-1 3 15,3-3 0-15,5-1 3 16,-1-4-1-16,7-6-2 0,0-6 0 16,12-6 6-16,8 0-13 15,0-14 7-15,12-13 0 16,-3-9-11-16,2 1 11 15,-1 3 0-15,-9 5 2 16,0 5 3-16,-6 6 1 16,-1 3-6-16,-3-2 3 15,-4 9 0-15,0-2-3 16,-9 2 0-16,-7 2-4 16,-2 1 9-16,-11 2-5 15,-4 1 0-15,-13 0 0 16,0 0 1-16,-17 0-1 15,0 0-5-15,4 0 3 16,-8 0-10-16,0 0-10 0,-2-12-77 16,-52-16-223-16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47:39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22082 1983 1305 0,'0'0'56'0,"0"0"-43"16,0 0 3-16,0 0 20 16,0 0-7-16,0 0-28 15,0 0 6-15,0 28 25 16,0-12 4-16,0 8 13 16,0 8-13-16,-18 6-13 15,-10 7-1-15,-9 1-13 0,4-2-5 16,-3-8-4-16,14-12-3 15,9-14-26 1,13-10-70-16,0-6-127 0</inkml:trace>
  <inkml:trace contextRef="#ctx0" brushRef="#br0" timeOffset="203.82">22283 1991 1278 0,'0'0'25'0,"0"0"-17"0,0 0 64 16,0 0-25-1,0 0 1-15,0 0-7 16,0 142 8-16,-27-95-26 0,-2 5 5 16,-2-5-23-16,2-2-3 15,2-9-4-15,2-10-11 16,8-6-53-16,1-5-34 15,1-9-72-15,-1-3-229 16</inkml:trace>
  <inkml:trace contextRef="#ctx0" brushRef="#br0" timeOffset="454.21">22013 2430 759 0,'0'0'161'0,"0"0"-54"16,0 0 70-16,0 0-110 15,0 0 24-15,0 0-38 0,98 20-14 16,-87-10 22-1,-9 6-19-15,-2 10-4 0,0 9 0 16,0 10-10-16,-22 10-9 16,0 3-2-16,-5-1-7 15,-2 2 6-15,0-9-10 16,2-10-1-16,10-12 0 16,1-9 1-16,7-10-6 15,5-4 0-15,2-4-12 16,-3-1-18-16,0 0-30 15,-4-11-40-15,3-18-165 16</inkml:trace>
  <inkml:trace contextRef="#ctx0" brushRef="#br0" timeOffset="763.85">22373 2002 1421 0,'0'0'7'0,"0"0"-6"0,0 0 63 16,0 0 11-16,0 0-34 15,0 0-16-15,54 143 10 16,-52-94-22-16,-2 3-7 0,0-2 0 15,-2-6-4 1,-4-10-4-16,-3-18-8 0,9-14-46 16,0-2-57-16,0-26-92 15</inkml:trace>
  <inkml:trace contextRef="#ctx0" brushRef="#br0" timeOffset="1031.5">22532 1883 1333 0,'0'0'121'0,"0"0"-96"0,0 0 40 16,0 0-12-1,0 0-33-15,0 0-17 0,76-42 0 16,-47 35-3-16,-2 7 0 16,-7 0 0-16,-3 0 2 15,-6 4-1-15,-6 13-1 16,-5 6 12-16,0 10-4 15,0 7 7-15,-18 8 2 16,-9 8-5-16,0-2 5 16,6-6-17-16,0-10 0 15,11-12-2-15,-2-14-33 16,3-12-49-16,-5-7-122 16</inkml:trace>
  <inkml:trace contextRef="#ctx0" brushRef="#br0" timeOffset="1221.29">22416 2065 1375 0,'0'0'106'16,"0"0"-96"-16,0 0 51 16,0 0-12-16,0 0-32 15,0 0-6-15,123-20-11 16,-79 13 1-16,-1 0-1 15,-10-1 0-15,-6 0-19 16,-10 0-32-16,-12 0-60 16,-5 4-95-16</inkml:trace>
  <inkml:trace contextRef="#ctx0" brushRef="#br0" timeOffset="1418.66">22425 2283 1436 0,'0'0'6'0,"0"0"5"15,0 0 52-15,0 0-42 16,114-12-19-16,-79 7-2 16,1-4-2-16,-5-6-43 15,-8 0-77-15,-17 1-403 16</inkml:trace>
  <inkml:trace contextRef="#ctx0" brushRef="#br0" timeOffset="1661.51">22400 2520 1451 0,'0'0'5'16,"0"0"3"-16,0 0 55 16,0 0-40-16,0 0 11 15,130-10-22-15,-94 1-11 16,-5-2 2-16,-2 1-3 16,-12-1-17-16,-5 2-26 15,-12 7-52-15,0 2-141 16</inkml:trace>
  <inkml:trace contextRef="#ctx0" brushRef="#br0" timeOffset="1901.72">22198 2695 1452 0,'0'0'59'0,"0"0"-55"15,0 0 40-15,138 0-2 0,-74-4-14 16,10-6-25-16,2 0-1 16,-4 2 0-1,-10-3-2-15,-7 1-13 16,-12 3-4-16,-14-1-29 0,-16 0-16 0,-13-1-37 16,0 1-23-16,-7 1-495 15</inkml:trace>
  <inkml:trace contextRef="#ctx0" brushRef="#br0" timeOffset="2245.39">22681 2542 1299 0,'0'0'142'0,"0"0"-137"15,0 0 26-15,0 0 44 16,0 0-34-16,-7 107-15 15,7-65-7-15,0 6-13 16,0 4 21-16,0 3-8 16,0 4-2-16,-4-1 10 15,-7-1-6-15,-3-7-6 16,1-6-11-16,3-8-2 16,-2-4 5-16,-1-10-7 15,9-7-2-15,4-10 1 16,0-5-14-16,0 0-18 15,0-11-38-15,-8-22-44 16,-7-5-86-16,-10-4-343 0</inkml:trace>
  <inkml:trace contextRef="#ctx0" brushRef="#br0" timeOffset="2448.41">22345 2979 1314 0,'0'0'76'0,"0"0"-38"0,0 0 59 16,0 0-27-16,0 0-28 15,0 0-41-15,40-9 5 16,2 1-6-16,5-2-1 16,4-7 0-16,5-1-29 15,0-4-122-15,-5-4-490 16</inkml:trace>
  <inkml:trace contextRef="#ctx0" brushRef="#br0" timeOffset="2981.29">23862 1564 1291 0,'0'0'30'16,"0"0"-26"-16,0 0 102 0,0 0-24 16,0 0-34-16,0 0-10 15,0 10-26-15,0 22-9 16,0 22 23-16,-2 14-2 15,-2 18-11-15,-10 23 11 16,-3 17-5-16,-8 16 7 16,-6 5-12-16,-7-3-13 15,-3-9 9-15,6-14-10 16,-3-20 0-16,7-17 3 16,4-18-3-16,7-16 2 0,0-10-2 15,4-13 0-15,10-13-4 16,4-8-13-16,2-6-35 15,0-10-64 1,8-29-167-16</inkml:trace>
  <inkml:trace contextRef="#ctx0" brushRef="#br0" timeOffset="3697.42">24413 1592 1441 0,'0'0'26'0,"0"0"-24"0,0 0 49 15,0 0 18-15,0 0-42 16,0 0-24-16,40 65 22 15,-32-9-13-15,2 7 7 16,-10 10-8-16,0 3 3 16,-10 4 7-16,-19 3-6 15,-4-5-5-15,-11-2-2 16,-10-4-6-16,-4-10 4 16,-4-8-6-16,-7-13 3 15,4-8-4-15,9-9 1 0,5-6-1 16,7-1-5-1,6-7-2-15,7-5 0 16,13-2-7-16,-1-2 5 16,13-1 7-16,4 0 3 0,2 2-4 15,0-2 4-15,0 0 0 16,0 0 2-16,0 0-2 16,0 0 0-16,0 0 7 15,0 0-4-15,0 0 1 16,0 0-1-16,0 0 1 15,0 0 1-15,-9 0-5 16,3 0 1-16,-8 0-4 16,3-3 1-16,7 0 2 15,-3 3 0-15,4 0 1 16,3 0-1-16,0 0 0 16,0 0 1-16,0 0-4 15,0 0 3-15,0 0-2 0,5 0 2 16,17 4 0-16,3 15 5 15,6 11 4-15,2 6-4 16,8 4 14-16,-8 4-13 16,5-6 4-16,-5-2-1 15,1-8-8-15,-5-8-1 16,-5-4 0 0,3-6 0-16,-3-6-6 0,-4-4-11 15,3 0-36 1,-10-20-78-16,-7-2-736 0</inkml:trace>
  <inkml:trace contextRef="#ctx0" brushRef="#br0" timeOffset="4519.85">24502 2652 1367 0,'0'0'62'0,"0"0"-51"0,0 0 35 16,0 0 29-16,0 0-15 16,0 0-38-16,0 79 13 15,-2-41-24-15,-16 2 9 16,-5 6 8-16,-4 2-11 16,0 1-10-16,4-7 5 15,-4-7-11-15,11-7 9 16,5-12-10-16,7-7 0 15,-1-5 3-15,5-4-3 16,0 0-2-16,0-3-2 16,5-18-4-16,12-9 5 15,12-8-14-15,2 0-9 16,8 1 12-16,-4 7-3 0,3 6 6 16,-5 4 11-16,3 4 0 15,-5 4 0 1,-9 2 3-16,3 2-2 0,-8 4 11 15,2 0-12-15,-11 4 0 16,-1 0 4-16,-5 0-4 16,-2 0 6-16,0 0-3 0,0 5-3 15,-11 14 10 1,-14 4-9-16,-4 0 2 0,-2-2-3 16,2-5-1-16,8-7-5 15,-4-4-10-15,7-5-3 16,0 0-14-16,9 0 0 15,-2-3-7-15,9-3 11 16,2 4 23-16,0 0 5 16,0 2 2-16,0 0 4 15,0 0 14-15,0 0-4 16,0 0-2-16,0 0 1 16,4 0 0-16,12 13 2 15,4 1-2-15,0 4 9 16,7 0 3-16,-2 2 0 15,4 0-12-15,0-2 2 16,-6-5-14-16,13 0 10 0,-7-9-7 16,4-2 0-16,-2-2-1 15,-8 0-4-15,-7 0-4 16,-7 0-7-16,-9-4-41 16,-9 2-89-16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48:51.80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1797 9410 1244 0,'0'0'20'15,"0"0"68"-15,0 0-20 16,0 0-36-16,0 0-17 16,0 0-8-16,0 0 9 15,0 0 0-15,-2 16-4 16,2-14 13-16,0 5-8 16,0 4-2-16,-2 8 13 15,0 6-3-15,0 6-9 16,-1 5-11-16,-1 12-3 15,2 9 14-15,-2 7-5 16,1 7-5-16,0-3 4 0,3 1-4 16,0-4 1-1,0-4-3-15,0 1-2 0,0 3 5 16,0-8-6-16,10-2-1 16,-4-13 3-16,1-7-2 15,-3-4-1-15,4-7 0 16,-4-4 0-16,0-6 0 15,1-8 0-15,-3-3-3 16,0-3 2-16,4 0-6 16,8-3 0-16,4-21-4 15,6-14-1-15,3-12-21 16,0-8-73-16,-2 0-69 16,-8 8-579-16</inkml:trace>
  <inkml:trace contextRef="#ctx0" brushRef="#br0" timeOffset="355.86">1541 9959 1223 0,'0'0'57'16,"0"0"-16"-16,0 0 3 15,0 0 8-15,0 0-3 16,0 0-19-16,110-17-8 15,-70 13 4-15,2 0-17 16,1 0 14-16,-4 2-14 16,-3 0-4-16,-3 2-8 15,-4 0 3-15,-4 0-74 16,-5 0-85-16,-13 0-569 16</inkml:trace>
  <inkml:trace contextRef="#ctx0" brushRef="#br0" timeOffset="883.01">2065 10001 1189 0,'0'0'122'0,"0"0"-115"15,0 0 22-15,0 0 27 16,0 0-14-16,0 0-23 16,20 86 6-16,-18-51 20 15,1 3-27-15,-3 1 25 16,0-1-23-16,0-6-11 15,0-8-1-15,0-4-8 16,0-14 0-16,0-1 7 16,0-5-6-16,0 0-1 15,0 0 7-15,0 0-5 16,0-17 1-16,0-11-3 16,6-8 0-16,3-7-7 0,2 3 4 15,2 6-6-15,1 7 4 16,-1 6 0-1,0 5 3-15,-1 4 2 16,1 6 0-16,-1 0-4 16,-2 5 4-16,1-2 0 0,1 1 11 15,1 0-10-15,1-2 2 16,-3 0-3-16,-1-4-7 16,0 1-18-16,-3 1-150 15,-5 5-841-15</inkml:trace>
  <inkml:trace contextRef="#ctx0" brushRef="#br0" timeOffset="2173.05">2720 9682 1326 0,'0'0'2'16,"0"0"58"-16,0 0 14 16,0 0-20-16,0 0-20 0,0 0-24 15,-5-1 9-15,5 1 13 16,-2 0-9-16,-2 0 6 16,-7 24-23-16,-3 14-3 15,-3 12 11-15,-4 11-12 16,3-3 11-16,12 0-4 15,4-2-6-15,2-4 11 32,0-2-14-32,16-2 1 0,10-3 1 15,3-9-2-15,0-5-1 16,-7-6-1-16,1-9-12 16,-4-4 2-16,-1-8-46 15,1-4-44-15,-9 0-41 16,-1-2-256-16</inkml:trace>
  <inkml:trace contextRef="#ctx0" brushRef="#br0" timeOffset="2521.54">2965 9747 1434 0,'0'0'14'0,"0"0"-9"0,0 0 21 16,0 0 32-16,-2 109-6 16,2-61-14-16,0 7-15 15,0 8 19-15,0 5-11 16,0 4-15-16,0 0 13 15,0 1-24-15,0-11-3 16,0-13 0-16,0-14-2 16,0-14-3-16,0-10-20 15,2-7-15-15,2-4 0 16,-2 0-41-16,1-8-36 0,-3-24 31 16,0-12-148-16</inkml:trace>
  <inkml:trace contextRef="#ctx0" brushRef="#br0" timeOffset="2833.48">2979 9639 1122 0,'0'0'186'0,"0"0"-176"0,0 0 5 15,0 0 1-15,0 0 41 16,113-30-42-16,-75 30-7 0,-2 22-2 16,-3 4 3-1,-10 4 21-15,-6 4-24 0,-8 2 24 16,-4 0 18-16,-5 4-3 16,0-4-9-16,-12 1-6 15,-15-3-15-15,-6-2 3 16,-5-4-17-16,-2-2 3 15,0-9-4 1,6-9-2-16,11-5-18 0,6-3-37 0,13 0-59 16,4 0-162-1</inkml:trace>
  <inkml:trace contextRef="#ctx0" brushRef="#br0" timeOffset="3260.87">3282 10066 1424 0,'0'0'0'0,"0"0"16"15,0 0 54-15,0 0-12 16,0 0-21-16,2 118-12 16,-2-81-17-16,0-4 21 15,0 1-16-15,0-9-6 16,0-6-4-16,0-8-3 15,0-7-4-15,0-4-56 16,0 0-103-16,2 0-210 16</inkml:trace>
  <inkml:trace contextRef="#ctx0" brushRef="#br0" timeOffset="3569.54">3464 10068 1193 0,'0'0'211'0,"0"0"-211"15,0 0 49-15,0 0 17 0,0 0-12 16,0 0-13-16,0 0-22 16,0 4 3-16,-5 11-15 15,-10-1 2-15,-3 3 5 16,-1-1-13-16,-2 0 1 15,5 1-2 1,3-3 0-16,7-5 1 0,1-3-1 0,3-3-2 16,2 1 2-16,0-4 2 15,0 4 1-15,5 1 0 16,14 1 5-16,1 1 16 16,3-1-19-16,-4-3 17 15,4 3-10-15,-5 1-7 16,-1-3-2-16,2 3-3 15,-6 0 0-15,-4-3-4 16,0 1-33-16,-5-4-60 0,0-1-131 16</inkml:trace>
  <inkml:trace contextRef="#ctx0" brushRef="#br0" timeOffset="4231.39">3823 9588 1304 0,'0'0'44'0,"0"0"10"15,0 0 17-15,0 0 1 16,0 0-45-16,0 0-25 16,0 9-2-16,20 5 0 15,5 7 9-15,1 10-9 16,3 9 4-16,-7 8 6 16,-3 13 3-16,-11 3 16 15,-8 9-13-15,0 0 0 16,0 1 9-16,-13 2-16 15,-9-4 2-15,-3-5 7 16,2-13-18-16,2-12 5 0,3-10-5 16,7-14-7-16,3-10 6 15,4-5-35-15,4-3-36 16,0 0-69-16,0-11-542 16</inkml:trace>
  <inkml:trace contextRef="#ctx0" brushRef="#br0" timeOffset="4811.56">4462 9894 1293 0,'0'0'154'15,"0"0"-144"-15,0 0 37 16,0 0 18-16,0 0-12 16,0 0-46-16,-6-4-7 0,25 4 2 15,10 0 0-15,5 0 30 16,7 0-25-16,-4 0 2 16,-1 0 0-16,-5 0-9 15,-2 0 0-15,-4 0 0 16,-8 0 3-16,-5 0-7 15,-6 0-27-15,-6 0-25 16,0 0-63-16,-18 6-271 16</inkml:trace>
  <inkml:trace contextRef="#ctx0" brushRef="#br0" timeOffset="5082.68">4487 10120 1560 0,'0'0'0'16,"0"0"19"-16,0 0 31 16,0 0-12-16,0 0-9 15,0 0-5-15,80 0-22 16,-53-3 1-16,2 0-3 15,-5 1 0-15,3 0-4 16,-5 2-14-16,-4 0-53 0,-7 0-83 16,-11 0-393-1</inkml:trace>
  <inkml:trace contextRef="#ctx0" brushRef="#br0" timeOffset="13128.56">5209 9524 1011 0,'0'0'138'15,"0"0"-125"-15,0 0 40 16,0 0 12-16,0 0-18 16,0 0 5-16,0 0-21 15,43 111 14-15,-41-78-21 0,0 8 13 16,-2 12-6-16,0 6 0 16,0 6-1-1,0-1-19-15,0-10-2 0,-2-8 10 16,2-6-19-16,0-10 3 15,0-7-1-15,0-6-2 16,6-5-1-16,7-3-6 16,1-3-1-16,1-6-13 15,3 0-57-15,-5-3-5 16,3-19-65-16,-7-8-715 16</inkml:trace>
  <inkml:trace contextRef="#ctx0" brushRef="#br0" timeOffset="13475.18">5032 9819 1398 0,'0'0'21'0,"0"0"-15"16,0 0 42-1,0 0-16-15,0 0-16 0,0 0-7 16,58-34 19-16,-15 27 1 16,1-2-24-16,4 3 14 15,-4 0-19-15,1 2-2 16,-5-2-4-16,-5 4-14 15,-8 0-74-15,-12 2-83 16,-13 0-658-16</inkml:trace>
  <inkml:trace contextRef="#ctx0" brushRef="#br0" timeOffset="13882.21">5494 9833 1300 0,'0'0'65'15,"0"0"-56"-15,0 0 15 16,0 0 43-16,0 0-24 16,11 111-5-16,-4-79-35 15,-3 4 6-15,-2 1 9 16,-2-2 6-16,0 1-10 15,0-7-9-15,0-6-1 0,0-5 4 16,0-9-8 0,0-4 0-16,0-1 3 0,0-4-3 15,0 0 0-15,0 0 0 16,0 0 0-16,0 0 8 16,0-12-7-16,0-8-1 15,0-12 5-15,0-4-5 16,7 2-2-16,2 3-2 15,6 4 0-15,-1 7-2 16,4 4 6-16,-2 6 0 16,-3 2-2-16,1 3 4 15,-4 2 0-15,1-1-2 0,3-2 0 16,-3-2-6 0,0-2 6-16,0 0-43 0,0 1-48 15,-2 2-110-15</inkml:trace>
  <inkml:trace contextRef="#ctx0" brushRef="#br0" timeOffset="14350.45">6017 9595 1342 0,'0'0'103'0,"0"0"-89"16,0 0 39-16,0 0-21 15,0 0 2-15,0 0-9 16,-86 96-21-16,68-44 5 0,0 11 9 16,7 3-2-1,2-2-2-15,9 0 2 16,0-7-10-16,0-2 0 15,22-7-6-15,5-5 0 16,4-9 0-16,5-10-30 16,0-10-3-16,-1-10-62 0,-6-4-149 15</inkml:trace>
  <inkml:trace contextRef="#ctx0" brushRef="#br0" timeOffset="14887.16">6347 9726 1226 0,'0'0'39'16,"0"0"-12"-16,0 0 39 15,0 0 35-15,0 150-26 16,0-88-31-16,2 7-1 16,-2 6-18-16,7 7 0 15,-5 1 7-15,1-4-19 16,-1-6-11-16,-2-10 2 15,0-13-3-15,0-12 0 16,7-13-1-16,-5-8-5 16,0-13 2-16,0-4-43 15,0 0-42-15,-2-27-94 0,0-14-507 16</inkml:trace>
  <inkml:trace contextRef="#ctx0" brushRef="#br0" timeOffset="15249.52">6403 9571 692 0,'0'0'725'0,"0"0"-725"0,0 0 0 16,0 0 28-16,0 0 5 16,0 0 6-16,100-81-19 15,-69 81-18-15,5 0 9 16,2 15 2-16,-2 1-7 16,-3 1 11-16,-4 2-15 15,0 3 4-15,-9 2 13 16,-11 4-8-16,-2 3 18 15,-7 6-3-15,-2 3 2 16,-25 6 6 0,-11 2-22-16,-11-1 4 15,-7-5-14-15,3-8 2 16,8-8-8-16,12-9-7 16,14-9-27-16,13-3-11 0,6-5-81 0,0 0-138 15</inkml:trace>
  <inkml:trace contextRef="#ctx0" brushRef="#br0" timeOffset="16912.99">6856 10020 1353 0,'0'0'6'16,"0"0"-1"-16,0 0 26 15,0 0 36-15,0 0-9 16,0 0-24-16,35 126 9 16,-33-79-11-16,-2 0-16 15,0 0 22-15,0-3-37 16,0-7 4-16,0-12 0 16,0-3-5-16,0-11 0 0,0-6-29 15,0-5-35-15,0 0-59 16,11-18-129-16,-2-16-615 15</inkml:trace>
  <inkml:trace contextRef="#ctx0" brushRef="#br0" timeOffset="17276.95">7062 10060 1282 0,'0'0'131'0,"0"0"-122"15,0 0 27-15,0 0 34 16,0 0-10-16,0 0-27 16,-15 22-26-16,-5-3 7 0,-3 4-13 15,2-3-1-15,-2-4 1 16,5-1-1 0,7-6 0-16,2-5 0 0,9 1 1 15,0-5-4-15,0 0 3 16,0 1-5-16,0 4 4 15,0 3 2-15,7 6 7 16,8-3 2-16,3 4 1 16,3-1 19-16,-2-4-30 15,1 0 0-15,3-3 1 16,-4 2 1-16,4-3-4 0,-3-4-22 16,0 0-22-1,-4-2-17-15,-10 0-101 0,-6 0-330 16</inkml:trace>
  <inkml:trace contextRef="#ctx0" brushRef="#br0" timeOffset="17620.09">6978 9689 1379 0,'0'0'101'16,"0"0"-94"-16,0 0 30 15,0 0 33-15,0 0-50 16,0 0 2-16,36 0-13 16,-7 0-6-16,0-2 4 15,4-3-6-15,-2 4 0 0,-2 1-1 16,-2 0-31 0,-7 0-76-16,-9 0-234 0</inkml:trace>
  <inkml:trace contextRef="#ctx0" brushRef="#br0" timeOffset="18250.96">7528 9512 1396 0,'0'0'5'0,"0"0"-5"15,0 0 0-15,0 0 10 16,49 103 28-16,-26-61-11 16,-6 8 5-16,-3 3 12 15,-8 2 1-15,1 4-5 16,-7 1-7-16,0 0-14 16,-7 2-2-16,-13 2-7 15,-4 3 4-15,-3 3-10 16,3-6-2-1,-1-6 4-15,5-12-6 0,7-14 0 16,6-13-2-16,3-8 1 16,4-9-9-16,0-2-24 15,0 0-58-15,0-13-98 16,0-8-859-16</inkml:trace>
  <inkml:trace contextRef="#ctx0" brushRef="#br0" timeOffset="20089.9">8299 9865 1426 0,'0'0'95'0,"0"0"-94"16,0 0 16-16,0 0 43 15,0 0-25-15,0 0-23 16,87 0 9-16,-49-3-16 16,0-5 0-16,2 0-5 15,-5 2-1-15,8-1 0 16,-5 7-39-16,-5 0-96 15,-4 0-237-15</inkml:trace>
  <inkml:trace contextRef="#ctx0" brushRef="#br0" timeOffset="20717.8">9137 9669 1354 0,'0'0'12'16,"0"0"34"-16,0 0 28 15,0 0-30-15,0 0-8 16,0 0-22-16,102 7-14 0,-75 4 8 15,-4-1-8-15,-6 5 0 16,-3-1 3-16,-10 9 2 16,-4 6 13-16,0 5 0 15,-2 5-6-15,-25 6 25 16,-2-3-34-16,-2 0 4 16,-7-2 3-1,5-6-8-15,-6-4 4 0,8-8-6 16,4-8 1-16,12-6 3 15,1-2-4-15,10-3 0 16,2-2 5-16,2-1-4 16,0 0-2-16,0 0 1 15,0 0 0-15,0 0-8 16,0 0 8-16,14 0 0 16,13 0 5-16,6-12-2 15,7-8 0-15,6 2-3 0,1-2 0 16,1 2-4-16,-4 6-3 15,-7 8-18-15,-1 4-21 16,-7 0-14-16,-11 0-59 16,-7 0-255-16</inkml:trace>
  <inkml:trace contextRef="#ctx0" brushRef="#br0" timeOffset="21289.72">9981 9294 1434 0,'0'0'33'0,"0"0"-19"15,0 0 32-15,0 0 17 16,0 0-34-16,0 0-14 16,11 7-14-16,-6 20-1 15,4 12 25-15,-7 7 0 16,-2 9-5-16,0 8 1 0,0 3-5 15,0 2 3-15,0 2-8 16,-11-4-11-16,9-8 10 16,-3-8-10-16,5-8 0 15,0-9 0-15,0-5 1 16,0-8-2-16,0-2-4 16,0-6-19-16,0-6 5 15,0-4-30-15,0-2-23 16,0 0-58-16,0-10-138 15</inkml:trace>
  <inkml:trace contextRef="#ctx0" brushRef="#br0" timeOffset="21538.11">9723 9676 1570 0,'0'0'8'16,"0"0"5"-16,0 0 36 15,0 0-25-15,0 0 16 16,131 0-33-16,-83-5-4 16,-4-3-6-16,0 2-5 15,3 2-60-15,-11 2-117 16</inkml:trace>
  <inkml:trace contextRef="#ctx0" brushRef="#br0" timeOffset="21947.9">10191 9737 1439 0,'0'0'13'0,"0"0"-9"0,0 0 92 16,0 0-35-16,20 126-17 16,-20-93-16-16,0 1-17 15,0-2 0-15,0 0-11 16,0-4 2-16,0-6 2 16,0-4-3-16,0-6-1 15,0-6 0-15,0-6 2 0,0 0-2 16,0 0 0-16,0 0 0 15,0-4 2-15,7-16-2 16,1-6-1-16,3-5 0 16,3-2-3-16,-1 1 4 15,3 2-5-15,-3 4 2 16,1 4-3-16,-1 3 6 16,1 1 0-16,1 2 0 15,5-2 1-15,0 1-4 16,2 0-29-16,3 3-37 15,-8-2-74-15,-1 2-395 16</inkml:trace>
  <inkml:trace contextRef="#ctx0" brushRef="#br0" timeOffset="22412.4">10962 9404 1405 0,'0'0'40'0,"0"0"-24"16,0 0 16-16,0 0 20 15,-98 121 19-15,73-71-47 16,3 6 0-16,4 8-9 15,7 3 11-15,6 0-3 16,5-2-3-16,0-5 4 16,0-10-19-16,14-4-2 15,6-8 1-15,2-6-4 0,-4-3-3 16,6-11-10-16,-1-9-48 16,-3-9-56-16,-5 0-174 15</inkml:trace>
  <inkml:trace contextRef="#ctx0" brushRef="#br0" timeOffset="22763.45">11332 9406 1490 0,'0'0'0'0,"0"0"0"15,0 0 98-15,0 145-23 16,0-81-19-16,0 6-22 15,0 7-17-15,-5-3 17 16,5-6-17-16,0-9-4 16,0-8-5-16,0-9-5 15,0-5-1-15,0-12-2 0,7-6-12 16,-3-12 4 0,-2-1-19-16,-2-6-12 0,0 0-16 15,0 0-54-15,0-19-62 16</inkml:trace>
  <inkml:trace contextRef="#ctx0" brushRef="#br0" timeOffset="23243.25">11685 9393 1457 0,'0'0'40'0,"0"0"-35"16,0 0 41-16,0 0 20 15,0 0-25-15,0 0-4 16,0 68-26-16,-4-21 1 16,-21 8 12-16,-6 3-9 15,-9-3 1-15,-4 0-15 16,1-7 0-16,-1-12 5 15,2-9-6-15,-1-10 0 16,14-7-2-16,2-5 2 16,12-5-4-16,9 0-7 0,-2 0 8 15,8 0-2-15,0 0-1 16,0 0 0-16,0 0 5 16,0 0 2-16,0 4-2 15,0 1 0-15,0 12 1 16,14 2-1-16,13 8 2 15,0 3 11-15,4-2 10 16,0 0-7-16,3-4-1 16,-3-4-14-16,-2-6 5 15,0-4-6-15,-5-6 1 16,-8-2-23-16,-10-2-25 0,-6 0-71 16,0 0-295-1</inkml:trace>
  <inkml:trace contextRef="#ctx0" brushRef="#br0" timeOffset="23956.94">11726 9968 1204 0,'0'0'293'0,"0"0"-274"0,0 0 16 16,0 0 51-16,0 0-49 15,0 0-13-15,-12 56-2 16,6-20-10-16,-3 3 2 16,1 0-6-16,-4 1-4 15,3-3 11-15,1-8-15 16,0-4 0-16,4-10 3 15,2-6-3-15,2-5 0 16,0-4-1-16,0 0 1 16,0 0-9-16,0 0-2 15,0-13-1-15,4-9 11 16,14-8-7-16,3-2 4 16,2 3-5-16,4-2 4 15,2 8-1-15,-2 2-1 16,-4 7 2-16,-2 4 4 0,-5 2 2 15,-3 6 2 1,1 0-3-16,-7-1 0 16,-3 3-5-16,-2 0 5 0,-2 0 0 15,0 0-2-15,0 0 2 16,-4 11-2-16,-19 8 0 16,4 0 2-16,-8 1 0 15,2-2 0-15,5-4 0 16,5-5 1-16,6-5 2 15,5-4-3-15,4 0-2 16,0 0 2-16,0 0 4 16,0 0 1-16,0 0-5 15,2 5 19-15,13 3 0 16,1 1 14-16,4 1-14 16,2-1-8-16,3 1 7 0,4-1-18 15,2-3 0 1,0-5 0-16,-2 1 0 0,-5-2-1 15,-6 0-29-15,-7 0-42 16,-8 0-46 0,-3 0-284-16</inkml:trace>
  <inkml:trace contextRef="#ctx0" brushRef="#br0" timeOffset="25594.58">12225 9529 1308 0,'0'0'9'15,"0"0"-1"-15,0 0 38 16,0 0 33-16,0 0-52 16,0 0 1-16,31 97 17 15,-20-48-10-15,-1 7-1 16,-4 6-11-16,-4 2 6 16,-2 3-1-16,0-5-7 15,0-8-9-15,-14-6-9 0,6-10 1 16,-3-8-1-16,2-11-3 15,4-13-21-15,5-6-31 16,0 0-86-16,0-23-145 16</inkml:trace>
  <inkml:trace contextRef="#ctx0" brushRef="#br0" timeOffset="25820.78">12306 9857 1299 0,'0'0'27'15,"0"0"-15"-15,0 0 65 0,0 0-3 16,0 0-20-16,122-60-17 16,-84 55-25-16,-7 2-5 15,-4 3-4-15,0-2-4 16,-6 2 1-16,6-4-6 15,-2-1-21-15,-5-4-50 16,-5 2-55-16,-4-6-148 16</inkml:trace>
  <inkml:trace contextRef="#ctx0" brushRef="#br0" timeOffset="26171.75">12699 9450 1410 0,'0'0'36'15,"0"0"-34"-15,0 0 43 0,0 0 10 16,0 0-15-16,0 0-9 15,43 17-8-15,-32 4 2 16,-7 15 9-16,3 7-19 16,-7 11 25-16,0 12-25 15,0 9-3-15,-7 3 2 16,-10 0-7-16,-1-6-6 16,-3-12-1-16,11-10 0 15,1-12-4-15,5-16 4 16,-2-10-15-16,6-8-11 0,0-4-36 15,-2 0-53-15,-2-20-133 16</inkml:trace>
  <inkml:trace contextRef="#ctx0" brushRef="#br0" timeOffset="26789.45">13237 9314 1053 0,'0'0'250'0,"0"0"-250"16,0 0 7-16,0 0 102 16,0 0-38-16,0 0-19 0,19 129-9 15,-19-73-7-15,0 10 2 16,0 8-6-16,0 6-12 15,-15-2 13-15,-3-1-31 16,3-11 0-16,-1-6 3 16,3-9-4-16,2-3-1 15,1-10-1 1,8-7 1-16,0-9-7 16,2-4 3-16,0-8-17 0,0-6 2 15,0-4-37-15,0 0-35 16,0-22-71-16,-4-11-407 15</inkml:trace>
  <inkml:trace contextRef="#ctx0" brushRef="#br0" timeOffset="27213.89">13243 9349 158 0,'0'0'1268'16,"0"0"-1242"-16,0 0 0 15,0 0 27-15,0 0 16 16,0 0-50-16,112-98-13 0,-70 83-1 16,0 7-5-1,3 8 0-15,-3 0 0 0,-4 4 4 16,-2 15 2-16,-7 10-5 15,-3-2 14-15,-10 6 8 16,-3-1-12-16,-11 2 5 16,-2 4-6-16,0 3 4 15,-26 0 10 1,-8 4-14-16,-10-1-4 16,-10 0 6-16,-4-2-11 15,-2-6 5-15,7-5-6 16,8-12-12-16,12-5-7 0,10-3-37 15,12-4-45 1,9-2-76-16,2-4-320 0</inkml:trace>
  <inkml:trace contextRef="#ctx0" brushRef="#br0" timeOffset="27544.35">13557 9865 1424 0,'0'0'27'0,"0"0"-16"0,0 0 73 15,0 0-11-15,2 103-27 16,3-64-10-16,-5 4-28 16,0 1 12-16,0-4-15 15,0-6 3-15,0-8-8 16,0-8 4-16,0-8-8 16,0-6-4-16,0-4-28 15,0 0-30-15,0-18-69 16,3-9-117-16</inkml:trace>
  <inkml:trace contextRef="#ctx0" brushRef="#br0" timeOffset="27921.38">13802 9878 1242 0,'0'0'63'0,"0"0"-22"0,0 0 49 16,0 0-38-16,0 0 15 16,0 0-23-16,23 72-36 15,-41-50 2-15,-9-1-1 16,-1-4 6-16,-1-1-15 16,0-2 5-16,6-3 2 15,7 0-7-15,5-5 3 0,7-4-2 16,4 0 5-1,0-2 9-15,0 0-10 16,0 0-3-16,0 0 12 0,4 4-10 16,9 0 9-16,3 0-1 15,9 0-6-15,0 1 16 16,-4-2-22-16,6 1 4 16,0 2-5-16,-7-2 1 15,0 0-5-15,-6 2-17 16,-6-4-18-16,1-2-40 15,-7 0-115-15,-2-2-1036 0</inkml:trace>
  <inkml:trace contextRef="#ctx0" brushRef="#br0" timeOffset="28338.1">13985 9363 1452 0,'0'0'29'16,"0"0"-2"-16,0 0 79 15,0 0-51-15,0 0 5 0,0 0-34 16,123 0-18-1,-101 0 0-15,3 0-7 16,-6 0-1-16,2 0 0 16,-6 0-45-16,-8 0-68 0,-7 0-342 15</inkml:trace>
  <inkml:trace contextRef="#ctx0" brushRef="#br0" timeOffset="28921">14600 9343 1420 0,'0'0'34'0,"0"0"-30"15,0 0 54-15,0 0 18 16,0 0-42-16,0 0-9 15,23 138-4-15,-17-94-9 16,-4 5 17-16,-2 3-14 16,0 7 9-16,0 3 2 15,-15 4-20-15,-5 3 0 0,-7-5-5 16,-2-4 0 0,0-6 5-16,2-8-6 15,3-9-8-15,6-12-3 0,2-17-43 16,5-8-57-16,7-8-320 15</inkml:trace>
  <inkml:trace contextRef="#ctx0" brushRef="#br0" timeOffset="30543.02">15113 9743 1228 0,'0'0'69'0,"0"0"-59"0,0 0 29 15,0 0 47-15,0 0-13 16,0 0-3-16,91 0-31 15,-38 0-16-15,3 0 11 16,2-1-13-16,0-6-21 16,2-2 0-16,-4 2 4 15,-3 0-8-15,-8 0 3 16,-14 3-35-16,-4 0 12 16,-18 2-70-16,-9 0-83 15,-7 0-413-15</inkml:trace>
  <inkml:trace contextRef="#ctx0" brushRef="#br0" timeOffset="30811.66">15418 9497 803 0,'0'0'645'16,"0"0"-639"-16,0 0 5 16,0 0 54-16,-2 102 14 15,2-46-44-15,-5 7-11 16,-2 4 15-16,1-2-20 16,-3-6-1-16,5-9-16 15,1-8 3-15,3-9-10 16,0-11-18-16,0-6-49 0,7-12-47 15,6-4-138-15</inkml:trace>
  <inkml:trace contextRef="#ctx0" brushRef="#br0" timeOffset="31230.45">16331 9406 963 0,'0'0'460'0,"0"0"-459"15,0 0 43-15,0 0 33 0,10 137-9 16,-10-87-31-16,0 10 2 16,0 2-21-16,-10 4 9 15,-3 0-15-15,-3-6-5 16,1-4 5-16,1-7-11 0,1-12-1 15,11-12-5 1,2-6-29-16,0-8-5 0,0-3-55 16,0-8-59-16,0 0-101 15</inkml:trace>
  <inkml:trace contextRef="#ctx0" brushRef="#br0" timeOffset="31449.51">16077 9737 322 0,'0'0'1130'0,"0"0"-1106"16,0 0 49-16,125-28-6 15,-80 18-37-15,6-2-5 16,-2 0-15-16,-3 2-10 15,6 0-5-15,-10 0-4 16,-9 6-31-16,-4 2-38 16,-8 2-58-16,-17 0-524 15</inkml:trace>
  <inkml:trace contextRef="#ctx0" brushRef="#br0" timeOffset="31900.5">16603 9725 1174 0,'0'0'278'0,"0"0"-277"0,0 0 71 15,0 0 15-15,18 112-38 16,-18-71-13-16,0 0-28 0,0 2 10 15,0-4-18 1,-4-2 4-16,-6-7 3 0,6-5-3 16,0-10-3-16,-3-6-1 15,5-6 0-15,2-1-1 16,0-2 1-16,0 0-4 16,0 0 0-16,0-2 8 15,0-17-5-15,13-6 1 16,3-7 0-16,10-5-7 15,1 0 7-15,4 1-13 16,0 2 7-16,6 3-7 16,-6 5 12-16,0 7 0 15,-7 7 1-15,-6 0 7 16,0 5-7-16,-7 1 1 16,2 2 2-16,-3 0-3 15,-4-1 0-15,7-1-60 0,-3-5-102 16,-4-3-586-16</inkml:trace>
  <inkml:trace contextRef="#ctx0" brushRef="#br0" timeOffset="33409.69">17390 9300 1379 0,'0'0'16'0,"0"0"-16"16,0 0 62-16,-25 113 11 15,23-61-28-15,-4 9-1 16,-4 8-8-16,6 7-1 16,-5 2-4-16,3 1-5 15,-4-3-22-15,10-6 13 16,0-10-17-16,0-10 0 16,0-10-3-16,16-6-14 15,11-8-8-15,0-6-38 16,4-9-17-16,-5-11-56 0,-1 0-227 15</inkml:trace>
  <inkml:trace contextRef="#ctx0" brushRef="#br0" timeOffset="33817.23">17985 9201 1452 0,'0'0'49'0,"0"0"-44"16,6 115 53-16,3-61 9 16,-4 7-21-16,-5 5 0 15,0 4-29-15,0 2 4 16,-5 2 2-16,-17-2-14 0,2-3 5 16,-3-7-14-16,8-10 1 15,-1-6-7-15,5-9 5 16,9-4-20-16,2-7-18 15,0-4-13-15,0-8-29 16,0-7-47-16,0-7-105 16</inkml:trace>
  <inkml:trace contextRef="#ctx0" brushRef="#br0" timeOffset="34362.99">18379 9220 1437 0,'0'0'2'0,"0"0"20"16,0 0 56-16,0 0-13 15,0 0-18-15,0 0-25 16,13 126-3-16,-24-79 13 16,-11 4-3-16,-7 2-4 15,-9 1-9-15,-2-4-12 16,-5-2 2-16,3-4-6 16,-1-8 0-16,6-5-3 15,3-12 0-15,14-6-11 16,7-5 3-16,4-8-13 0,7 1 19 15,0-1-7-15,2 0 5 16,0 0 2-16,0 0 3 16,0 0 2-16,0 0-1 15,0 0 4-15,0 0 3 16,0 0-6-16,0 2 0 16,0 8 8-16,4 2-4 15,18 9 19-15,-2-2-7 16,7 3-8-1,0-2 13-15,-2-1-21 0,-2-3 0 16,2-4 2-16,0-3-2 0,-5 0 0 16,0-5-20-16,-4 2-47 15,-8-6-45-15,-3 0-156 16</inkml:trace>
  <inkml:trace contextRef="#ctx0" brushRef="#br0" timeOffset="34662.46">18419 9874 1468 0,'0'0'26'0,"0"0"29"16,0 0 36-16,0 0-40 15,0 0-2-15,0 0-21 16,0 104-3-16,-4-66-11 16,-7 3-8-16,-5 2 18 15,1 0-24-15,1-5 0 16,1-2 4-16,1-6-4 16,3-8-2-16,5-7-17 15,4-6-10-15,0-5-1 16,0-4-60-16,0 0-61 15,0-23-167-15</inkml:trace>
  <inkml:trace contextRef="#ctx0" brushRef="#br0" timeOffset="35067.6">18677 9913 1409 0,'0'0'52'0,"0"0"3"16,0 0 37-16,0 0-29 16,0 0-13-16,0 0-44 15,-24 21-5-15,4-6 5 16,-7-1-3-16,2 1-3 16,4 0-2-16,-4-4 2 0,9-1 1 15,3-2-1 1,9 0 0-16,-3-1 0 0,4-1 2 15,3-3 9-15,0 2-5 16,0 1-2 0,0 3 9-16,0 1-13 0,14-2 0 15,1 2 4-15,10-3-3 16,-5 2-1-16,7-2 0 16,0-6 0-16,-10 1-8 15,8-2-16-15,-10 0-29 16,-1 0-47-16,-10 0-194 15</inkml:trace>
  <inkml:trace contextRef="#ctx0" brushRef="#br0" timeOffset="35462.94">19025 9565 1518 0,'0'0'29'0,"0"0"-4"0,0 0 60 16,0 0-19-16,0 0-18 0,13 124-32 15,-13-76-12-15,0 4 28 16,-6 2-26 0,-10 3 2-16,1-7 3 0,-4-6-11 15,4-4 0-15,1-12-8 16,8-8-25-16,-1-8-13 16,5-12-75-16,2 0-119 15</inkml:trace>
  <inkml:trace contextRef="#ctx0" brushRef="#br0" timeOffset="35643.48">19061 9876 1482 0,'0'0'28'0,"0"0"41"15,0 0 28-15,0 0-43 16,156-44-21-16,-110 25-30 15,1 6 2-15,-7-2-5 16,-7 8 0-16,-4 0-2 16,-6 1-21-16,-3 3-3 15,-7-2-34-15,-1 1-25 16,-3-2-66-16,-7 1-302 16</inkml:trace>
  <inkml:trace contextRef="#ctx0" brushRef="#br0" timeOffset="35968.67">19568 9529 1478 0,'0'0'49'0,"0"0"-1"0,0 0 42 16,0 0-35-16,0 0-10 16,0 0-25-16,39 74-11 15,-39-30 18-15,0 10-16 16,0 5-2-16,-14 2-2 16,-5 1-6-16,-2-3-2 15,3-7 1-15,-4-9-11 16,11-14 6-16,-7-8-36 15,9-14-30-15,-2-7-65 16,0-1-364-16</inkml:trace>
  <inkml:trace contextRef="#ctx0" brushRef="#br0" timeOffset="36408.62">19950 9475 1423 0,'0'0'43'0,"0"0"8"0,0 0 51 15,0 0-34 1,-2 112-21-16,-6-60-7 0,2 6-10 16,-5 8-5-16,-7 7-12 15,-4-2 2-15,0 2-14 16,-3-3 1-16,0-8-2 15,8-3-4-15,1-13 2 16,7-10-15-16,5-15-14 16,4-14 7-16,0-7-38 15,0-7-48-15,0-30-68 16,0-12-628-16</inkml:trace>
  <inkml:trace contextRef="#ctx0" brushRef="#br0" timeOffset="36770.15">19898 9454 1218 0,'0'0'172'0,"0"0"-82"16,0 0 20-16,0 0-24 15,0 0-41-15,0 0-13 16,125-76-14-16,-98 62-15 15,2 0 7-15,-2 2-10 16,2 4 0-16,-8 8-2 16,6 0 2-16,-2 0 0 0,-9 13 2 15,-1 4 1-15,-3 5 10 16,-6 4-11-16,-1 3 0 16,-5 2 10-16,0 9-10 15,-7 5 6 1,-11 3 3-16,-7 2-10 15,-4 2 8-15,-2-2-9 0,0-2 1 16,-7-7 3-16,1-9-4 16,-3-7-4-16,-3-11 2 15,3-5-11-15,11-3 3 16,4-6-14-16,8 0-15 16,3 0-17-16,8 0-96 0,-5-4-228 15</inkml:trace>
  <inkml:trace contextRef="#ctx0" brushRef="#br0" timeOffset="37206.12">20148 9894 619 0,'0'0'770'0,"0"0"-716"16,0 0 38 0,0 0 4-16,0 0-16 15,0 0-40-15,6 122-12 16,-8-87 0-16,-13 4-19 16,-1-1 1-16,1 2-8 0,1-8 4 15,3-7-12-15,7-10 3 16,2-8-26-16,2-7-25 15,0 0-52-15,0-10-89 16,0-16-354-16</inkml:trace>
  <inkml:trace contextRef="#ctx0" brushRef="#br0" timeOffset="37642.94">20351 9916 151 0,'0'0'1203'0,"0"0"-1115"0,0 0-12 16,0 0 18-16,0 0-60 15,0 0-21-15,15 43 4 16,-19-26-17-16,-17-3 1 16,0 0-3-16,-6 0 0 15,-9-2-2 1,12 1-2-16,1-6 0 15,10-1 3-15,11-2 6 16,2 0-3-16,0 0 5 16,0 2 6-1,0 2 28-15,4-2-30 0,14 5 14 16,2-6 13-16,5 3-19 16,2-2-3-16,4 0 0 15,4 1-13-15,3-6 14 16,2-1-15-16,-6 0-2 15,-6 0-2-15,-10 0-8 16,-9 0-28-16,-9 0-42 0,0 0-102 16,0 0-261-16</inkml:trace>
  <inkml:trace contextRef="#ctx0" brushRef="#br0" timeOffset="39520.25">20507 9444 1351 0,'0'0'92'0,"0"0"-88"15,0 0 42-15,0 0 28 16,0 0-44-16,0 0-23 16,15 0-6-16,16 0 29 15,12-6-6-15,3-6-16 16,2 3 13-16,-4-2-21 16,-11 4 2-16,-4 2-4 15,-6 4-20-15,-19 1-53 16,-4 0-219-16</inkml:trace>
  <inkml:trace contextRef="#ctx0" brushRef="#br0" timeOffset="40395.46">21097 9508 948 0,'0'0'250'0,"0"0"-218"15,0 0 64-15,0 0 18 0,0 0-54 16,0 0-18-16,0-1-14 16,0 1 14-16,0 0-21 15,0 0 0-15,0 12-1 16,0 13-12-16,0 10 15 16,0 11-5-16,-6 10-2 15,-15 10 9-15,2 5-5 16,-8-2-8-16,-2-5-6 15,6-9-3-15,3-10 7 16,5-6-10-16,1-3 0 16,3-8 0-16,7-6-2 15,2-4 0-15,-3-5-8 16,3-5-10-16,2-6 3 0,0-2-24 16,0 0-16-16,0-14-5 15,0-18-78-15,9-11-204 16</inkml:trace>
  <inkml:trace contextRef="#ctx0" brushRef="#br0" timeOffset="40653.87">21055 9913 1360 0,'0'0'105'0,"0"0"-93"15,0 0 47-15,0 0 7 16,0 0-30-16,0 0-13 0,115-41 25 15,-61 20-40-15,2 6 0 16,-2-2 4-16,-8 4-10 16,-1-1 2-16,-7 1-4 15,-5 2-6-15,-6 3 3 16,-2-1-24-16,-10 1-54 16,-9 2-51-16,-4-2-173 15</inkml:trace>
  <inkml:trace contextRef="#ctx0" brushRef="#br0" timeOffset="40989.65">21658 9454 1300 0,'0'0'141'0,"0"0"-114"16,0 0 54-16,-2 109 15 16,-2-61-36-16,-5 9-40 15,0 4 27-15,-9 10-27 16,0 1-5-16,-3-2 7 16,-4 2-13-16,-2-6-4 15,0 0-5-15,7-4 0 16,-2-5-1-16,6-11 1 15,5-14-8-15,7-10 1 0,2-12-14 16,2-6-1 0,0-4-34-16,0 0-36 0,0-24-14 15,0-16-118-15,15-14-1080 16</inkml:trace>
  <inkml:trace contextRef="#ctx0" brushRef="#br0" timeOffset="41415.85">21824 9356 1367 0,'0'0'69'15,"0"0"-42"-15,0 0 68 16,0 0-32-16,0 0-29 16,0 0-26-16,35 2 29 15,-6 3-11-15,5-1-18 16,-3-4 5-16,4 1-13 16,1-1 0-16,-7 0-7 15,0 0-5-15,-11 0-23 16,-7 0-22-16,-11 0-77 0,0 0-52 15,-13 0-232 1</inkml:trace>
  <inkml:trace contextRef="#ctx0" brushRef="#br0" timeOffset="41646.24">21966 9368 1262 0,'0'0'67'0,"0"0"9"16,0 0 17-16,0 0-25 15,0 0-37-15,0 0-14 16,-7 70 29-16,5-33-8 16,-2 3-9-1,-5 0-2-15,2-2-13 0,-2-5-5 0,7-10-9 16,0-7-6-16,2-6 1 16,-2-10-58-16,-5 0-112 15,2 0-535-15</inkml:trace>
  <inkml:trace contextRef="#ctx0" brushRef="#br0" timeOffset="42116.86">22423 9396 1183 0,'0'0'269'16,"0"0"-267"-16,0 0 57 16,0 0 44-16,-50 130-53 15,37-81-15-15,3 7-16 0,-13 8 23 16,5 4-25 0,-6 5-9-16,-1-5 2 0,5-2-10 15,3-4 6-15,-4-6-6 16,3 0 0-16,5-7-6 15,2-10 6-15,6-10-16 16,3-15-10-16,2-10-6 16,0-4-36-16,0-12-74 15,0-21-136-15</inkml:trace>
  <inkml:trace contextRef="#ctx0" brushRef="#br0" timeOffset="42598.22">22710 9330 1512 0,'0'0'3'15,"0"0"18"-15,0 0 85 16,0 0-64-16,-13 142-21 16,-3-95-10-16,-6 3-9 0,-7 5 26 15,-4 0-6-15,-10 3-8 16,-1-3-7-16,-3-1-2 16,0-10-5-16,10-8-2 15,0-6 2-15,11-10-4 16,6-8-9-16,2-4-11 15,0-5 10-15,10-3-2 16,-4 0 4-16,10 0-9 16,2 0 16-16,0 0 5 15,0 0 9-15,0 0 2 16,16 0 11-16,1 0-3 16,10 5 12-16,0 5-18 15,2 0-10-15,0 3 17 16,-2-1-20-16,2-4 0 15,0 3 0-15,-3-5 1 16,-6-2-2-16,3-2-6 16,-10-2-39-16,-5 0-31 0,0 0-141 15,-8 0-1064-15</inkml:trace>
  <inkml:trace contextRef="#ctx0" brushRef="#br0" timeOffset="42868.64">22659 10006 1172 0,'0'0'327'0,"0"0"-299"0,0 0 69 15,0 0-10-15,0 0-38 16,0 0-19-16,13 118-22 15,-13-88 9-15,-4 3-17 16,-9-2 3-16,-1 0-5 16,5-6 2-16,3-8-10 15,6-9-17-15,0-8-37 16,0 0-21-16,0-20-76 16,4-15-85-16</inkml:trace>
  <inkml:trace contextRef="#ctx0" brushRef="#br0" timeOffset="43235.82">22869 9990 1494 0,'0'0'27'0,"0"0"46"0,0 0 19 16,0 0-56-16,0 0-6 16,0 0-10-16,31-6-20 15,-31 6 0-15,-3 10-1 16,-21 8-2-16,-5 2-8 15,0-1 4-15,7-2-7 16,1-5 11-16,15-5-3 16,-1-4 6-16,7 0 1 15,0 0 0-15,0 2 14 16,5 2 11-16,11 2-14 16,1-2 18-16,10-3-25 15,-5-1 2 1,1-2-6-16,1-1 3 15,-6 0-8-15,-3 0 2 0,-1 0-22 16,-1 0-4-16,-1 0-38 16,-4-1-54-16,1-8-124 0</inkml:trace>
  <inkml:trace contextRef="#ctx0" brushRef="#br0" timeOffset="43565.89">23073 9210 1554 0,'0'0'29'0,"0"0"-16"0,0 0 78 16,0 0-46-16,0 0-16 15,0 0-17-15,137 14-12 16,-104-14-1-16,-4-2-3 15,-5-2-25-15,-8 4-20 16,-10 0-58-16,-6 0-151 16</inkml:trace>
  <inkml:trace contextRef="#ctx0" brushRef="#br0" timeOffset="43781.87">23212 9226 1084 0,'0'0'206'16,"0"0"-164"-16,0 0 62 0,0 0 18 16,0 0-47-16,-23 104-29 15,15-66 7-15,-4 2-9 16,1-4-16-16,5-5-26 16,-1-7 3-16,2-6-7 15,5-6 2-15,-2-4-32 16,0-4-42-16,-9-4-154 15</inkml:trace>
  <inkml:trace contextRef="#ctx0" brushRef="#br0" timeOffset="45432.6">23838 9184 1350 0,'0'0'91'15,"0"0"-89"-15,0 0 0 16,0 0 29-16,0 0 8 16,0 0-25-16,47 86 6 15,-34-46-1-15,-7 4 17 16,1 8-4-16,-7 5-11 15,0 4 8-15,0 2-13 16,-13 5-6-16,-10 3 19 16,-10 4-28-16,2 0 6 15,-7-5 2-15,5-9-3 16,-3-4 1-16,7-11-7 0,7-6 3 16,-1-8 9-16,8-7-12 15,1-10-3-15,8-6-1 16,-1-8-28-16,5-1-30 15,2 0-80-15,0-7-97 16</inkml:trace>
  <inkml:trace contextRef="#ctx0" brushRef="#br0" timeOffset="45853.26">24243 9726 1356 0,'0'0'133'0,"0"0"-123"16,0 0 21-16,0 0 36 15,0 0-43-15,0 0 7 16,100-13 5-16,-40 3-6 16,8 0-20-16,1 2-1 0,-9-2-7 15,0 3 2 1,-7-4-8-16,-8 3 3 0,-12 4-19 15,-8 0 5-15,-14 2-48 16,-11-5-39-16,0 4-74 16,-29-5-954-16</inkml:trace>
  <inkml:trace contextRef="#ctx0" brushRef="#br0" timeOffset="46103.35">24502 9390 1416 0,'0'0'30'16,"0"0"-20"-16,0 107 94 15,0-51-11-15,0 4-45 16,0 2-26-16,-2 5 15 15,-14-6-23-15,1-5 1 16,-1-8-15-16,-3-5 4 16,9-13-8-16,-1-6-6 0,1-8-46 15,8-8-18-15,2-8-105 16,0 0-687-16</inkml:trace>
  <inkml:trace contextRef="#ctx0" brushRef="#br0" timeOffset="46478.37">25317 9090 1491 0,'0'0'4'0,"0"0"-4"0,0 0 102 15,0 0-53-15,2 142-1 16,-2-74-24-16,0 8-10 16,-8 6 15-16,-15 1-7 15,3 1-13-15,-4-6 11 16,6-7-18-16,-3-9 2 15,8-12-3-15,7-10 3 16,4-15-7-16,2-4 3 16,0-13-10-16,0-4 4 15,0-4-36-15,0 0-27 0,0-2-69 16,-12-21-153-16</inkml:trace>
  <inkml:trace contextRef="#ctx0" brushRef="#br0" timeOffset="46752.36">25047 9422 1516 0,'0'0'28'0,"0"0"-10"16,0 0 70-16,0 0-38 15,168 0-25-15,-112 0-5 16,-8 0-20-16,2-1-1 0,-8-6-4 16,-9 3-36-16,-6 4-70 15,-11 0-180-15</inkml:trace>
  <inkml:trace contextRef="#ctx0" brushRef="#br0" timeOffset="47146.08">25464 9547 1340 0,'0'0'103'16,"0"0"-93"-16,0 0 109 0,0 0-41 15,-2 118-29-15,2-80-14 16,0 2-8-16,-2 2 4 15,-10 2-19-15,-1 1-12 16,-3-6 12-16,3-6-11 16,7-7-1-16,-4-8 0 15,6-7 1-15,4-6-2 16,0-5 1-16,0 0-7 16,0 0 4-16,0 0-12 15,0-20 14-15,0-7-1 16,4-6-13-16,12-7 12 15,7 0-23-15,-6 1 6 0,8 7 19 16,-3 6-3 0,5 6 4-16,0 6 1 0,-3 2-1 15,-4 2 21-15,3 4-16 16,-4 0-1-16,6-4-2 16,2 1-2-16,-7-6-35 15,-3 3-100-15,-10 3-320 16</inkml:trace>
  <inkml:trace contextRef="#ctx0" brushRef="#br0" timeOffset="48902.53">26505 8935 1278 0,'0'0'187'0,"0"0"-184"15,0 0 5-15,0 0 71 16,-85 115-34-16,65-61-33 0,-9 16 1 15,2 10 8-15,-2 10 9 16,-7 4 6-16,1 3-16 16,4-1-6-1,2-3 16-15,2-10-29 0,12-8 0 16,3-13-2-16,12-12 0 16,0-7 1-1,3-10-39-15,14-7-19 16,6-5-17-16,-6-10-105 15,-5-11-217-15</inkml:trace>
  <inkml:trace contextRef="#ctx0" brushRef="#br0" timeOffset="49345.11">26651 9196 1032 0,'0'0'417'16,"0"0"-413"-16,0 0 50 16,0 0 36-16,0 0-61 15,0 0-17-15,0 48-1 16,0-4 32-16,0 14-14 16,-4 10-14-16,-11 5 23 15,-8 9-19-15,-8 0-9 16,0-4 1-16,2-6-11 15,11-10 4-15,5-16-4 0,6-9-8 16,7-11 5-16,0-10-28 16,0-8-29-16,11-8-24 15,5 0-59-15,-1-26-174 16</inkml:trace>
  <inkml:trace contextRef="#ctx0" brushRef="#br0" timeOffset="49779.28">27017 9294 1344 0,'0'0'110'16,"0"0"-99"-16,0 0 82 0,0 0-23 15,0 0-50-15,0 0 11 16,-29 60-16-16,2-24 5 16,-6 2 1-16,-7 5-16 15,-6-3 10-15,-6 0-14 16,0-4 2-16,6-5 4 16,11-6-7-16,8-9 0 15,6-6 0-15,15-5 3 16,4-3-11-16,2 3 8 15,0 3-2-15,0 0 0 16,0 2 4-16,15 2 2 16,-1 0 8-16,5 2-3 0,6 3 8 15,0 0-17-15,-1-3 3 16,3 5 0-16,4-6-3 16,-2-1-3-16,-3-2-10 15,-1-1-35-15,-7-3-27 16,-9-6-78-16,-9 0-298 15</inkml:trace>
  <inkml:trace contextRef="#ctx0" brushRef="#br0" timeOffset="50089.7">27010 9681 1262 0,'0'0'195'0,"0"0"-193"16,0 0 77-16,0 0 5 16,-10 104-29-16,0-65-16 15,1 0-8-15,1-1 15 16,-8-3-30-16,1-3-5 16,-4-4-3-16,4-6-7 15,1-3-1-15,6-7 0 16,1-10-24-16,7-2-18 15,0 0-48-15,0 0-79 16,9-13-146-16</inkml:trace>
  <inkml:trace contextRef="#ctx0" brushRef="#br0" timeOffset="50468.9">27187 9757 1270 0,'0'0'182'0,"0"0"-177"0,0 0 81 16,0 0-10-16,0 0-34 16,0 0-31-16,0-1-4 15,0 1 6-15,-16 12-13 16,-11 7 0-16,-2 1 3 16,-7 2-2-16,7-4 22 15,2-2-19-15,14-5 0 16,7-5 9-16,4 0-13 0,2-2 0 15,0 2 4 1,0-2 3-16,0 2 17 0,0 0-20 16,13 0 2-16,3 2 16 15,-1 0-19-15,10-2-1 16,-3 3-2-16,3-7 4 16,1 3-2-16,-4-4-2 15,-1 1 0-15,-6-2 0 16,-9 0 0-16,0 0-9 15,-6 0-9-15,0 0-45 16,0 0-36-16,-14-3-365 0</inkml:trace>
  <inkml:trace contextRef="#ctx0" brushRef="#br0" timeOffset="52295.18">27686 9182 862 0,'0'0'478'0,"0"0"-467"15,0 0-11-15,0 0 59 16,0 0-28-16,0 0-5 15,0 0 12-15,0 144 14 0,0-85-5 16,0 9-8-16,0 5 16 16,-23 6-25-16,-6-2-5 15,-2 1-5-15,-5-10-15 16,12-14 1-16,4-12-6 16,13-15-4-1,0-8-13-15,7-7-19 16,0-8-5-16,0-4-53 15,0 0-42-15,0-4 16 0,0-21-111 16</inkml:trace>
  <inkml:trace contextRef="#ctx0" brushRef="#br0" timeOffset="52962.99">27732 9294 1234 0,'0'0'78'0,"0"0"-76"16,0 0 61-16,70-106 10 15,-49 87-44-15,6 4 23 16,2 1-40-16,2 2 0 16,3 3 16-16,-5 2-16 0,0 2-6 15,0 5 0 1,0 0 0-16,0 6 6 0,0 14-9 15,0 3-2-15,0 1 4 16,-2-3-3-16,-6 0 0 16,0 1-2-16,-13-2 2 15,0 0 13-15,-8 6 3 16,0 8-1-16,-2 4 4 16,-25 8-10-16,-9 2 11 15,0 1-18-15,-6 0-1 0,-2-10 4 16,1-3-6-1,5-9-1-15,3-6 0 16,-3-6 1-16,7-9-5 16,2-5-5-16,0-1-7 15,6 0 14-15,3-4-9 16,7-6-8-16,1 2 19 16,8 4-1-16,-3 4-2 0,7 0 2 15,-2 0 1 1,2 0-4-16,0 0 4 0,0 0 0 15,0 0 6-15,0 0-4 16,0 0 7-16,9 6-8 16,9 13 4-16,7 2 16 0,-6 3-7 15,4 2 3-15,-5 0-8 16,6-1-7-16,-4-3-2 16,5-6 0-16,-3-4 0 15,-2-2-3 1,-4-6 0-16,-10-2-23 0,1-2-8 15,-7 0-55-15,0 0-73 16,0-7-774 0</inkml:trace>
  <inkml:trace contextRef="#ctx0" brushRef="#br0" timeOffset="53243.19">28136 9733 1343 0,'0'0'109'15,"0"0"-104"-15,0 0 66 0,0 0 3 16,0 0-18-16,0 124-5 16,0-95-33-16,0-2 28 15,-7 0-23-15,-6-5-13 16,-1-2-7-16,7-8 0 15,1-5-6-15,6-4-2 16,0-3-46-16,0 0-41 16,0 0-91-16,0-3-195 15</inkml:trace>
  <inkml:trace contextRef="#ctx0" brushRef="#br0" timeOffset="53630.81">28296 9806 1178 0,'0'0'275'0,"0"0"-269"0,0 0 65 0,0 0 30 16,0 0-52-16,0 0-28 16,0 18-2-16,-6-14-19 15,-10 4 1-15,-5 2 1 16,-8 0 2-16,1 3-4 15,1 0 0 1,7-3 0-16,7-2-3 16,8-4 5-16,3-2-2 15,2-2 0-15,0 1 1 16,0 1-2-16,0 2 5 0,0 1 0 16,2 1 28-16,7 0-22 0,4 0-1 15,1 2 0-15,6-1-9 16,-4 1 10-16,1-1-10 15,1-1 0-15,3-2 0 16,-6 0 3-16,-1-2-5 16,-6-2 2-16,-1 0-2 15,-7 0-3-15,0 0-5 16,0 0-10-16,0 0-14 0,0 0-54 16,-9 0-164-1</inkml:trace>
  <inkml:trace contextRef="#ctx0" brushRef="#br0" timeOffset="55823.8">28753 9236 862 0,'0'0'563'0,"0"0"-536"0,0 0-27 16,0 0 64-16,0 0-29 15,0 0-20-15,-12-6-12 16,12 8 10-16,0 20 13 15,0 17 10-15,0 8-9 0,0 13-8 16,-6 11 18-16,-12 1-24 16,-6 4-2-16,-3-2 1 15,2-5-10 1,3-10 0-16,7-6-2 0,-1-9 0 16,3-5-2-16,4-3 2 15,4-11-8-15,-2-5 2 16,7-7-15-1,0-7 9-15,0-6-20 0,0 0-29 16,0-3 2-16,0-25-68 16,9-10-236-16</inkml:trace>
  <inkml:trace contextRef="#ctx0" brushRef="#br0" timeOffset="56626.21">29147 9201 1344 0,'0'0'76'15,"0"0"-46"-15,0 0 47 16,0 0-2-16,0 0-34 0,0 0-24 15,-36 95 12-15,23-61-22 16,-5 3 11-16,-7-1-5 16,-6-1-6-16,-9 6 12 15,-6-3-19-15,-1-6 3 16,3-2 1-16,5-8-4 16,10-5-4-16,12-6 2 15,8-8 4-15,7 2-7 16,2-5 5-16,0 0-2 15,0 0-4-15,0 0 6 16,0 0 0-16,0 0-1 16,0 0 4-16,0 0-4 15,0 0 1-15,0 0 0 0,0 0 2 16,0 0-2-16,0 0 0 16,0 0 3-16,0 0-2 15,0 0 9-15,0 0-10 16,0 0 0-16,0 0 5 15,0 0-5-15,0 0 0 16,0 0 0-16,0 0 3 16,0 0-3-16,0 0 0 15,0 0 0-15,0 0 2 16,0 0-2-16,0 0 0 16,0 0 0-16,0 0 3 15,0 0-3-15,0 0 0 16,0 0-1-16,0 0-5 0,0 0 6 15,0 0 0-15,0 0-1 16,0 0 4-16,0 0-5 16,0 0 2-16,0 0 0 15,0 0 5-15,0 0-4 16,0 0-1-16,0 8 0 16,9 4 3-16,10 7 3 15,6 4-6-15,-3-3 0 16,1 3 4-1,2-5-4-15,-10-3 0 0,1-1-1 16,-3-6 4-16,-7-2-5 16,1 1 2-16,-5-5-1 15,1-1-4-15,-3-1-6 16,0 0-20-16,0 0-14 0,0 0-72 16,-3 0-107-16,-4 0-910 15</inkml:trace>
  <inkml:trace contextRef="#ctx0" brushRef="#br0" timeOffset="57174.89">29098 9778 1558 0,'0'0'8'16,"0"0"15"-16,0 0 63 15,0 0-34-15,-47 122-14 16,36-94-11-16,3-5-27 16,-2-2 2-16,6-7 0 15,-3 0-2-15,5-7-2 16,2-2-24-16,0-3-47 15,0-2-31-15,0 0-139 0,11-14-758 16</inkml:trace>
  <inkml:trace contextRef="#ctx0" brushRef="#br0" timeOffset="57510.11">29279 9846 1390 0,'0'0'67'0,"0"0"-38"15,0 0 65-15,0 0-39 16,0 0-3-16,0 0-34 16,-16 0-7-16,-9 0-11 15,-6 5 2-15,0 6-5 16,2-1 3 0,9 1 0-16,6-2 0 15,6-2 2-15,8 1 3 16,0 3-4-16,0 1 2 0,0 4 33 0,0-5-22 15,0 4-10-15,0-5 10 16,13 1-12-16,-4-4 0 16,9 0-2-16,0 0 1 15,4-3-6-15,2 0 5 16,-1-2-10-16,-5-2-4 16,-5 0-26-16,-1 0-19 0,-8 0-68 15,-2 0-221-15</inkml:trace>
  <inkml:trace contextRef="#ctx0" brushRef="#br0" timeOffset="57993.7">29397 9169 1479 0,'0'0'10'15,"0"0"-3"-15,0 0 100 16,0 0-64-16,0 0 2 16,0 0-21-16,67-12-20 15,-34 12 25-15,5 0-24 0,-7 0-4 16,0 0-2-1,-2 0-8-15,-6 0-28 0,-6 0-47 16,-7 0-77 0,-8 0-76-16,-2 0-895 0</inkml:trace>
  <inkml:trace contextRef="#ctx0" brushRef="#br0" timeOffset="58247.6">29548 9157 322 0,'0'0'886'0,"0"0"-878"0,0 0 73 0,0 0 39 16,0 0-64-16,0 0 18 16,-2 49-21-16,-3-19-15 15,-3 4 18-15,-5 3-27 16,1 2-1-16,1-4-11 16,5-6-17-16,-4-7 11 15,6-4-11-15,2-3-13 16,-3-4-21-16,3-2-46 15,0-6-95-15,-2-3-350 0</inkml:trace>
  <inkml:trace contextRef="#ctx0" brushRef="#br0" timeOffset="59140.43">29947 8811 1258 0,'0'0'70'0,"0"0"-49"16,0 0 99-16,0 0-27 15,0 0-31-15,0 0-23 16,76 34 1-16,-59-14-22 16,4 2 17-16,-5 3-16 15,-1 0-16-15,1 6 15 16,-3 4-17-16,-2 5 0 16,-4 7 5-16,-3 3-4 15,1 2 6-15,-5 0-8 16,0 3 0-16,0-3 15 15,0 1-15-15,-5-3 1 16,-1 3 4-16,-6-3-3 16,6 0 3-1,-7 0-5-15,-1-2 0 0,1 0 3 16,-1 0-3-16,1-3 0 16,-1-4-2-16,1-2 5 15,-3-3-2-15,1-2-1 0,-1 2 0 16,-1 0 0-16,-6 0 0 15,6 3 0-15,-4-4-4 16,3-2 11 0,3 0-8-16,-1-6 1 15,3-4 0-15,-1-2 0 0,8-5 0 16,-5-6 0-16,9-2-4 16,-3-6 8-16,3-2-6 15,2 0 2-15,0 0 0 16,0 2 2-16,0-2-2 15,0 2-2-15,0-2 2 16,0 0 0-16,0 0-2 0,0 0 2 16,0 0-9-16,0 0 7 15,0 0-30-15,0 0-30 16,0-2-83-16,-7-6-397 16</inkml:trace>
  <inkml:trace contextRef="#ctx0" brushRef="#br1" timeOffset="72083.35">6233 10804 1354 0,'0'0'116'16,"0"0"-108"-16,0 0 18 16,0 0 27-16,0 0-27 15,0 0-25-15,16 0 10 16,-11 0-4-16,-5 0 21 15,2 16 12-15,-2 10-21 16,0 9 25-16,0 6-21 16,0 1-10-16,0 2 7 15,0-4-17-15,0-6 8 0,0-7-11 16,0-10 0-16,0-6 3 16,0-7-3-16,0-4-5 15,0 0-12-15,0 0-46 16,0-2-30-16,0-18-63 15,0-2-428-15</inkml:trace>
  <inkml:trace contextRef="#ctx0" brushRef="#br1" timeOffset="72993.42">6461 10908 894 0,'0'0'552'15,"0"0"-551"1,0 0 7-16,0 0 57 0,0 0 10 16,0 0-51-16,20 81-9 0,-20-58 22 15,0-1-1 1,0 3-6-16,-13 0-9 0,0 0-10 15,-3-3 14-15,-3-4-22 16,6-2-1-16,-2-2 6 16,-1 0-6-16,1-2 4 0,-3-2-6 15,0 0 0 1,-2 2 4-16,-2-2-4 16,-3-1 0-16,2 0 0 0,2-3 2 15,-2-4-1-15,3 0-1 16,-2-2 1-16,2 0-4 15,-3 0 3-15,2 0-8 16,0 0 8-16,1-7-1 16,3-5 0-16,1-1-2 15,3 1 3-15,-3-4-4 16,5-2 4-16,0-4-1 16,-1-6-4-16,8-4 5 15,2-5-2 1,2 0-5-16,0-1 4 0,0-1-6 15,0 6 3-15,4 2-1 16,5 7 6-16,-2 6 2 16,0 3-3-16,-1 2 2 15,1-1 0-15,4-1 0 16,-2 1 0-16,6-3 0 16,3-2-1-16,3 2 4 0,0 3-3 15,6 3 0 1,0 5 0-16,-2 3-5 15,2 3 5-15,-3 0 0 0,0 0 0 16,3 0 2-16,0 0-2 16,2 9 0-16,4 4 3 15,-2-1-3-15,3 4 0 16,-5 0 0-16,-2 0 0 16,-7 3 1-16,-1 4 4 15,-5-1 0-15,-1 4-3 16,-1-4 14-16,-8 1-14 15,3-3 1-15,-3-3 5 16,-4 5-7-16,2-1 1 16,-2 3-2-16,0-1 0 15,0 2 7 1,0 3-7-16,-6 0 0 16,-8 0 3-16,-1 0-2 15,-1-6 3 1,3-4-4-16,-2-4 0 0,1-4 2 0,1-2-2 0,-1-4-2 0,3-2 1 15,-1-2-7 1,4 0-7-16,-1 0-7 0,-2 0-29 16,2 0-26-1,0-3-149-15</inkml:trace>
  <inkml:trace contextRef="#ctx0" brushRef="#br1" timeOffset="74315.64">12443 10840 1301 0,'0'0'167'16,"0"0"-116"-16,0 0 2 15,0 0 9-15,0 0 3 16,0 0-44-16,5-6-15 16,-3 6-5-16,4 0 4 15,6 0-6-15,5 0 1 16,10 0 0-16,0 9 4 15,0-2-4-15,-5 1 0 0,0 2-3 16,-6-4 2-16,-5 2-2 16,-4-1 3-16,-7-2-3 15,0 4-2-15,0 5 3 16,-16 3 2-16,-6 6-2 16,-7-2 6-16,-5 0-8 15,5-1 4-15,0-5 0 16,3-1-4-16,10-3 4 15,10-5 0-15,4-4 3 16,2-2-1-16,0 0 3 16,0 0-5-16,0 0 1 15,6 0 5-15,9 0-4 0,10 0 1 16,-5 0 0-16,7 0 1 16,4 0-3-16,3 0-1 15,-1 0-4-15,-2 0 1 16,3 0-15-1,-3-2-48-15,-9-8-48 0,-7-1-165 16</inkml:trace>
  <inkml:trace contextRef="#ctx0" brushRef="#br1" timeOffset="75114.28">12944 10701 1434 0,'0'0'52'15,"0"0"-3"-15,0 0 8 16,0 0-17-16,0 0 1 15,0 0-18-15,-75-59-5 16,59 45-18-16,-6-1 5 16,4 2 17-16,-4-1-16 15,0 2 6-15,-3 3 2 16,5 3-7-16,-7 3 2 16,0 0-9-16,-2 1 0 15,1 2 5-15,3 0-5 16,1 0 0-16,-3 2 6 0,-4 14-3 15,-3 5-5-15,1 2 2 16,-5 1 0-16,7 2 4 16,-2 1-4-16,2-1 0 15,-4 2-3-15,12-4 7 16,-4 2-4-16,2 0 0 16,0 3 0-16,6 0 0 15,-4 3 0-15,5 1 0 16,5-1 0-16,1-3 1 15,10 4 6-15,0-1-7 0,2 0 0 16,0-2 2 0,2-2-1-16,12 0-1 0,1 0 0 15,10-2 3-15,2-2 1 16,2-2-4-16,4-3 0 16,7-2-1-16,3-4 1 15,1-6 0-15,1-4-1 16,8-3 2-16,1 0-5 15,-3 0 4-15,2-10-2 16,-6-7-2-16,-5-5 5 16,1-6-1-16,-7-4 0 15,-3-6-5-15,-2-4-2 16,0 0 1-16,-2-2-5 16,-2 1 8-16,0 4-16 15,-10 3 7-15,-3 1 7 16,-3 6 0-16,-9 2 2 15,-2 5 3-15,0 4 0 0,0 3-3 16,0 7 3-16,0 3 0 16,-4 1-1-16,0 3-6 15,-8-1-10-15,1 2-81 16,-2 0-62-16,-1 0-353 16</inkml:trace>
  <inkml:trace contextRef="#ctx0" brushRef="#br1" timeOffset="76505.31">20208 10701 1471 0,'0'0'8'0,"0"0"-7"15,0 0-1-15,0 0 4 16,0 0 24-16,0 0-24 16,76-1-4-16,-42 1 11 15,-11 6-6 1,2 1 21-16,-7 4-22 0,-5-1 3 15,-3 0-5-15,-8-1-2 16,-2 6 0-16,0-3 1 16,0 4-1-16,-25 2 0 15,-8 0-6-15,-8 1 6 16,-3-2-9-16,2-4 9 16,11-5 0-16,6-4 1 15,19-3 7 1,-2-1 13-16,8 0-4 0,0 0-11 15,0 0 0-15,23 0-6 0,6 0 0 16,11 0 3-16,5 0-3 16,-1 0-5-16,1 0-9 15,-7 0-14-15,-9 9 26 16,-7 2-10-16,-9 3 12 16,-6 1 0-16,-7 0 4 15,0 2 26-15,0 1-7 16,-11 0-15-16,-7 2 16 15,-6-3-24-15,-3 2 7 16,0-5 1-16,0-4-8 16,9-4-2-1,3-6-9-15,1 0-30 0,12 0-15 16,0 0-115-16,2-13-658 16</inkml:trace>
  <inkml:trace contextRef="#ctx0" brushRef="#br1" timeOffset="77260.44">20652 11048 1340 0,'0'0'34'0,"0"0"18"0,0 0 34 15,0 0-18-15,0 0-32 16,0 0-10-16,-29 116-9 16,13-98 5-16,-9 1 12 15,-2-1-25-15,-1-4 6 16,-6 0-8-16,1-2-2 16,-5-2 4-16,-4 0-6 15,3-4-1-15,4-2 17 16,-5-1-19-16,9-3 0 15,-5 0 2-15,3 0-2 16,4 0 0-16,0 0 0 16,2-5 0-16,0-7-5 15,5 1 5-15,-4-2 0 16,-3-1-1-16,2-4 3 0,-2 0-4 16,2-2 1-16,0 1 1 15,7-4-3-15,5-1 3 16,2 0-3-16,1-3 1 15,10-3 0-15,2-3-1 16,0-1-10-16,2-8 3 16,25-2 8-16,-5-5-7 15,12-3-1-15,-3 4 8 16,0 4-7-16,2 6 9 16,3 7-5-16,-3 9 5 15,3 4-1-15,-3 4 1 16,0 5 0-16,6-1 5 15,3 3-2-15,5 5 3 16,4 2-6-16,5 0 0 16,-9 0 2-16,4 0-2 0,-6 13-1 15,-8 6 0 1,1 8 2-16,-9 3 2 0,-2 1-3 16,0 4 0-1,-5 3 25-15,2-2-12 16,1-2-11-16,-7 0-1 15,-7-2 1-15,-11-4 2 0,0 4-3 16,0 0 0-16,-23-1 19 16,-6-1-20-16,-2-5 0 15,-7 2 0-15,5-5-1 16,0-1-1-16,8-10-31 0,8-4-21 16,7-4-82-16,10-3-325 15</inkml:trace>
  <inkml:trace contextRef="#ctx0" brushRef="#br1" timeOffset="78446.19">27530 10583 1595 0,'0'0'7'0,"0"0"-3"15,0 0 80-15,0 0-62 16,0 0-13-16,0 0-9 0,-38 30 3 16,13-6-6-16,-10 7 3 15,-8 2 0-15,-1 4 8 16,-8-1-7-16,10-3 1 15,11-3-4-15,11-9 10 16,7-5-9-16,8-6 1 16,3-4-3-16,2 0-1 15,0-3 4-15,0-2 0 16,15-1 0-16,14 0 3 16,9 0 1-16,9-7-4 15,6-4-9-15,5 3 8 0,-4 2-10 16,-7 2-4-16,-9 4-21 15,-11 0-14-15,-12 0-3 16,-9 0-46-16,-6 0-78 16,0 0-233-16</inkml:trace>
  <inkml:trace contextRef="#ctx0" brushRef="#br1" timeOffset="78761.25">27463 10713 1295 0,'0'0'157'16,"0"0"-131"-16,0 0 49 16,0 0 11-16,0 0-13 15,0 0-39-15,0 119-1 16,0-89-11-16,0 2-17 15,0-4 17-15,-4-1-22 16,-4-5 0-16,2-3 1 16,6-2-1-16,-2-7-7 15,2-3-21-15,0-6-48 0,0-1-29 16,0 0-186-16</inkml:trace>
  <inkml:trace contextRef="#ctx0" brushRef="#br1" timeOffset="79665.25">27688 10890 1470 0,'0'0'23'15,"0"0"0"-15,0 0 53 16,0 0-26 0,0 0-29-16,0 0-1 0,0 100-4 15,-7-75-1-15,-9-1 21 16,-3 2-23-16,-6-2-2 16,-2-2 2-16,-2-5-4 15,2 0-9-15,-4-7 0 16,-2-3 0-16,4-4-2 15,-7-3 2-15,3 0-6 0,2 0 4 16,-5 0-3-16,1 0 3 16,-2-8-5-16,2-4 1 15,-1-2 0-15,1-2-2 16,-1 0 5-16,1-7 0 16,-4 0-3-16,6-5 5 15,-5-3-7-15,7 1-8 0,6 3 16 16,10 0-13-16,6 6 13 15,2 2-2-15,7 0 4 16,0 0-1-16,0-3-1 16,2-6 2-16,19-3-4 15,-3-2 2-15,6-1 0 16,5 0 0-16,2 3 1 16,2 5-2-16,6 4 1 15,-4 4 0-15,1 2-2 16,-1 0 2-16,1 4 0 15,-7 0 2-15,4 0-2 16,6 3 8-16,-4 2-8 16,3 3 0-16,2 4 7 0,-5 0-7 15,2 0 0 1,-4 0 6-16,-2 10-5 16,-5 2 1-16,-1 0-2 0,2 1 3 15,-7 0-1-15,5 1-2 16,-6 0 0-1,2 1 7-15,-6 0 0 0,-6 3 2 16,0-1 1-16,-5 1-9 16,3 2 22-16,-5 0-21 15,-2 3-2-15,0 0 10 16,0 1-6-16,0 4 3 16,0 2 2-16,0 0-7 15,-9 0 20-15,-6 0-22 0,-1-2 0 16,-1 0 3-16,-1-3-3 15,-3-1 0-15,0 1 0 16,-6-2 0-16,-2 1 5 16,-7-2-5-16,5-1 0 15,0-7 0-15,2-1 2 16,4-5-4-16,5-4 0 16,0-4-15-16,2 0 14 15,-2 0-34-15,7 0-10 16,-10-2-46-16,4-2-87 15,-2 2-412-15</inkml:trace>
  <inkml:trace contextRef="#ctx0" brushRef="#br0" timeOffset="113066.72">2435 13577 1282 0,'0'0'50'16,"0"0"-42"-16,0 0-8 15,0 0 50-15,0 0-24 16,0 0 1-16,0 0 8 15,0 0-6-15,0 0 18 16,0-4-19-16,0-1-13 16,0-5 3-16,0-1-18 15,0 1 0-15,-7-2-1 16,-1 2 5-16,-11-2-2 16,3 4-2-16,-1 4 0 15,-1 0 5-15,5 4-1 16,-3 0 5-16,-4 0 2 15,0 16-10-15,-5 12 4 16,1 2-4-16,0 9-1 16,-1 2 3-16,3 4-2 15,2 3-1-15,4 1 1 16,3 1 1-16,1 0 6 0,4-5-4 16,3-5-1-16,5-4 11 15,0-7-14-15,0-10 0 16,0-2-2-16,5-8 6 0,6 2-7 15,0-5 3 1,0-2-1-16,2-4-1 0,5 0 2 16,3 0-1-16,0-16 0 15,6-12 2-15,2-12-2 16,7-11 1-16,7-7 0 16,1-7 0-16,1-2 0 15,-3-5-1-15,-7-3 0 16,-4 1 2-16,-4 4 0 15,-2 3-1-15,-6 8 0 16,-5 3-3-16,-3 2 4 16,-3 5-1-16,-6 1 0 15,0 6 2-15,-2 4-3 16,0 4 1 0,0 6 0-1,0 6 1 1,0 6 0-16,0 5 0 15,-4 5 1-15,0 6 2 16,2-1 20-16,0 1-20 0,2 0 6 0,0 0 7 16,0 0-13-16,0 0 1 15,0 12-5-15,-4 14 2 0,-3 17 3 16,1 13-5-16,2 9 0 16,-2 9 13-16,2 7-5 0,0 7 2 15,-5 2-2-15,0-2-5 16,2-5 18-16,3-11-21 15,-1-13 0-15,3-9 0 16,2-9 1-16,0-9-2 16,0-8 0-16,0-3 1 0,0-10-9 15,0-2 8 1,0-6-10-16,0 1 10 16,0-2-7-16,0 1-7 0,0 1-9 15,0 4-13-15,0 3 6 16,0 4-43-16,-2-1-37 15,-5-8-135-15</inkml:trace>
  <inkml:trace contextRef="#ctx0" brushRef="#br0" timeOffset="115150.52">3168 13221 1489 0,'0'0'12'0,"0"0"-9"0,0 0 24 16,0 0 23-16,0 0-31 15,0 0-16 1,-2 13 10-16,2 28 1 0,-2 18 33 15,-12 21-20-15,-1 8-22 16,-4 3 16-16,4-4-14 16,1-15-6-16,12-16 0 15,2-14 2-15,0-14-6 16,2-10-2-16,17-10-31 16,5-4-13-16,-2-4-26 15,0 0-34-15,-9-14-74 16,-5-3-641-16</inkml:trace>
  <inkml:trace contextRef="#ctx0" brushRef="#br0" timeOffset="115454.4">2948 13505 1413 0,'0'0'131'16,"0"0"-128"-16,0 0 28 16,0 0 11-16,0 0-33 15,0 0-4-15,46 0 1 16,-5 0 5-16,-2 0 12 16,6-2-21-16,0-6 0 15,-1 0-2-15,-1-2-11 0,-3 2-26 16,-11 5-98-16,-12 3-171 15</inkml:trace>
  <inkml:trace contextRef="#ctx0" brushRef="#br0" timeOffset="115864.26">3349 13479 1305 0,'0'0'155'0,"0"0"-147"15,0 0 44-15,0 0 9 16,0 0-14-16,0 0-18 16,21 82-14-16,-16-46 6 0,-5 7-5 15,3 1 1-15,-3-1 11 16,0 0-24-16,0-9 2 16,0-5-1-16,0-8-1 15,0-9 1-15,0-6-5 16,0-4 0-16,0-2-5 15,0 0 0-15,0 0-4 16,0 0 7-16,0 0-4 16,0-6 3-16,0-8-3 15,0-6 4-15,0-4-3 16,10-6 4-16,9-3 0 16,2-2-2-16,6 0 6 15,0 2-5-15,0 4 2 16,-7 10 0-16,-3 5-1 15,-3 7 1-15,-3 5-1 16,-2 2 0-16,5 0-17 0,-1-4-39 16,3-1-104-1,-1-7-627-15</inkml:trace>
  <inkml:trace contextRef="#ctx0" brushRef="#br0" timeOffset="116286.41">3876 13325 1517 0,'0'0'29'0,"0"0"-10"0,0 0 32 15,0 0 14-15,0 0-37 16,0 0-24-1,-35 56-4-15,21-6 3 0,1 8 31 16,1 6-16-16,6 1-2 16,6-3 7-16,0-2-16 15,0-6-4-15,2-8-3 16,12-9 5-16,1-10-12 16,3-4 1-16,0-6-22 15,2-7-20-15,0-6-38 16,-2-4-101-16,-7 0-709 15</inkml:trace>
  <inkml:trace contextRef="#ctx0" brushRef="#br0" timeOffset="117640.77">4307 13183 1061 0,'0'0'219'16,"0"0"-211"-16,0 0 40 16,0 0 14-16,0 0-7 15,0 0-10-15,0 47-24 16,-7-5 14-16,-3 13 10 16,2 11-9-16,-1 10 27 15,-3 4-45-15,2 4-1 0,-1 1 4 16,1-7-14-16,-1-2-7 15,3-8 0 1,4-7 0-16,-2-11-4 16,6-12-4-16,0-11-11 15,0-8 9-15,0-9-9 16,0-8-2-16,0-2-24 0,-2 0-38 16,0-10-5-16,0-22-85 15,0-11-428-15</inkml:trace>
  <inkml:trace contextRef="#ctx0" brushRef="#br0" timeOffset="118042.81">4244 13190 902 0,'0'0'455'0,"0"0"-449"16,0 0 71-16,0 0-17 15,0 0-20-15,0 0 12 16,67-88-51-16,-36 66 1 0,2 0 0 16,1 4-2-1,3 4 0-15,0 8 0 0,-4 6 0 16,-4 0-6-16,-9 14 7 16,-4 16-1-16,-8 6 27 15,-3 5 4-15,-5 8 10 16,0 4-12-16,-5 1-9 15,-13 4 9-15,-8 1-25 16,-3-4 9-16,-2-3 0 16,-2-5-7-16,-2-7 9 15,4-12-15-15,2-6 2 16,3-11-1-16,6-3-1 16,4-1-19-16,7-5-21 15,5-1-34-15,4 2-57 16,0-3-138-16</inkml:trace>
  <inkml:trace contextRef="#ctx0" brushRef="#br0" timeOffset="118735.72">4567 13589 1476 0,'0'0'2'0,"0"0"57"16,0 0 20-16,0 0 0 0,0 0-27 16,14 120-20-1,-14-82-9-15,0 1-11 16,0-1-8-16,0-4 9 0,0-6-13 15,-5-2-3-15,5-8 3 16,0-8-14-16,0-2-8 16,0-8-33-16,0 0-44 15,3 0-28-15,12-21-69 16,3-8-491-16</inkml:trace>
  <inkml:trace contextRef="#ctx0" brushRef="#br0" timeOffset="118944.43">4818 13614 1284 0,'0'0'196'0,"0"0"-186"15,0 0 49-15,0 0 5 0,0 0-18 16,0 0-9-16,0 0-23 16,0 13 8-16,-8 7-14 15,-12 5-8-15,0 2 21 16,-3 0-16-16,-1-1-2 15,0-4 1-15,1-2-3 16,5-6-2-16,5-2 1 16,7-6 0-16,-2-2 3 15,6-4-3-15,2 0 0 16,0 0 7-16,0 0-7 16,0 0 13-16,0 0-13 0,0 0 2 15,0 0 7-15,0 0-9 16,0 0 0-16,0 0-2 15,0 3 6-15,0-2-8 16,2 5 4-16,14 0 0 16,2 2 0-16,0 0 0 15,2-2-2-15,-5 0-3 16,6 0 10-16,-6-3-6 16,-1 0 1-16,-3 1 0 0,-3-3-9 15,0-1 9-15,-4 3-3 16,0-3 1-16,-2 0 4 15,1 0-2-15,-3 0 0 16,0 0 0-16,0 0-7 16,0 0 2-1,0 0-8-15,0 0-4 0,0 0-7 16,0 2 10-16,0-2-31 16,2 0-25-16,-2 0-49 15,0 0-264-15</inkml:trace>
  <inkml:trace contextRef="#ctx0" brushRef="#br0" timeOffset="119742.19">5217 13254 1403 0,'0'0'10'15,"0"0"30"-15,0 0-4 0,0 0 15 16,0 0-16-16,0 0-15 16,54 48 7-16,-36-22-13 15,-3 5 0-15,6 3 23 16,-8 4-15-16,1 3-2 16,-8 3 7-16,-6 8-17 15,0-1 17-15,0 3-21 16,-4 7-6-16,-19 2 10 15,-6 8-8-15,-6 1-2 16,-3 4 0-16,0-3 4 16,7-9-2-16,4-9-2 0,5-18 0 15,6-11-5-15,7-16-10 16,7-8-41-16,0-2-79 16,2-2-351-16</inkml:trace>
  <inkml:trace contextRef="#ctx0" brushRef="#br0" timeOffset="120970.54">1820 14639 1300 0,'0'0'133'0,"0"0"-120"0,0 0 3 16,0 0 34-16,0 0 14 16,0 0-44-16,18-5-10 15,-1 5 10-15,10 0-6 16,6-1 32-16,10-3-25 0,6-1-7 16,9-1 4-16,6 0-2 15,11 0-1-15,6-3-9 16,6 2-3-1,0 1 14-15,-2 2-17 16,-7 3 0-16,-7-4 11 16,3 1-6-16,3 0 5 15,8-2 7-15,2-7-15 16,9 0 15-16,2-7-17 16,7-4 0-16,2-2 10 15,7 2-7-15,-6 2 6 16,-7 3-9-16,-5 3 0 0,-12 6 10 15,-6 2-10-15,3 4 0 0,-8 2 7 16,2 1-5-16,-3-5 2 16,-1 0-4-1,0-4 0-15,8-1 2 0,-6 0-2 16,1-1 0-16,-3 1 0 16,-2 1 2-16,-5 2-1 15,1 4 1-15,-3 0 2 16,2 4-1-16,-2-4-1 15,7 2-2-15,4-4 2 16,5-2 0-16,-2 2-2 16,-7 0-1-16,-9 2 1 15,-15 2 1-15,-12 2-1 0,-10 0-2 16,-10 0-1 0,-5 0 6-16,-3 0-4 0,-5 0 1 15,0 0 0-15,0 0-9 16,0 0 9-16,0 0-8 15,0-2 3-15,0-1-14 16,0-3-13-16,-5 1-22 16,-24-3-68-16,-13 8-276 15</inkml:trace>
  <inkml:trace contextRef="#ctx0" brushRef="#br0" timeOffset="122182.76">2620 15815 1465 0,'0'0'67'0,"0"0"-58"16,0 0 59-16,0 0-22 16,0 0-15-16,0 0-19 15,2 0-7-15,-2 0-1 16,0 0-4-16,0-4 2 16,-2-9 7-16,-11-2-9 15,-3-2 0-15,1 5 3 16,-8 1-3-16,3 3 0 15,0 6-6-15,0 2 6 16,-1 0-1-16,-2 2 1 0,-10 18 0 16,-4 10 4-1,3 8-1-15,3 4-3 16,7 5 0-16,4 0 0 16,4 4 1-16,3-1-1 0,4 0 0 15,4-6-1-15,3-2 5 16,2-4-2-16,0-5-2 15,0-6 0-15,0-4 6 16,12-7-6-16,1-4-5 16,3-6 4-16,3 2-1 15,6-6 2-15,4-2 0 16,9 0 0-16,7-18-4 16,1-16 4-16,1-8 0 0,-5-13 0 15,-2-7 0-15,-1-8 1 16,-4-4-1-16,-4-5 0 15,-4 1-1 1,-9 0 1-16,0 0-6 0,-5 0 5 16,3 7-2-16,-1 6 1 15,1 4 1-15,-3 9 1 16,3 2-1-16,-7 6 1 16,-3 4 0-16,1 6 0 15,-7-1 2 1,0 9-1-16,0 2-1 0,0 2 0 15,0 10 4-15,-3 4-3 16,1 6 4-16,2 2 9 16,0 0-2-16,-2 0 6 0,-7 20-4 15,-1 14-14-15,-9 19 6 16,3 11-6-16,3 6 0 16,3 3 0-16,2 8 4 15,4 2 8-15,0 3-8 16,1-3-1-16,-1 6 10 15,4-11-13-15,0-7 0 16,0-7 2-16,0-9 1 16,11-10-3-16,1-3-3 15,5-8 3-15,-3-5 0 16,-1-5 0-16,3-4-3 16,-5-4 3-16,-3-6-14 15,2-5 5-15,-4-2-28 0,1-3-31 16,-1 0-40-16,1 0-144 15</inkml:trace>
  <inkml:trace contextRef="#ctx0" brushRef="#br0" timeOffset="122548.37">3266 15709 1451 0,'0'0'119'0,"0"0"-104"16,0 0 5-16,0 0 22 15,0 0 9-15,0 0-14 16,0 46 1-16,0-3-8 16,-5 5-16-16,-3 2 14 15,-4 6-23-15,3 2-3 16,-1-6-2-16,2-6 3 16,4-4-6-16,0-11-1 15,4-4-16-15,-3-5 9 0,3-9-27 16,0-8-19-16,0-5-23 15,0 0-87-15,0-25-436 16</inkml:trace>
  <inkml:trace contextRef="#ctx0" brushRef="#br0" timeOffset="123054.86">3536 15693 1383 0,'0'0'1'0,"0"0"49"16,0 0 33-16,0 0 4 15,0 0-32-15,0 0-6 16,0 0-25-16,0 0 7 16,0 13-14-16,-7 8-11 15,-13 7 5-15,-7 2-11 0,-4 4 0 16,-7 1 0-16,-2-2 0 15,-3 2 1-15,4-5-1 16,5-6-7-16,7-8 1 16,11-6 6-16,8-6-2 15,8-2-1-15,0-2 6 16,0 0-2-16,0 0-1 16,0 0 0-16,0 0 11 0,0 0-10 15,0 2 2-15,0 0 0 16,20 6-2-16,9 2 15 15,4 0-16-15,1 2 2 16,3-2 5-16,-1-2-7 16,-3 1 1-16,-4-4-2 15,-4-2 4-15,-7 2 0 16,-7-1-3-16,-5-2 0 16,-3-2-5-16,-1 0 0 15,-2 0-17-15,0 0-27 16,0-8-47-16,0-9-60 15,2-4-435-15</inkml:trace>
  <inkml:trace contextRef="#ctx0" brushRef="#br0" timeOffset="123472.72">3756 15942 1410 0,'0'0'94'16,"0"0"-88"-16,0 0 44 16,-4 110 0-16,-8-62 6 15,1 2-25 1,-2 4-16-16,-1 0 14 0,1-7-13 16,5-11 0-16,2-15-6 15,4-10-8-15,2-11-4 16,0 0-10-16,0 0-33 15,0-14-12-15,10-22-26 16,11-11-25-16,6-5-96 16,0 1-711-1</inkml:trace>
  <inkml:trace contextRef="#ctx0" brushRef="#br0" timeOffset="123893.16">3894 16024 1213 0,'0'0'130'0,"0"0"-65"0,0 0-16 16,0 0-4-16,0 0 6 15,0 0-11-15,3 0-12 16,-3 0-3-16,0 0-5 16,-8 5 12-16,-13 9-32 15,-6 5-1-15,0 0-1 16,0 2 2-16,5-3 0 16,7-7-1-16,3 2 3 15,10-7-2-15,2-2 0 16,0-2 0-16,0 0 7 0,0 2-2 15,7 1 5-15,10 1 6 16,6-6-6-16,4 4 16 16,2-4-22-16,0 0-1 15,-3 0 3-15,1 0-6 16,-5 0 1-16,-4 0-1 16,-5 0 0-16,-6 0-8 15,-5 0-14-15,-2 0-35 16,0 0-54-16,0 0-158 15</inkml:trace>
  <inkml:trace contextRef="#ctx0" brushRef="#br0" timeOffset="127506.57">6247 14711 1437 0,'0'0'71'0,"0"0"-70"16,0 0 24-16,0 0 35 15,0 0-22-15,0 0 6 16,0 0-26-16,131-13-7 15,-95 11 6-15,-1 2-8 16,2-6 0-16,-2 6-9 16,1 0 0-16,-5-1-6 0,0 1-1 15,-6 0-37-15,-6 0-39 16,-9 0-101-16,-10 0-526 16</inkml:trace>
  <inkml:trace contextRef="#ctx0" brushRef="#br0" timeOffset="127769.98">6207 15005 704 0,'0'0'669'0,"0"0"-658"0,0 0 19 15,0 0 36-15,0 0-3 16,0 0-12-16,13 0-6 16,8 0-21-16,8 0 1 15,8 0-7-15,12 0-10 16,9-6-6-16,6-8-2 16,1-5-7-16,-3 8 2 15,-4-3-67-15,-10 8-70 16,-17 6-223-16</inkml:trace>
  <inkml:trace contextRef="#ctx0" brushRef="#br0" timeOffset="128338.17">7261 14566 1478 0,'0'0'128'0,"0"0"-127"16,0 0 23-16,0 0 49 16,0 0-38-16,0 0-27 15,-12 23-1-15,-5 8-5 16,-3 11-1-16,-5 8 7 15,3 3-3-15,4 0 23 16,3-3-25-16,5-2 0 16,6-9 8-16,4-7-8 15,0-11-3-15,7-4-4 0,11-5 4 16,2-3-8 0,4-8 8-16,7-1-10 0,0 0 10 15,10-16-4-15,-1-11 1 16,0-12-9-16,-5-1 0 15,2 0 8-15,-14 0-16 16,4 2 10-16,-11-1 9 16,-5 1 2-16,-9 8-2 15,-2 1 1-15,0 2 0 16,0 7 19-16,-15 2-9 16,-7 3-6-16,-5 4 9 15,-2 1-10-15,-5 6-3 16,-1 2-4-16,-3 2-11 15,7 0 6-15,4 0-53 16,5 0-137-16</inkml:trace>
  <inkml:trace contextRef="#ctx0" brushRef="#br0" timeOffset="131746.07">8547 14508 1162 0,'0'0'435'0,"0"0"-435"0,0 0-6 16,0 0 6-16,0 0 28 16,0 0-24-16,0 0 8 15,133-44 2-15,-79 32-10 16,-3 1 8-16,0 0-12 16,1 3 5-16,-6-2-6 15,-4 1 1-15,-8 3-5 16,-6 2-4-16,-9 1-10 15,-11 0-8-15,-6-1-25 16,-2 0-17-16,0-6-8 16,-15 0-49-16,-14 0-183 15</inkml:trace>
  <inkml:trace contextRef="#ctx0" brushRef="#br0" timeOffset="132256.35">8880 14297 845 0,'0'0'240'0,"0"0"-157"0,0 0 4 0,0 0-18 15,0 0 14-15,0 0-17 0,-15-20-27 16,15 20 10-16,-2 0-13 16,2 0-28-16,0 0 8 15,0 16-9-15,0 14 6 0,0 12 0 16,0 11 0 0,0 9 10-16,0 10-5 0,0 6-12 15,-4 6 3-15,-10-4-8 16,3-6-2-16,-1-9-1 15,4-9 2-15,-1-6-1 16,0-6 1-16,2-5 0 16,-2-9-4-16,3-9 4 15,-3-8-3-15,-5-3-5 16,1-8-11-16,-5-2 3 16,-7 0-8-16,-4-5 4 15,0-11 3-15,1-3-11 16,6 1 7-16,1 5 8 15,8 4 13-15,9 6 10 0,2 1-1 16,-1 0 15-16,3 2 5 16,0 0-16-16,0-6 1 15,0-2-14-15,0-10 3 16,18-12 6-16,15-8-8 16,9-7 7-16,16 1 0 15,7 1-8-15,7 1 4 16,-1 3-4-16,-2 6 0 15,-7 2-7-15,-6 8 7 16,-7 1-7-16,-9 5 6 16,-9 1-11-16,-2 1 9 15,-2 3-7-15,0-5-8 16,-10 1 8-16,-3-1-31 16,-5-4-38-16,-9 2-59 15,0 0-173-15</inkml:trace>
  <inkml:trace contextRef="#ctx0" brushRef="#br0" timeOffset="132623.2">9150 14437 1324 0,'0'0'111'16,"0"0"-110"-16,0 0 38 15,0 0 5-15,0 0-18 16,0 0-2-16,-2 75 4 16,15-25 13-16,1 6-10 0,1 9-10 15,3 0 19-15,-3 2-21 16,1-1-2-16,3-6-2 16,-11-2-12-16,7-5 3 15,-3-8-6-15,1-2 0 16,-4-10-1-16,0-2 1 15,0-1-7-15,-3-10 1 16,6-4-16-16,-10-7 9 16,3-8-14-16,-5-1-34 15,0-1-26-15,0-29-90 16,0-11-508-16</inkml:trace>
  <inkml:trace contextRef="#ctx0" brushRef="#br0" timeOffset="132873.94">9445 14614 739 0,'0'0'706'0,"0"0"-701"16,0 0-5-16,0 0 15 15,0 0 44-15,0 0 7 16,13 76-33-16,-34-37-12 15,-5 0 7-15,-5 5-10 16,-12 5 5-16,-3-1-23 16,-6 1 0-16,3-5-2 0,3-7-6 15,4-11-24-15,5-4-13 16,6-7-13-16,7-8-15 16,8-7-65-16,3 0-171 15</inkml:trace>
  <inkml:trace contextRef="#ctx0" brushRef="#br0" timeOffset="133171.34">9258 14296 506 0,'0'0'1027'0,"0"0"-1024"15,0 0-2-15,0 0 28 16,0 0 25-16,0 0-4 16,148 63-15-16,-114-35-22 15,0-1 0-15,-8 0 7 16,-4 2 7-16,1-6-25 16,-8-2 0-16,1-2 1 15,-10-9-3-15,3-1-7 16,-4-5-14-16,-5-4-42 15,0 0-100-15,-9-20-414 16</inkml:trace>
  <inkml:trace contextRef="#ctx0" brushRef="#br0" timeOffset="133911.91">10360 14164 1333 0,'0'0'64'0,"0"0"-53"16,0 0 34-16,0 0-14 16,0 0 25-16,0 0-3 0,36 102-20 15,-34-43 5-15,-2 12-1 16,0 13-17-16,0 10 16 15,-16 9-18-15,-13 3-4 16,0 4-9-16,-11-4-5 16,5-8 8-1,-1-13-8-15,12-24-1 16,3-17-2-16,13-19-6 0,1-17-14 16,7-8-30-16,0 0-51 15,7-30-61-15,6-23-240 16</inkml:trace>
  <inkml:trace contextRef="#ctx0" brushRef="#br0" timeOffset="134439.32">10906 14216 1532 0,'0'0'1'15,"0"0"4"-15,-2 125 47 16,-9-83-8-16,-5 2-11 16,-7 5-23-16,-5 8 14 15,-15 1-19-15,-8 7 3 16,-6-5 9-16,-9-5-12 15,2-14 0-15,3-10-5 16,11-13 0-16,5-11-7 16,9-7 1-16,17 0-8 0,3 0 3 15,7-2-17-15,5-3 10 16,2 3 10-16,2 0 7 16,0 2-3-16,0 0 4 15,0 0 0-15,0 0 7 16,0 0-1-16,0 0 11 15,15 0-6-15,14 0-2 16,6 6 20-16,3 12-20 0,3 9 18 16,-6 0 0-16,3 0-19 15,-5 4 7-15,-4-3-13 16,0-2 4-16,-4-4-3 16,-6-4-3-16,0-1 0 15,-3-8-3-15,-8 1 3 16,3-1-8-16,-2-4-28 15,-2-5-47-15,0 0-72 16,-1-5-255-16</inkml:trace>
  <inkml:trace contextRef="#ctx0" brushRef="#br0" timeOffset="134773.06">10997 14787 1371 0,'0'0'101'0,"0"0"-67"15,0 0 17-15,0 0 9 16,0 0 7-16,0 0-36 16,0 87-5-16,-8-39 7 15,-6 9-12-15,-6-1-1 16,4-2-10-16,1 0-8 15,-1-6 7-15,1-9-9 16,3-7-2-16,6-14-1 16,-1-8-13-16,7-10-11 15,0 0-27-15,0-3-34 16,0-26-30-16,7-16-165 16</inkml:trace>
  <inkml:trace contextRef="#ctx0" brushRef="#br0" timeOffset="135194.26">11200 14834 1361 0,'0'0'53'0,"0"0"-23"16,0 0 3-16,0 0 20 16,0 0 11-16,0 0-37 15,0 0-10-15,0 7-6 16,0 9 3-16,-11 6 11 0,-11 3-25 15,-7-2 0 1,0-1 2-16,0-5-2 16,2 0 1-16,2-3-1 0,10 0 0 15,6-6-1-15,2-2 1 16,5-2 0-16,2-4 7 16,0 0-1-16,0 2 4 15,0 2-10-15,0 4 2 16,11 1 14-16,9 0-2 15,1 1-6-15,0 1 10 16,6 0-5-16,0 0-3 16,0-2-6-16,-5 0 0 15,0-2 0-15,-4 0-4 0,3-3 0 16,-13-1 0-16,1 0 4 16,-5-3-8-1,-2 0-13-15,-2 0-46 0,0-6-29 16,-6-15-197-16</inkml:trace>
  <inkml:trace contextRef="#ctx0" brushRef="#br0" timeOffset="148448.04">12769 13797 1356 0,'0'0'140'16,"0"0"-128"-16,0 0 37 16,0 0 9-16,0 0-19 15,0 0-5-15,0 0-27 16,0 0 7-16,71-1-12 16,-44-5 5-16,4 0-4 0,2 0-3 15,7 0-1-15,0 0-5 16,3 4-3-16,-3-2-13 15,-3 4-19-15,-3-2-16 16,-14 0-43-16,-9-2-109 16,-11-1-982-16</inkml:trace>
  <inkml:trace contextRef="#ctx0" brushRef="#br0" timeOffset="148724.38">12791 14008 1548 0,'0'0'0'16,"0"0"12"-16,0 0 24 16,0 0 3-16,0 0-7 15,0 0-13-15,138 0-14 16,-98-6-5-16,0 5-1 15,1-2-7-15,-4 3-7 16,5 0-41-16,-3 0-58 16,-8 0-107-16</inkml:trace>
  <inkml:trace contextRef="#ctx0" brushRef="#br0" timeOffset="149344.26">13773 13708 690 0,'0'0'879'0,"0"0"-865"16,0 0 7-16,0 0 26 15,0 0-8-15,-58 110-21 0,45-74 19 16,-1 1-26-16,-1 5-2 16,2-3 8-16,6 0-8 15,-2-6 4-15,9-3-13 16,0 1 3-16,0-8-2 15,0 0-1-15,11-5-1 16,5-6-2-16,9-2 3 16,-4-6-2-16,16-4-6 15,-4 0 2-15,9-2-1 16,0-19-1-16,-1-6-7 16,-1-4 3-16,-5-12-9 0,-4-1 5 15,-2-5-9 1,-2-1-13-16,-2 2 27 15,-10 1-10-15,-3-2 9 0,-8 1 12 16,-4 6 0-16,0 6 1 16,0 7 14-16,0 9 5 15,-14 8 30-15,-3 4-31 16,-10 6 0-16,-2 2-2 16,-2 0-11-16,-9 9 2 15,5 10-8-15,-8 6 0 16,3 1 5-16,2-5-5 15,7 1 0-15,4-1 2 16,7-2-1-16,5-2-1 16,1-3-7-16,5-5-32 15,9-2-34-15,0-3-100 0,0-2-603 16</inkml:trace>
  <inkml:trace contextRef="#ctx0" brushRef="#br0" timeOffset="150440.24">14756 13758 1081 0,'0'0'140'15,"0"0"-119"-15,0 0 12 16,0 0 28-16,0 0 15 16,0 0-40-16,-17 6-12 15,17-6-2-15,0 0-4 0,0 0 9 16,0 0-14-16,0 0-10 15,13 0 2-15,16 0 1 16,13 2 19-16,9 0-4 16,14-2-17-16,1 0-2 15,11 0-2-15,-11-8 0 16,5 0-5-16,-8 0 2 16,-14 4-19-16,-9 3-4 15,-20 1-12-15,-9 0-8 16,-11 0-56-16,0-5 0 15,-20-2-348-15</inkml:trace>
  <inkml:trace contextRef="#ctx0" brushRef="#br0" timeOffset="150807.72">15105 13415 1334 0,'0'0'97'16,"0"0"-96"-16,0 0 44 16,0 0 22-16,0 0-40 0,0 0 6 15,-37 132-13-15,28-68 11 16,-2 5 21-16,-3-2-31 15,6 2 7-15,-6-1-5 16,1-6-16-16,2-7 1 16,7-12-8-16,4-10-2 15,0-11-5-15,0-7 7 16,0-8-18-16,0-4-8 16,0-3-19-16,4 0-44 15,3-17-93-15,-7-12-455 16</inkml:trace>
  <inkml:trace contextRef="#ctx0" brushRef="#br0" timeOffset="153323.39">16670 13203 1283 0,'0'0'25'16,"0"0"-22"-16,0 0 26 15,0 0 39-15,0 0-40 16,0 0-7-16,6 0 0 15,-6 0 6-15,0 0 30 16,0-13-28-16,0-6-16 16,-2-6-7-16,-11 3-5 15,2 2-1-15,-3 5-1 0,4 2 1 16,-9 3 11 0,4 6-11-16,-1 2 5 0,-1 2 7 15,-6 0-11 1,3 0 6-16,-7 12-7 0,1 12 0 15,-3 8-8-15,2 8 8 16,3 10-2-16,-1 4 0 16,2 5 4-16,8-3-3 15,9-6 1-15,-2-8 0 16,8-6 1-16,0-12-1 0,0-4 0 16,8-6-1-16,5-10 4 15,7-4-4-15,9 0 1 16,7-13 0-16,-1-20 4 15,3-11-4-15,3-10 0 16,-4-7-1 0,5-4 1-16,1-3-4 15,-7-3-6-15,-5-1-7 16,-4 6 12-16,-10 2-2 0,-1 6 6 16,-1 3 1-16,-6 5 0 15,5 0 4-15,-6 6-4 16,4 1 0-16,1 4 5 15,0 3-5-15,-1 6 0 0,-8 2 2 16,5 11-2-16,-7 8 0 16,-2 6 1-16,0 3 7 15,0 0 26-15,0 0-25 16,0 0-6-16,-13 17 7 16,-12 13-7-16,3 10 2 15,-7 16-4-15,-3 8-1 16,9 8 15-16,0 9-6 15,3 1 3-15,7 5-2 16,1-6 1-16,1-2 5 16,9-11-16-16,0-13 2 15,2-2 1-15,0-13-3 16,0-6 0-16,2-6-3 16,9-8 5-16,1-3-4 15,-6-11-23-15,-6-5-22 16,4-1-18-16,5-1-82 0,3-20-142 15</inkml:trace>
  <inkml:trace contextRef="#ctx0" brushRef="#br0" timeOffset="153806.32">17162 13062 1278 0,'0'0'253'0,"0"0"-252"16,0 0-1-16,0 0 41 15,0 0-27-15,0 0-11 16,39-2-3-16,-11 2 0 16,3 6 2-16,-4 2-2 15,-7 2 0-15,-5 2-2 0,-1-2 7 16,-5 0 1-16,-7-2 3 16,-2 2-4-16,0 4 21 15,-4 2-18-15,-21 6-2 16,-4 3-2-16,-9-3-2 15,3 2-2-15,-3-6 0 16,11-2 0-16,9-5 3 16,12-4-2-16,1-5-1 15,5-1 15-15,0 2-14 16,11-2 7-16,16-1 2 16,4 0-8-16,5 0 11 15,2-9-13-15,2-9 0 16,2-2 0-16,-3-2-7 15,-6 2-36-15,-9 4-63 0,-8 3-187 16</inkml:trace>
  <inkml:trace contextRef="#ctx0" brushRef="#br0" timeOffset="154527.01">17588 13139 1332 0,'0'0'72'15,"0"0"-63"-15,0 0 0 16,0 0 42-16,0 0-12 0,0 0-21 16,35 65-11-1,-35-41 35-15,0 2-8 0,0 3-15 16,-6 3 14-16,-12 0-13 15,-6-2-7-15,-3 2 12 16,0-6-18-16,-2 0 2 16,2-8-4-16,-4 0-4 15,2-6 5-15,-4-2-6 16,-5-2 0-16,7-4-5 16,0-4 5-16,-3 0 0 15,3 0-2 1,2 0-3-16,0 0 3 0,7-15-3 15,-1-2 1-15,-1-7-1 16,6-6-2-16,3-4-4 0,1-6 7 16,8-6-15-16,6-1 12 15,0-1-11-15,0 4 15 16,10 2-5 0,13 0 7-16,2 0 0 15,-4 2-3-15,6 2 5 16,0 3-3-16,0 6 2 0,0 2-2 15,-5 5-5-15,2 3 7 16,-4 2 0-16,3 5 0 16,-8 5 1-16,5-1-2 15,1 4 1-15,-2-1 0 16,6 5 6-16,0 0-5 16,-1 5-1-16,3 16 1 0,-1 8 0 15,1 9 4-15,-9 4-5 16,5 6 0-16,-10 2 11 15,-7 3-3-15,-4-3 10 16,-2-3-7-16,0-2-9 16,-4-5 10-16,-9-3-12 15,-3-5 2-15,1-5 1 16,-1-5-3-16,-4-8-15 16,4-8-31-16,-4-6-114 15,-4 0-921-15</inkml:trace>
  <inkml:trace contextRef="#ctx0" brushRef="#br0" timeOffset="155211.76">16119 13914 1248 0,'0'0'77'0,"0"0"-68"16,0 0 63-16,0 0-23 15,0 0-38-15,0 0 16 16,16 4 6-16,7-1 10 15,1-3-2-15,5 0-19 16,9 0 14-16,6 0-16 0,10 0-5 16,11 0 5-1,8 0-9-15,12-7 1 16,10-1-12-16,11-2 2 16,-2 0 10-16,0-2-12 0,8 2 0 15,-2-2 19 1,-4 1-19-16,6 3 1 15,-10-1-1-15,-4 3 0 0,-11 2 0 16,-2 2 0-16,-14 2 0 16,-4-2-1-16,-7-2 3 15,-11 0-2-15,2-2 0 16,-10 0 2-16,-12 2-2 16,-10 1 0-16,-5-2 0 15,-5 1-4-15,-9 2 3 16,0 2-17-16,0-4-16 0,-9 2-33 15,-24 2-130 1,-21 0-642-16</inkml:trace>
  <inkml:trace contextRef="#ctx0" brushRef="#br0" timeOffset="156109.88">16670 14822 1453 0,'0'0'77'16,"0"0"-71"-16,0 0 53 15,0 0-24-15,0 0-12 0,0 0-23 16,-7-25 0 0,5 2 5-16,-4 0 2 0,-6-1 8 15,-5 1-15-15,-4 3 3 16,4 7 0-16,-8 0-3 15,5 9-2-15,-5 0 0 16,-2 4 4-16,1 0-3 16,2 14 2-16,-3 8-1 15,0 8 12-15,-2 6-12 16,2 6 0-16,2 1 0 16,8 1 2-16,3-4 0 15,8-3-2-15,1-4 0 16,3-3 8-16,2-5-8 15,0-8 0-15,0-5 2 16,0-4-1-16,7-5-2 16,2-3 0-16,6 0 1 15,8 0 2-15,4-27-2 16,8-13 0-16,7-7 3 16,14-9 0-16,4-1 0 0,11-5-3 15,8-5 0-15,-8-3-5 16,-7 0 5-16,-10 2-12 15,-16-1 3-15,-18 2-9 16,-7 0 1-16,-13 3 0 16,0 8 13-16,0 15-3 15,0 11 7-15,0 16 0 0,0 7 19 16,0 5 12-16,0 2-6 16,0 0-10-16,-4 0-7 15,-5 0 8-15,-5 4-16 16,-1 15-1-16,-10 17-1 15,5 8 2-15,-4 9 0 16,4 9 2-16,4 1-2 16,1 4 29-16,2 2-21 15,1-1 2-15,1-4 3 16,9-6-5-16,2-5-1 16,0-9-7-16,0-2 2 15,0-6 2-15,4-7-4 16,9-4 0-16,-1-5-2 15,-3-6 2-15,-5-6 0 0,-2-4-6 16,0-2-8-16,-2-2 13 16,0 0-35-16,0 0-12 15,7 0-7-15,-2 0-36 16,-3 0-68-16,9-10-65 16</inkml:trace>
  <inkml:trace contextRef="#ctx0" brushRef="#br0" timeOffset="156692.32">17278 14414 1377 0,'0'0'148'0,"0"0"-144"0,0 0 4 15,0 0 57-15,0 0-5 16,0 0-53-16,9 45-1 16,-9 4 12-16,-13 15 8 15,-12 4 0-15,5 3-13 16,-6-2-9-16,1-2 13 0,5-5-17 16,-3-5 2-16,8-8-2 15,1-6 3-15,6-15-6 16,1-12-2-1,5-9-21-15,2-7 13 0,-4 0-26 16,-1-16-46-16,0-22-47 16,5-12-455-16</inkml:trace>
  <inkml:trace contextRef="#ctx0" brushRef="#br0" timeOffset="157138.97">17630 14269 1472 0,'0'0'81'15,"0"0"-74"-15,0 0 16 16,0 0 19-16,0 0-12 16,0 0-2-16,31 118-19 15,-31-82 17-15,0 0-7 16,-19 2-6-16,-17 5 11 15,-5-4-24-15,-5-2 1 16,-8-3-1-16,3-7 8 16,2-6-13-16,6-7 5 15,10-5-8-15,14-3 2 16,5-4 3-16,5-2 1 16,7 1 1-16,2-1 2 0,0 0 0 15,0 0-1-15,0 0 0 16,0 4 5-16,0 5-2 15,0 2-3-15,4 6 13 16,17 1-6-16,-4 4 5 16,1-4-12-16,-1 2 0 15,6-3-1-15,-5 2 1 16,-3-5 0-16,1-2-4 16,-5-5-33-16,-2-4-8 15,-4-3-68-15,-5 0-173 16</inkml:trace>
  <inkml:trace contextRef="#ctx0" brushRef="#br0" timeOffset="157414.81">17546 14859 1492 0,'0'0'49'0,"0"0"-47"15,0 0 59-15,0 0-20 16,0 0 8-16,0 0-30 16,0 128-12-16,-12-96 27 0,1 1-12 15,-5-2-12 1,1 4-7-16,-1-7-1 0,-3-1-2 16,3-4 0-16,-2-7-21 15,14-8 2-15,2-8-29 16,2 0-45-16,0-11-73 15,17-18-287-15</inkml:trace>
  <inkml:trace contextRef="#ctx0" brushRef="#br0" timeOffset="157834.19">17846 14833 1616 0,'0'0'72'0,"0"0"-64"0,0 0-6 16,0 0 5 0,0 0 1-16,0 0-8 0,-40 41 0 15,15-16 0-15,-8-2 2 16,-2 2 5-16,-5-6-6 16,2 0-1-16,9-5 10 15,11-5-9-15,7-5 4 16,9-1-5-16,0-2 4 15,2-1-7-15,0 0 3 16,0 0 0-16,0 0 4 16,0 0-4-16,0 7 7 15,0 1 2-15,2 4-2 16,13 3 17-16,1-2-24 16,8 2 1-16,3-2 3 15,2-1-4-15,0-1 0 16,0-4-1-16,-2 1 2 0,-7-2-9 15,-5 3 0-15,-6-6-26 16,-6 1-13-16,-3 0-116 16,-12 1-461-16</inkml:trace>
  <inkml:trace contextRef="#ctx0" brushRef="#br0" timeOffset="186006.5">19352 13262 287 0,'0'0'503'16,"0"0"-465"-16,0 0-13 15,0 0 57-15,0 0-8 16,0 0-23-16,0 0-18 15,0 0 9-15,0 0 16 0,-2 0-40 16,2 0 25-16,0 0 3 16,0 0-28-1,0 0 30-15,0 0-13 16,0 0 0-16,0 0-8 0,0 0-12 16,0 0 15-16,0 0-13 15,0 0-8-15,-2 0 12 16,2 0-18-16,-2 0-3 15,-5 0 0-15,3 0 4 16,-10 10-10-16,-3 16 6 16,-8 17-4-16,0 9 4 15,3 8 0-15,-2 2 1 16,-1 0-2-16,7-2 5 0,5 5-1 16,7-1 2-16,-2 9-5 15,8 4 3-15,0 4 10 16,0-4 2-1,0-4-9-15,0-11-5 0,0-10 5 16,0-10-6 0,10-9 0-16,1-11-3 15,3-7 2-15,1-6-15 16,1-8-30-16,-3-1-50 0,-9-10-134 16</inkml:trace>
  <inkml:trace contextRef="#ctx0" brushRef="#br0" timeOffset="187127.47">20164 13000 1300 0,'0'0'25'16,"0"0"-21"-16,0 0 12 15,0 0 5-15,0 0-16 16,0 0 7-16,44-66-7 15,-44 58-5-15,0 0 24 16,0-1-10-16,-2 6 27 16,-11 3-35-16,-3 0-3 15,-7 0 5-15,6 0-8 16,-12 16 0-16,0 8 1 16,0 8 5-16,-2 4 7 15,2 0 2-15,4-2-5 16,6 0 14-16,0-2-24 0,13 1 2 15,2-2 3-15,-1-1-5 16,5 1 0-16,0-4 1 16,0-4 3-16,5-7-3 15,5-5-1-15,3 1 0 16,8-11 8 0,-3-1-7-16,1 0 4 15,8-16-5-15,4-12 3 16,7-13-9-16,-4-9 4 15,6-6-21-15,0-10-8 16,-2-2-12-16,-5-2 13 16,-4 2-1-16,0-1 22 15,-4 2-3-15,-7 6 13 16,-1 3-1-16,-1 4 20 16,-5 5-14-16,3 6 11 0,-3 0-5 0,-7 9-2 15,5 6 16-15,-7 6-19 16,-2 8 10-16,0 4 5 15,0 6-12-15,0 2 12 16,0 2-10 0,0 0-5-16,0 0 4 0,-13 18-11 15,-5 20 0-15,-8 16 13 16,-3 11 1-16,2 5 3 16,0 0 6-16,9 2-12 15,1-4 15-15,3-2-25 0,1-3 3 16,-1-11 5-16,3-6-5 15,0-8-4-15,7-12-1 16,2-2 1-16,-1-8-7 16,3-2 5-16,0-2-43 15,0-4-22-15,0 0-70 16,0-6-259-16</inkml:trace>
  <inkml:trace contextRef="#ctx0" brushRef="#br0" timeOffset="189679.57">20743 12628 1284 0,'0'0'51'16,"0"0"-41"-16,0 0-10 16,0 0 25-16,0 0-5 15,0 0 24-15,-62 150-6 16,46-85 11-16,0 1-1 0,3-3-21 16,0-7 5-16,8-10-32 15,0-8 0-15,5-9 0 16,0-6-2-16,0-4-34 15,10-12-48-15,3-4-73 16,-9-3-306-16</inkml:trace>
  <inkml:trace contextRef="#ctx0" brushRef="#br0" timeOffset="190288.83">20469 12896 1322 0,'0'0'34'0,"0"0"-33"15,0 0-1-15,0 0 44 0,0 0 12 16,154-63-31-16,-112 63 5 16,5 0-15-16,-5 0-8 15,-2 0 17-15,-2 0-21 16,-7 0-3-16,-2 0-2 15,-9 3-19-15,-4-2-20 16,-7 1-48-16,-3-2-15 16,-1 0 23-16,-5 0 54 15,0 0 27-15,0 0 47 16,0 0-22-16,0-3 45 16,-5-1-4-16,1 4-12 15,4 0 15-15,-2 0-43 16,2 0 4-16,0 0-18 0,0 4-10 15,-2 19 7-15,-5 9-8 16,2 3 3-16,3-2 8 16,-5 2-8-16,5-3 4 15,-2-6-8 1,4-4 0-16,-2-7 5 16,-3-8-5-16,5-3 0 15,0-4 2-15,0 0-2 0,0 0 0 16,0 0 0-16,0-4 2 15,0-18-9-15,0-6 2 16,7 4-4-16,-3 4 7 16,7 8-4-16,3 2 3 15,1 0 2-15,10 2 2 16,6-2 4-16,0-5-5 16,9 0 0-16,-4-5 2 0,0-3-2 15,-7 2-1-15,-2-4-46 16,-10 7-58-16,-13 5-66 15,-4 2-765-15</inkml:trace>
  <inkml:trace contextRef="#ctx0" brushRef="#br0" timeOffset="190670.26">21480 12547 1422 0,'0'0'23'15,"0"0"-4"-15,0 0 25 16,0 0-17-16,0 0-4 16,0 0-21-16,-42 74 10 15,17-24 26-15,-2 6-20 16,8 4 17-16,-4 3-12 15,8-4-16-15,8-4 8 16,0-9-15-16,7-10 0 0,0-6-1 16,0-9-14-16,7-6-16 15,7-7-24-15,1-4-19 16,-1-4-19-16,-1 0-73 16,-5-12-883-16</inkml:trace>
  <inkml:trace contextRef="#ctx0" brushRef="#br0" timeOffset="190941.17">21783 12531 1202 0,'0'0'291'0,"0"0"-288"15,0 0 8-15,0 0 51 16,0 0-10-16,-15 102-44 16,-10-52 25-16,-2 4-18 15,-2 0 4-15,-6 2-1 16,-1 0-5-16,1-3-4 16,6-7-9-16,0-8 0 15,15-12-5-15,3-8-1 16,9-8-25-16,2-8-12 0,0-1-25 15,0-1-36-15,0 0-5 16,13-23 10-16,7-15-211 16</inkml:trace>
  <inkml:trace contextRef="#ctx0" brushRef="#br0" timeOffset="191232.23">21777 12628 1331 0,'0'0'10'15,"0"0"21"-15,0 0 53 16,0 0-37-16,0 0-2 0,0 0-42 16,80-59 3-1,-69 59 20-15,-2 8-12 0,-4 16 8 16,1 8-10-16,1 10-7 16,-7 5 25-16,2 4-21 15,-2 4 4-15,0-7 9 16,0-1-16-16,0-6 5 15,0-5-11-15,0-6 1 16,0-6 3-16,0-8-4 16,0-6-9-16,0-4-13 15,0-2-47-15,0-4-40 16,-2 0-128-16,-7 0-845 16</inkml:trace>
  <inkml:trace contextRef="#ctx0" brushRef="#br0" timeOffset="191459.01">21665 12903 1306 0,'0'0'78'15,"0"0"-56"-15,0 0 47 16,0 0 5-16,0 0-28 15,0 0-39-15,107-20 3 16,-80 16-10-16,0-2-10 16,0 5-20-16,-8-3-64 15,-3 1-110-15</inkml:trace>
  <inkml:trace contextRef="#ctx0" brushRef="#br0" timeOffset="191752.24">22084 12639 1357 0,'0'0'106'16,"0"0"-106"-16,0 0 86 15,0 0-18-15,14 114-23 16,-14-74-9-16,0 3-27 15,0 3 14-15,-3 0-9 16,-10-2-10-16,-2-2 2 0,1-6-6 16,3-8 0-16,5-6-40 15,0-10-46-15,4-8-37 16,2-4-177 0</inkml:trace>
  <inkml:trace contextRef="#ctx0" brushRef="#br0" timeOffset="192287.27">22095 12705 1226 0,'0'0'226'0,"0"0"-222"16,0 0 37-16,0 0 20 15,0 0-50-15,0 0-7 16,132-52-2-16,-105 52-2 15,-3 2 0-15,-6 9-2 16,0 6 9-16,-3-1-7 16,-4 1 0-16,-1 2 0 15,-10-1 12-15,0 2-7 16,0 0-5-16,-19 2 11 16,-3 2-8-16,-9-2 9 15,-5-1-12-15,1-6 7 16,-1-3-3-16,9-5-1 15,7-5-3-15,7-2 7 0,9 0-2 16,-1 0 9-16,5 0-14 16,0 0 2-1,0 0-8-15,0 0 3 0,18 0 2 16,0 0-5 0,11 0 8-16,0 0-6 15,0 0-7-15,-2 0-13 16,-6 0 19-16,2 10-1 0,-8 2 6 15,-3 1 2-15,-8 0-1 16,-2 1 23-16,-2 0-9 0,0 4-3 16,-6 3 23-1,-19 0-24-15,0-1 2 0,1-3-2 16,-2-2-10-16,-1-9 5 16,2-2-6-16,3-4-11 15,-5 0-3-15,-2 0-45 16,3 0-56-16,3-2-202 15</inkml:trace>
  <inkml:trace contextRef="#ctx0" brushRef="#br0" timeOffset="192694.77">22458 12507 1537 0,'0'0'0'16,"0"0"0"-16,0 0 75 16,0 0-49-16,0 0-3 15,127-14-20-15,-96 11 3 16,-4-1-5-16,0 2-1 0,-2 2-12 16,-12 0-19-16,-6 0-81 15,-5 0-120-15,-2 9-713 16</inkml:trace>
  <inkml:trace contextRef="#ctx0" brushRef="#br0" timeOffset="193070.21">22639 12503 1006 0,'0'0'335'0,"0"0"-322"0,0 0 39 0,0 0 18 16,0 0-31-16,0 0-37 0,-13 1 19 15,13 17 18-15,-2 7 1 16,-6 0-11-16,4 4-12 16,0 1 4-16,-5 0-8 15,5 2-13-15,-8-3 8 16,8 1-8-16,-7-3 0 16,1-3-9-16,4 1-2 15,-3-3-27-15,3-3-15 16,-6-1-63-1,10-3-30-15,-7-11-236 16</inkml:trace>
  <inkml:trace contextRef="#ctx0" brushRef="#br0" timeOffset="193255.29">22882 12607 1478 0,'0'0'3'0,"0"0"31"16,0 0 54-16,0 0-61 0,0 0-11 16,0 0-3-16,58 40-1 15,-54-16 13-15,3 8-23 16,-7 0 10-16,0 4 4 15,0 1-5-15,-7-2-1 16,-11 1-1-16,-8 3-7 16,-3-1 16-16,-2-4-18 15,-8 0 0-15,2-4-5 16,-1-1 0-16,-4-4-33 16,3 1-50-16,4-2-84 15,4 1-447-15</inkml:trace>
  <inkml:trace contextRef="#ctx0" brushRef="#br0" timeOffset="194320.27">20061 13615 1436 0,'0'0'0'0,"0"0"0"0,0 0 0 15,0 0 31-15,0 0 36 16,0 0-43-16,156 4 0 16,-105-1 15-16,9-3-14 15,7 0 4-15,9 0-1 16,6 0-15-16,7 0 30 16,19 0-34-16,3-3-4 15,5-7 3 1,2 4-6-16,-2 3 3 0,-3-1-5 15,-12 4 3 1,-10 0 1 0,1 0-2-16,-6-3-2 15,-3-3 11 1,-3 2-9-16,-7-2 0 0,-6 2-2 16,-9 4 0-16,-11 0 4 0,-7 0-4 15,-4 0-1-15,-14 0 0 16,3 0 2-16,-6 0 2 0,4-2-3 0,-5-1 1 15,6-4 6-15,-4 1-7 16,3 4-2-16,-10 1 2 16,-5 1 0-16,0 0 0 15,-8 0-1-15,2 0 1 16,0 0-1-16,7 0 1 16,-3 0 0-16,8 0 0 15,-1 0 2-15,1 0-1 16,-1 0-1-16,-9 0 0 15,3 0 0-15,-4 0 0 0,-3 0 0 16,2 0 3-16,-2 0-2 16,2 0 2-16,7 0-3 15,-5 0 0-15,7 0 0 16,1 0 0-16,-10 0 0 16,2 0-1-16,-2 0 1 15,-2 0-5-15,0 0-15 16,0 0-44-16,-29 1-64 15,-15 10-452-15</inkml:trace>
  <inkml:trace contextRef="#ctx0" brushRef="#br0" timeOffset="195290.96">20636 14311 1343 0,'0'0'32'0,"0"0"-17"16,0 0 86-16,0 0-40 16,0 0-16-16,0 0-21 15,0 0-6-15,0 0 34 16,0 0-36-16,0 0-9 15,0 0 5-15,0-3-11 16,0-6-1-16,0-1 0 16,0-2 0-16,0 0-7 0,0 0 3 15,0 4-3-15,0 0 6 16,0 2-2-16,-4 2 1 16,-3-2 1-16,3 1 1 15,-8 0-4-15,3 2 4 16,-1-2-8-16,-4-1 8 15,-7 2 0-15,0 2-1 16,-4 2 0-16,-4 0 2 0,2 0 0 16,2 0-1-1,4 12 0-15,-6 1 9 0,0 8-7 16,9 0 7-16,-4 0-9 16,8 3 0-16,6 0 8 15,-4 2-8-15,8 0 0 16,-1-2 2-16,5-4 1 15,0-2 0-15,0-6-3 16,7 1 0-16,13-7-1 16,9-4 1-16,11-2 0 15,5 0 5-15,11-16-5 16,1-12 0-16,1-5-2 16,-2-5 1-16,-4-6-6 15,-8 0 3-15,-9-2-5 16,2 2 9-16,-8 0-7 15,-8 6 6-15,2 1 1 16,-8 8 0-16,-1 3 1 0,-8 3-1 16,3 7 0-1,-7 6 6-15,-2 6-5 0,0 2 7 16,0 2-8-16,0 0 2 16,0 0 6-16,0 0-8 15,0 0-3-15,-13 16 1 16,-5 13 0-16,-4 11 2 15,2 1 3-15,5 8 0 16,1-4 32-16,10-2-16 16,-3-3-9-16,7-2 4 0,0-8-9 15,0-1-3 1,0-5-2-16,7-4 0 0,11-2-5 16,-1-5 5-16,10-3-10 15,0-1 5-15,2-8-24 16,-2-1-17-16,-6 0-66 15,2 0-242-15</inkml:trace>
  <inkml:trace contextRef="#ctx0" brushRef="#br0" timeOffset="196168.84">21552 14055 1383 0,'0'0'50'0,"0"0"-24"16,0 0 72-16,0 0-33 15,0 0-28-15,0 0-13 16,0 0-14-16,0 6 11 15,-14 17-10-15,-3 8 15 16,-8 7-7-16,-4 2-7 16,-2 2 2-16,-5 2-14 15,3 0 1-15,4-6 5 16,4-3-6-16,7-8-1 16,5-7-1-16,2-4 3 15,4-3-5-15,-2-5-4 16,7-4-11-16,0-2 15 0,2-2-14 15,0 0 4 1,0 0 1-16,0-2-2 0,2-18 10 16,16-12-5-16,6-7-11 15,5-7 2-15,10-5-2 16,-6 0-7-16,0 1 6 16,3 4 3-16,-5-1 17 15,-4 7 2-15,2 2 0 16,-10 7 25-16,4 2-5 15,-3 5-1-15,0 6 3 16,-2 4-10-16,-5 2 15 16,1 5-18-16,-8-2-4 15,3 6 14-15,-4 0-16 16,2 3 0-16,-3 0 4 0,-2 0-6 16,7 0 8-16,-5 0-9 15,8 15 0-15,-6 12 9 16,3 14-8-16,-7 9 5 15,0 8 4-15,-2 1-3 16,0 6 10-16,0-7-14 16,0-6 4-16,0-5 2 15,0-7-9-15,0-8 0 16,0-7-1-16,3-4 3 16,2-9-7-16,-3-6-3 15,-2-4-21-15,0-2-5 16,0-7-41-16,-7-21-63 15,-13-9-349-15</inkml:trace>
  <inkml:trace contextRef="#ctx0" brushRef="#br0" timeOffset="196365.06">21485 14221 1590 0,'0'0'6'0,"0"0"16"15,0 0 28-15,0 0 7 16,0 0-22-16,0 0-27 0,154-10-3 16,-110 4-5-1,1 2-13-15,-5-2-66 16,-11 0-212-16</inkml:trace>
  <inkml:trace contextRef="#ctx0" brushRef="#br0" timeOffset="197029.72">23270 13641 1538 0,'0'0'53'0,"0"0"-45"0,0 0 70 16,0 0-27-16,0 0-34 16,0 0-16-16,40-8 32 15,-9 8-21-15,7 0-7 16,-3 0 5-16,4 0-10 16,-6 0 0-16,-7 0-1 15,-6 0-25-15,-6 0-12 16,-14 7-73-16,0 0-178 15</inkml:trace>
  <inkml:trace contextRef="#ctx0" brushRef="#br0" timeOffset="197285.29">23183 13846 1569 0,'0'0'25'15,"0"0"-17"-15,0 0 82 16,0 0-41-16,120 0-15 16,-71 0-2-16,-4 0-30 15,-5 0 1-15,-5 0 7 16,3 1-9-16,-9 2-2 16,0-3-18-16,-2 0-67 15,-7 0-113-15</inkml:trace>
  <inkml:trace contextRef="#ctx0" brushRef="#br0" timeOffset="198283.37">24098 13257 1316 0,'0'0'18'0,"0"0"-14"16,0 0 109-16,0 0-41 0,0 0-52 16,0 0 4-1,0-4 0-15,0 4-15 0,0 22 19 16,0 15-18 0,-7 22 29-16,-1 9 2 0,-5 2-5 15,-12 3-17-15,-2-8-12 16,-4-4-3-16,2-7 6 15,4-8-10-15,8-10 0 16,5-6-3 0,8-13-3-16,2-4-21 15,2-7-21-15,0-6-40 16,0 0-40-16,0-12-85 16,0-24-378-16</inkml:trace>
  <inkml:trace contextRef="#ctx0" brushRef="#br0" timeOffset="198813.12">24062 13244 1428 0,'0'0'0'0,"0"0"0"16,0 0 87-1,0 0-64-15,0 0-3 0,0 0 23 16,127-58-40-16,-90 83 12 15,-6 3 7-15,2 4-17 16,1 2 8-16,-10 0-5 16,0-1-4-16,-1-6 11 15,-15-4-5-15,0 0-8 16,-8-3 10-16,0 2-5 16,-27 5 12-16,-14 0-15 15,-14 1-2-15,-5-4 12 16,0-2-14-16,4-5 0 15,14-5 3-15,13-6-1 16,15-3-2-16,12-1 0 16,2-2 0-16,0 0-5 15,0 0 5-15,6 0-2 0,17 3 0 16,6 1 4-16,6 2-2 16,5-1 0-16,5 6 0 15,4 1-2-15,-6 6 2 16,-10 2-5-16,-6 2 3 15,-12 0 4-15,-13 2 5 16,-2 2-5-16,-2 2 5 16,-27 0 24-16,-7-2-23 15,-1 0 4-15,-13-4 2 16,4-3-13-16,-1-7 15 16,3-4-16-16,2-8 2 15,1 0 2-15,12 0-4 16,7 0-10-16,13-7 0 15,2-3-30 1,7-2-16-16,2 1-46 0,21-6-133 0,8 5-625 16</inkml:trace>
  <inkml:trace contextRef="#ctx0" brushRef="#br0" timeOffset="199273.18">24490 13064 1334 0,'0'0'92'16,"0"0"-61"-16,0 0 67 15,0 0-24-15,0 0-36 16,0 0-21-16,36-4 7 15,-7 4-9-15,6 0 6 16,15-4-5-16,-5 0-16 0,-3-1 0 16,0 4-2-16,-13 1-4 15,-11 0-6-15,-7 0-19 16,-11 0-50-16,0 0-46 16,-11 4-140-16</inkml:trace>
  <inkml:trace contextRef="#ctx0" brushRef="#br0" timeOffset="199520.58">24685 13100 1351 0,'0'0'20'0,"0"0"9"0,0 0 62 0,0 0-42 15,0 0-25-15,0 0-3 16,0 14 9-16,0 13 12 15,-8 9 12 1,2 1-36-16,2 2 4 0,-7-3-5 16,3-4-14-16,2-4 0 15,-1-2-3-15,5-6-5 16,-2-6-10-16,2-2-37 16,0-2-60-16,-6-10-145 15</inkml:trace>
  <inkml:trace contextRef="#ctx0" brushRef="#br0" timeOffset="200162.43">25003 13180 1225 0,'0'0'124'0,"0"0"-123"15,0 0 120-15,0 0-32 16,0 0-44-16,0 0-23 16,-2-12-7-16,2 12 2 15,0 0-5-15,0 0-10 16,0 3 14-16,2 10-7 15,9 7-3-15,5 4-5 16,-3 6 3-16,3 5-4 16,-3 0 0-16,1 6 0 0,-10 1 7 15,-4 0-7-15,0 2 6 16,0 2 17-16,-16 2-15 16,-11 1 23-16,-4 5-27 15,-7-1-1-15,3 4 5 16,-5-1-8-16,4-2 0 15,-2-4 0-15,5-3 3 16,-1-10-4-16,5-2 1 16,9-9 0-16,3-7 1 15,3-4-1-15,3-5 0 16,0-5-4-16,5-4-4 0,-6-1-11 16,1 0-48-1,5 0-79-15,-6 0-207 16</inkml:trace>
  <inkml:trace contextRef="#ctx0" brushRef="#br0" timeOffset="201580.26">25736 13764 1460 0,'0'0'2'0,"0"0"3"16,0 0 65-16,0 0-28 16,0 0-4-16,0 0-25 15,154-38-3-15,-96 30 10 16,1 2-16-16,-1 2 1 15,3-1-5-15,-10 5-2 16,1 0-5-16,-8 0-30 0,-4 0-61 16,-16 0-71-16,-5 0-351 15</inkml:trace>
  <inkml:trace contextRef="#ctx0" brushRef="#br0" timeOffset="201920.81">26130 13472 1441 0,'0'0'19'0,"0"0"5"16,0 0-15-16,0 0 41 0,0 0 19 15,-17 133-24-15,6-79-22 16,-1-1 4-16,1-1-3 16,-3-4-4-16,6-4-15 15,-5-6-5-15,1-5 0 16,6-6-12-16,-3-3 8 16,7-5-25-16,2-5-40 15,-2-9-104-15,-4-5-453 16</inkml:trace>
  <inkml:trace contextRef="#ctx0" brushRef="#br0" timeOffset="204235.94">27581 13008 1345 0,'0'0'0'0,"0"0"0"16,0 0 112-16,0 0-68 16,0 0-33-16,0 0 0 15,-7-6-9-15,-2 6 1 16,-2 1 2-16,-7 18-3 16,-2 3 26-16,-8 6-5 15,-1 8-9-15,-6 4 13 16,7 10-10-16,-1 6 1 15,7 2 8-15,6 7-22 16,1-5 28-16,4 0-30 16,8-5 0-16,-2-5 16 15,5-5-14-15,0-2-1 16,0-3-3-16,14-2 3 0,-1 0 0 16,3-3-3-16,4 1 0 15,-4-5 2 1,-3-5 2-16,5-2-4 15,-5-4 0-15,3-1 0 0,-5-8-7 16,-5-4 7-16,2-3-22 16,-8-4-6-16,0 0-42 15,0 0-32-15,0-22-135 16</inkml:trace>
  <inkml:trace contextRef="#ctx0" brushRef="#br0" timeOffset="205516.3">28573 12685 1257 0,'0'0'0'0,"0"0"50"0,0 0-13 16,0 0 4-16,0 0-28 16,0 0 5-16,-34-71 2 15,20 62 4-15,-3 7-14 16,-8 2 1-16,-4 0 5 15,-4 11-7-15,-5 14 11 16,0 11 3-16,2 8-9 16,3 2 25-16,6 0-31 15,10 1 6-15,5-8-3 16,10-4-9-16,2-5 1 16,0-8-3-16,0-3 5 15,12-2-4-15,3-4-1 0,1-5 0 16,3-2 3-16,4-3-3 15,4-3 4-15,2 0-4 16,2-3 0 0,9-18 6-16,-3-14-6 15,8-9-5-15,-3-7 0 0,1-9-10 16,-5-10-3-16,0-3-4 16,-7-1-20-16,-2-1 42 15,-7 3-14-15,0 3 14 16,-2-1-2-16,1 1 5 15,-4 7 1-15,-1 12-2 16,-5 10 1-16,-5 10 19 0,2 10-9 16,-8 5 13-16,0 9-9 15,0 4-4-15,0 2 15 16,0 0-19-16,0 0-2 16,-21 26-7-16,-10 27 0 15,-9 16 0-15,2 10 9 16,-2 2 0-16,9 0 3 15,2-6-3-15,8-6 1 16,6-4 11-16,9-7-21 16,4-8 0-16,2-8 10 15,0-6-9-15,2-7-2 16,13-3-9-16,12-7-32 16,0-2-5-16,-3-9-40 0,1-8-104 15,-6 0-572 1</inkml:trace>
  <inkml:trace contextRef="#ctx0" brushRef="#br0" timeOffset="205891.41">29105 12290 1501 0,'0'0'6'0,"0"0"-6"0,0 0 39 16,0 0-5-16,-44 114 13 0,19-56-38 16,7 5 13-1,-5-4 17-15,6 2-27 0,-1-3 4 16,3-5-14-16,1-7 3 15,3-9 1-15,9-4-6 16,2-8-7-16,0-4-2 16,0-9-58-16,13-6-51 15,3-6-120-15</inkml:trace>
  <inkml:trace contextRef="#ctx0" brushRef="#br0" timeOffset="206084.81">28724 12601 1413 0,'0'0'65'0,"0"0"-28"16,0 0-37-16,0 0 71 15,0 0-25-15,152-6-35 16,-95 6-8-16,1 0 8 15,0 0-11-15,-2 2-6 16,-12 2 5-16,-3-2-45 0,-12-2-65 16,-12 0-108-16,-13 0-962 15</inkml:trace>
  <inkml:trace contextRef="#ctx0" brushRef="#br0" timeOffset="206510.84">29203 12601 728 0,'0'0'537'0,"0"0"-522"16,0 0 77-16,0 0 9 16,0 0-50-16,0 0-44 15,0-2 14-15,0 6 7 16,0 18 4-16,-7 8-6 16,1 6-18-16,-6 6 23 0,1 0-23 15,0-2-8 1,2-2 18-16,2-5-18 0,1-7 0 15,4-8-4-15,-3-7 8 16,5-5-5-16,0-3 1 16,0-3 0-16,0 0-6 15,0 0 6-15,0-20-4 16,0-7 3-16,9-3-9 16,7 3 10-16,1 0-8 15,6 5 8-15,4 4-2 16,0 4 2-16,2 1 0 15,2 0 0-15,0 3 2 16,2 0 10-16,-6 2-11 16,-5 2 3-16,-4 0 2 15,-7 4-6-15,-3 0 0 16,-2 2 0-16,-2 0-24 16,-2 0-35-16,-2 0-90 0,0 0-363 15</inkml:trace>
  <inkml:trace contextRef="#ctx0" brushRef="#br0" timeOffset="208533.58">30021 12406 1221 0,'0'0'167'0,"0"0"-127"15,0 0-34-15,0 0 64 16,0 0-47-16,0 0 10 15,-110 78-15-15,83-29 11 16,4 5-2-16,0 4-5 16,3-2 3-16,7 1-10 15,-1-4-15-15,5-6 9 16,7-3-9-16,2-5-5 16,0-4-21-16,11-5-45 15,16-10-60-15,2-10-130 16</inkml:trace>
  <inkml:trace contextRef="#ctx0" brushRef="#br0" timeOffset="209179.3">30426 12337 1505 0,'0'0'7'16,"0"0"12"-16,0 0 16 16,0 0-12-16,0 0 0 15,0 0-11-15,-93 146-2 0,59-90 16 16,-1 2-8-16,-8 0-11 15,1 1 6-15,-3-4-6 16,3-3-7-16,6-8-2 16,9-7-12-16,12-11-2 15,10-10-38-15,5-7-38 16,0-9-19-16,12 0-101 16,15-17-510-16</inkml:trace>
  <inkml:trace contextRef="#ctx0" brushRef="#br0" timeOffset="209216.54">30379 12400 1343 0,'0'0'6'0,"0"0"27"0,0 0 71 15,0 0-35-15,0 0-31 16,0 0-27-16,20-23 10 15,-15 23-13-15,-3 19 13 16,2 16 8-16,1 9-20 16,-5 9 16-16,0 8-10 15,0-1 3-15,0-1-2 16,0-8-7-16,0-4-5 16,-2-7-4-16,-3-8 2 15,3-7-4-15,2-5 2 16,0-6-5-16,0-1-4 0,0-10-29 15,0 2 1-15,-2-5-62 16,-3 0-71-16,3 0-64 16</inkml:trace>
  <inkml:trace contextRef="#ctx0" brushRef="#br0" timeOffset="209494.88">30114 12693 1335 0,'0'0'22'0,"0"0"0"15,0 0 96-15,0 0-45 16,0 0-29-16,0 0-4 15,47-2 0-15,-23 0-19 16,10 0 18-16,-3 0-33 0,10-2-5 16,-8 2 1-16,0 0 1 15,1 0-6-15,-12 2-32 16,-2-3-40-16,-9 2-38 16,-6-4-192-16</inkml:trace>
  <inkml:trace contextRef="#ctx0" brushRef="#br0" timeOffset="209872.32">30629 12410 1189 0,'0'0'235'16,"0"0"-219"-16,0 0-16 15,0 0 57-15,0 0 21 16,-16 134-51-16,8-77-16 15,-4-3 20-15,1-1-16 16,-2-8-9-16,1-2-5 0,4-10 4 16,-1-6-10-16,7-7-10 15,2-6-36-15,0-7-29 16,0-7-98-16,0 0-427 16</inkml:trace>
  <inkml:trace contextRef="#ctx0" brushRef="#br0" timeOffset="210429.05">30595 12377 1375 0,'0'0'33'15,"0"0"-10"-15,0 0 70 16,0 0-29-16,0 0-24 0,116-36-35 15,-93 41-4-15,1 11 3 16,-2 5 2-16,-4 2-4 16,-5-1-2-16,-3 3 0 15,-6-6-7-15,-4 2 7 16,0-3-2-16,0-1-1 16,-20-1 6-16,-5 1-5 15,-3-3 2-15,-9-2 0 16,4-2-2-16,0-2 2 15,4-4 0-15,9-2-1 16,4-2 5-16,12 0-3 16,2 0 0-16,2 3-1 15,0-2 4-15,0 3-4 16,0 4 0-16,13 2-1 16,9 0 4-16,3 2-2 0,4 0-1 15,2 2 0-15,-4 0-1 16,-3 2 1-16,-6 2 0 15,-7 1-2-15,-6-6 9 16,-5 1-1-16,0 0 9 16,-5 1-1-16,-19 0 20 15,-7 1-21-15,0-2 2 16,2-2-5-16,0-1-7 16,10-5 5-16,4-5-8 15,1 2-1-15,6-3-3 0,-8 0-18 16,5 0-17-16,0-3-35 15,-1-4-85-15,4-1-246 16</inkml:trace>
  <inkml:trace contextRef="#ctx0" brushRef="#br0" timeOffset="212162.79">31112 12358 179 0,'0'0'1225'0,"0"0"-1193"15,0 0-28-15,0 0 75 16,0 0-29-16,0 0-35 15,-4 0-13-15,2 4 28 16,-11 25-30-16,-3 14 22 16,-11 12 10-16,-7 3-25 15,-3 0 11-15,-1 2-17 0,-3-6 10 16,4-2-20 0,1-8 9-16,9-6-25 15,12-8-10-15,8-10-32 16,5-7-11-16,2-11-34 15,0-2-99-15,16-9-285 0</inkml:trace>
  <inkml:trace contextRef="#ctx0" brushRef="#br0" timeOffset="212493.8">31056 12396 818 0,'0'0'557'0,"0"0"-542"0,0 0 63 15,0 0-9-15,0 0-15 16,0 0-24-16,31-50-23 16,-25 50 5-16,7 0-11 15,-3 12 2-15,9 17 17 16,-1 8-14-16,-5 10 7 16,-2 3 7-16,-7 6-11 15,-1 0 9-15,-1 0-9 16,-2-4-4-16,0-6 10 15,0-5-15-15,0-8 0 16,0-3-1-16,0-5 2 0,0-5-2 16,0-9-18-16,0 0-17 15,0-10-4-15,-5-1-61 16,-4 0-72-16,3-13-165 16</inkml:trace>
  <inkml:trace contextRef="#ctx0" brushRef="#br0" timeOffset="212764.26">30898 12722 1451 0,'0'0'21'0,"0"0"-3"15,0 0 75-15,0 0-48 16,0 0 7-16,0 0-36 0,145-6-14 15,-111 6 3-15,-3 0-5 16,0 0-3-16,-4 0-65 16,-7 0-116-16,-5 0-565 15</inkml:trace>
  <inkml:trace contextRef="#ctx0" brushRef="#br0" timeOffset="213078.58">31397 12316 1494 0,'0'0'25'0,"0"0"-25"16,0 0 72-16,0 0-32 16,0 0-38-16,118-19 1 0,-89 19 3 15,-2 0-6 1,-4 0-4-16,-6 0 2 15,-3 0-19-15,-10 7-46 0,-4-1-101 16,0 0-506-16</inkml:trace>
  <inkml:trace contextRef="#ctx0" brushRef="#br0" timeOffset="213382.28">31536 12337 1284 0,'0'0'39'0,"0"0"-39"15,0 0 113-15,0 0-46 16,0 0 8-16,0 0-28 16,-38 120-27-16,28-87 29 0,4 2-33 15,2-7-1-15,-5-3 2 16,5-4-11-16,4-4 7 15,-5-5-13-15,5 1 0 16,0-5-7-16,-3-2-18 16,-1 0-13-16,-5-3-77 15,1-3-151-15</inkml:trace>
  <inkml:trace contextRef="#ctx0" brushRef="#br0" timeOffset="-211905.14">21097 10999 832 0,'0'0'97'0,"0"0"-29"15,0 0 100-15,0 0-104 16,0 0-13-16,0 0-33 16,0 0 28-16,-20 0 5 15,20 0-13-15,0 0 18 16,0 0-17-16,0 0-6 15,0 0 1-15,0 0-21 16,0 0 3-16,0 0-16 0,9 0 2 16,20 0 6-16,13 4-5 15,10 0 4-15,8 1 6 16,9 4-10-16,-2 1 12 16,4 2-11-16,1 4-4 15,1 1 22-15,2 4-19 16,8 1 1-16,6 0 6 15,11 1-7-15,14-5 12 16,6 3-13-16,3-3-2 16,-9 2 20-1,-12 1-18-15,-4-2 0 16,-9 3 1-16,-6 3 1 16,-8-2 4-16,-1 4-8 0,-3-5 1 15,9-3 2-15,3-1-1 0,4 1-2 16,2-5 1-16,-4 0-1 15,-10 2 4-15,-6-2-4 16,-9 5 0-16,-4-2 1 16,-2 1 1-16,-8 1-2 15,8-2 0-15,4 1 1 16,0 0 0-16,2 0-1 16,5 2 0-16,-7 0-2 15,-10 3 2-15,-1 0 0 16,-11 4-3-16,-7-1 6 15,-2-2-4-15,2 2 1 16,0-4 0-16,0 0 8 0,6-2-7 16,5-5-1-1,2 0 1-15,-1-3 3 16,-1-1-2-16,-7-3-2 0,0 1 0 16,3 1 1-16,-3 0-1 15,17 1 0-15,1 0-2 16,16-1 4-16,4 0 5 15,1 3-7-15,-3-4 0 16,-13 4 3-16,-12-4-3 16,-13 0 0-16,-6-2-1 15,-8-1 2-15,-3 3-1 16,1-4 0-16,3 4 0 16,7-1 2-16,8-1-2 15,7 4 0-15,5 0-1 0,1 2 5 16,-8-1-3-16,-7 2-1 15,-4-2 0-15,-9-2 2 16,-3 0-2-16,-1-3-2 16,-1 2-1-16,10 1 6 15,6 0 1-15,6 4-4 16,13-2 0-16,-9 0-2 0,-3 2 2 16,-5-3 0-16,-8-3-3 15,-13 1 6-15,-3-7-9 16,-5 0 6-16,-2-2-4 15,0 0-2-15,0 0 4 16,0 0-5-16,0 0-2 16,0 2-23-16,0-2-10 15,0 4-75-15,-15-2-182 16</inkml:trace>
  <inkml:trace contextRef="#ctx0" brushRef="#br0" timeOffset="-211026.93">26728 11229 531 0,'0'0'684'0,"0"0"-659"0,0 0-2 15,0 0 37-15,0 0-25 16,0 0-17-16,60-38 2 16,-58 36-20-16,-2 2 29 15,0 0 15-15,0 0-8 16,0 0 3-16,0 0 9 0,0 0-32 16,-4 0 12-1,-10 12-13-15,1 9-1 0,-3 10 9 16,3 8-13-16,-12 8 12 15,0 8-9-15,2 2-4 16,-6 4 24-16,0-1-24 16,-5 2-7-16,5 2 7 15,0 0-8-15,0 0 1 16,2-1-2-16,5-7 0 16,-5-2-3-16,10-6 3 15,-4-2 0-15,3-3 4 16,3-1-1-16,-1-4-1 15,1-2-2-15,2-4 0 16,-1-4 3-16,3-1-3 0,7-6 0 16,-6 0 0-16,6-2 0 15,2-1 2-15,-7-2-2 16,7-2 0-16,0-5-1 16,2-2 1-16,0-3 0 15,0-1 1-15,0-2-1 16,0-1-4-16,0 3-5 15,0-3-19-15,0 0-2 16,0 0-42-16,0-3-60 16,0-11-435-16</inkml:trace>
  <inkml:trace contextRef="#ctx0" brushRef="#br0" timeOffset="-209406.63">26003 12649 574 0,'0'0'757'16,"0"0"-744"-16,0 0 2 15,0 0 96-15,0 0-46 16,0 0-1-16,99-22-32 15,-68 16-17-15,9 0 21 16,8 0-20-16,8-2-9 16,4 2 5-16,5 0-9 0,-7 0 4 15,-2 1-7 1,-7 2 0-16,-7 0-2 0,-2 2 2 16,-2-1 0-1,-9-1 3-15,-9 3-1 16,-4-1-4-16,-5-2 2 0,-7 2 0 15,1-1-2-15,-5 0 2 16,0 0-21-16,0-2-21 16,0 1-72-16,-18 3-101 15,-4 0-534-15</inkml:trace>
  <inkml:trace contextRef="#ctx0" brushRef="#br0" timeOffset="-208603.68">26244 13074 1349 0,'0'0'5'0,"0"0"28"16,0 0 60-16,0 0-45 0,0 0-26 16,0 0-10-16,14-56-2 15,-12 40 30-15,-2 0-31 16,0 0 6-16,0 2 7 16,-4 2-17-16,-10 4 11 15,1 4-11-15,-8 2-5 16,1 2 10-16,-4 0-10 15,2 7 0-15,-5 14 2 16,2-1 0-16,8 2 5 16,1 0-7-16,3-3 2 15,3 0 7-15,4-3-9 16,6-2 0-16,-2-4-2 16,2-2 6-16,0-2-6 15,0-2 2-15,4-2 0 16,16-2-2-16,7 0 2 0,9-8 0 15,6-14-5-15,-2-4 7 16,7-4-5-16,-5-2-7 16,-4-2-14-16,-2-6 16 15,-5-2-17-15,-4-3-1 16,-6-5 1-16,0 2-31 16,-13 0 21-16,2 11 9 15,-8 6 20-15,-2 11 6 16,0 10 5-16,0 4 23 15,0 4 16-15,0 2-10 16,-2 0-2-16,-10 2-32 16,-5 21 4-16,-3 4 9 15,-5 7-8-15,3 6 2 16,2 1 1-16,4 2 2 0,1 1 21 16,1-1-17-16,3-3-10 15,7-7 21-15,-3-1-16 16,7-3 2-16,0-5-7 15,0-6 1-15,0-2-10 16,11-4 3-16,5-2-26 16,-1-4 2-16,6-2-45 15,-6-4-35-15,-1 0-69 16,-8 0-484-16</inkml:trace>
  <inkml:trace contextRef="#ctx0" brushRef="#br0" timeOffset="-208340.77">26587 12658 1391 0,'0'0'51'16,"0"0"-47"-16,0 0 11 15,0 0 64-15,0 0-14 16,-31 135-39-16,13-96 8 0,0-2 3 16,1 3-21-1,-1-2-1-15,-5-1-8 0,10-5-3 16,1-7-4-16,6-2-9 16,4-7 7-16,2-5-36 15,0-5-29-15,0-3-35 16,0-3-81-16,2 0-210 15</inkml:trace>
  <inkml:trace contextRef="#ctx0" brushRef="#br0" timeOffset="-207929.62">26723 12764 1167 0,'0'0'304'0,"0"0"-301"15,0 0 2-15,0 0 67 16,0 0-28-16,0 0-37 16,7-3 3-16,-7 11 2 15,-14 12 14-15,-10 2-26 16,-5 3 2-16,-4-2-1 16,-3 0 1-16,4-3-2 15,6-3 0-15,8-2 2 16,5-5-1-16,8-2 0 15,5-2 11-15,0 0 11 0,0 0-12 16,0-2-1 0,0 2 1-16,3-2-10 0,10 1 18 15,0 0-19 1,3-2 1-16,-1 6 8 0,1-3-9 16,-5 2-2-1,1 0 2-15,-6-2-27 0,3 0 7 16,-7 1-61-16,-2-2-100 15,0 1-716-15</inkml:trace>
  <inkml:trace contextRef="#ctx0" brushRef="#br0" timeOffset="-207643.21">26772 12941 1473 0,'0'0'32'16,"0"0"-30"-16,0 0 1 0,0 0 46 15,0 0-20-15,0 0 13 0,-63 125-25 16,48-94 19-16,1-6 3 15,6-6-27-15,1-2-4 16,5-4-6-16,2-7 7 0,0-3-18 16,0 0-6-1,0-3-57-15,0 0-30 0,0 0-109 16,0 0-617-16</inkml:trace>
  <inkml:trace contextRef="#ctx0" brushRef="#br0" timeOffset="-202185.33">31966 12462 1384 0,'0'0'0'0,"0"0"0"16,0 0 61-16,0 0-15 15,0 0-23-15,0 0-16 16,0 0 20-16,31 2-3 0,-25 5-11 16,-1-3 18-16,-3 2-29 15,3 2-1-15,2 1 18 16,-5 8-17-16,4 1 9 16,1 8-11-16,2 2 0 15,-2 4 4-15,-3 0-4 16,-4 0 0-16,0 0 6 15,0-4-4-15,0-2 13 16,-6-2-8-16,-11-2-6 16,5-1 24-16,-9-1-20 15,1 2 2-15,3 0 3 16,3-3-9-16,-2-1 1 0,6-3-2 16,0-1 1-16,6-4-9 15,2-2 7-15,-5-1-18 16,5-2-14-1,-4 1-30-15,-8-5-60 16,1-1-195-16</inkml:trace>
  <inkml:trace contextRef="#ctx0" brushRef="#br0" timeOffset="-200602.03">28323 13291 1421 0,'0'0'55'16,"0"0"-55"-16,0 0 0 15,0 0 35-15,0 0 7 0,0 0-17 16,65-16-8-16,-7 7 8 16,13 0 9-16,4 0-24 15,8 1 1 1,-7 4 13-16,-1 2-18 0,1 2-5 15,-11 0 7 1,4 0-8-16,2 0 16 0,12 0-14 16,6 0-1-16,13 0 20 15,14 0-21-15,9 0 0 16,6 0 14-16,-6 0-12 16,-9 2 5-16,-16 10-7 15,-17 1 0-15,-19 3 7 16,-6 0-7-16,0-7 1 15,7 1 5-15,4-6-6 16,4 1 11-16,-1-4-11 16,-8 2 0-16,-10-3 4 15,-10 0-3-15,-8 2 0 16,-5 2-1-16,0-1 1 16,2 0 8-16,6 1-9 0,5-2 0 15,2 4 3-15,10-3-1 16,-2 6-2-16,-2-4-1 15,-8 0 1-15,-15 1 0 16,-2-2 0-16,-5-2 0 16,0 0 1-16,0-2 3 15,5 0-2-15,2 0-2 16,2 0 1-16,3 0 3 16,-5 0-4-16,-7 0 0 15,-2 0 2-15,-11 0-2 16,-2 0 1-16,-3 0-1 15,5 0 0-15,-5 0 0 16,8 0 0-16,1 0 0 0,1 0-1 16,-4 0 2-16,1 0-2 15,-3 0-4-15,-8 0-9 16,0 0 14-16,0 0-51 16,-29 2-69-16,-27 2-181 15</inkml:trace>
  <inkml:trace contextRef="#ctx0" brushRef="#br0" timeOffset="-199593.05">28897 14187 1295 0,'0'0'69'15,"0"0"-41"-15,0 0-10 16,0 0 75-16,0 0-19 0,0 0-38 16,0 0-12-16,0 0 36 15,0-10-39-15,0-3-14 16,0-6 1 0,0-2-7-16,0 2-2 0,0-2-2 15,0 6 1-15,-8 3-8 16,-7 2-2-16,-10 6 2 15,-4 4 6-15,-7 0 4 16,-7 0 0-16,-1 18 0 16,-3 5 1-1,5 7 5-15,2-3-6 16,9 1 0-16,11-2 5 16,7-5-4-16,5 2 1 15,6-3-2-15,2-2 0 16,0-4-2-16,0-2 2 0,7-1 0 15,9-10-2-15,13 3 4 0,6-4-2 16,15 0 0-16,2-20 0 16,11-6 6-16,-3-4-6 15,8-4 0-15,-6-4-1 16,-5-9 1-16,-3-6-1 16,-7-11-16-16,-5-7-10 15,-2-1 19-15,3 4-15 16,-12 11 18-16,0 9 4 15,-6 16 2-15,-8 10 5 16,-8 11 6-16,-4 4-4 16,-5 6 22-16,0 1-28 0,0 0 7 15,0 0-1 1,-14 8-8-16,-13 21-1 16,-8 18-1-16,-5 9 4 15,0 8 10-15,4 3-11 16,-2-4 6-16,7 0 5 15,0-6-7-15,4-5 13 0,12-4-14 16,1-5-4 0,9-5 13-16,5-4-13 15,0-6 0-15,7 3 6 0,13-9-6 16,3-3 0-16,4-4-1 16,-4-3-11-16,2-8-5 0,-2-3-42 15,-1-1-42-15,-7 0-158 16</inkml:trace>
  <inkml:trace contextRef="#ctx0" brushRef="#br0" timeOffset="-196100.1">29691 13758 1264 0,'0'0'0'0,"0"0"0"0,0 0 51 0,0 0-19 15,0 0-16-15,0 0 15 16,-29 58 3-16,16-40 10 16,-1 4-2-16,-1 2-20 15,-6 2 25-15,-3 2-17 16,-3 2-15-16,1 0 3 16,-3 3-11-16,0 1-2 15,2 0-5-15,2-1 0 16,3-2-2-16,0-3 2 15,4-4 0-15,3-4 1 16,1-4 0-16,5-4-2 16,0-5-9-16,4 2-13 15,3-5 14-15,0-2-47 16,0-2 0-16,2 0-24 0,0 0-70 16,0-4-305-16</inkml:trace>
  <inkml:trace contextRef="#ctx0" brushRef="#br0" timeOffset="-195652.72">29693 13778 1098 0,'0'0'66'0,"0"0"-65"0,0 0 45 15,0 0 39-15,0 0-40 16,0 0-17-16,16-2 26 16,-14 2-11-16,0 14-17 15,5 10 31-15,-3 3-20 16,5 6-20-16,-4 5 4 15,4 2-12-15,-5 2 9 0,0 3-11 16,1-1-3-16,-5 0 27 16,0 1-30-1,0-1 10-15,0-5 5 16,0-7-10-16,-5-4 1 16,1-6-7-16,0-4 2 15,4-5-1-15,0-5-1 16,0-5 0-16,0 0-3 0,0-2 1 15,0 2-8-15,0-2-4 16,0 3 2-16,0-2 8 0,0 1-23 16,0-2-19-16,0-1-34 15,0 0-59-15,-7 0-124 16</inkml:trace>
  <inkml:trace contextRef="#ctx0" brushRef="#br0" timeOffset="-195307.05">29421 14135 616 0,'0'0'720'0,"0"0"-720"15,0 0 23-15,0 0 98 16,0 0-77-16,0 0-16 16,35-2 25-16,-2-3-15 15,-2 1 1-15,6 1-16 16,3-3-15-16,4-2 15 16,-3 3-18-16,-3 4-4 15,-11 1 3-15,-3 0-1 16,-6 0-3-16,-9 0 0 15,-2 0-10-15,-5 0 1 0,-2 0-49 16,0 0-45 0,0 0-116-16</inkml:trace>
  <inkml:trace contextRef="#ctx0" brushRef="#br0" timeOffset="-192265.44">31251 13964 1576 0,'0'0'0'0,"0"0"0"16,0 0 60-16,0 0-5 16,0 0-45-16,0 0 2 15,77-7-6-15,-52 7-2 16,0 0 33-16,-3 0-35 0,-2 0 4 15,-2 0 4 1,-3 0-10-16,-3 0 2 0,1 0-2 16,-9 0-16-16,-2 0-14 15,-2 0-55-15,0 0-68 16,-4 0-169-16</inkml:trace>
  <inkml:trace contextRef="#ctx0" brushRef="#br0" timeOffset="-191941.58">31141 14191 1436 0,'0'0'98'0,"0"0"-70"0,0 0 31 16,0 0 16-16,0 0-43 15,0 0 6-15,108-25-25 16,-77 23 11-16,-2-1-12 0,-3 1-7 16,-4 2 9-1,-1-1-14-15,-4 1 0 16,-1 0 2-16,-3 0-2 0,1 0-1 16,-1-3-28-16,3 1-33 15,-1 0-25-15,-1-6-128 16,-8 0-1132-16</inkml:trace>
  <inkml:trace contextRef="#ctx0" brushRef="#br0" timeOffset="-190079.02">32080 13778 1450 0,'0'0'14'0,"0"0"-14"15,0 0 117-15,0 0-60 16,0 0-36-16,0 0 10 15,23-29-7-15,-15 27 11 16,-2 2-14-16,1 0-13 16,-1 0 5-16,4 0-13 15,1 0 0-15,-7 0 0 0,5 6-11 16,-2 7 10-16,-3 4-20 16,1 0-2-16,-5 3 21 15,0 1-3-15,0 2 4 16,-23-1-1-16,-4 4 4 15,-4-2-7 1,-2 2 5-16,-3-2 0 0,9-2 6 16,5-3-6-16,7-5 0 15,6-4-1-15,2-4 2 16,7-4 11-16,0-2-12 16,0 0 4-16,0 0 11 15,0 0-11-15,0 0-1 16,9 0-3-16,13 0 0 15,9 0 0-15,8-4 0 16,-4-7-24 0,3 1 5-1,-3-2-25-15,-1 1-28 16,-5-3-42 0,-5 0-39-16,-1-1-90 15</inkml:trace>
  <inkml:trace contextRef="#ctx0" brushRef="#br0" timeOffset="-189439.91">32452 13753 737 0,'0'0'607'0,"0"0"-606"0,0 0 88 0,0 0 26 0,0 0-64 0,0 0-33 16,4-6 6-16,-4 6-17 0,0 0 5 15,-2 23 0-15,-16 9-8 16,-7 7 33-16,-4 3-24 15,1-4-1-15,-1-1 10 16,2-6-20-16,4-4 1 16,5-4-3-16,7-5 0 15,3-6-10-15,1-4-10 16,2-7-22-16,5 4-18 16,0-5-43-16,0 0-79 15,0-9-328-15</inkml:trace>
  <inkml:trace contextRef="#ctx0" brushRef="#br0" timeOffset="-189395.91">32552 13640 1321 0,'0'0'51'0,"0"0"-2"16,0 0 80-16,0 0-37 0,0 0-51 16,0 0-21-16,18-25 16 15,-18 25-19-15,2 0-8 16,-2 0 2-16,2 0-7 16,2 7 7-16,1 4-11 0,-3 6 0 15,0-1 6 1,-2 4-2-16,0 3-4 15,0 8 11-15,0-1-8 16,0 0 8-16,0 4-11 16,-4-4 3-1,-1 2-5-15,-1 2 2 0,1-2 0 16,3-1-4-16,-3-3 7 16,3-2-6-16,2-2 1 15,-2-4 2-15,0-4-10 16,0-2 10-16,-1-7-17 15,1 2 4-15,2-7-34 0,-4 0-12 16,0-2-65-16,-4 0-107 0,6 0-825 16</inkml:trace>
  <inkml:trace contextRef="#ctx0" brushRef="#br0" timeOffset="-188997.71">32394 13894 1039 0,'0'0'377'0,"0"0"-369"16,0 0 83-16,0 0 6 16,0 0-38-16,0 0-27 0,60-11-18 15,-36 11 9-15,6-3 3 16,-2 1-14-16,-8 2-12 15,-2 0 2-15,-3 0 2 16,-3 0-4-16,1 0 0 16,-2 0-1-16,1 0 2 15,0 0-2-15,-1 0 0 16,1 0-15-16,-6 0-10 16,-3-1-70-16,-3-2-108 15</inkml:trace>
  <inkml:trace contextRef="#ctx0" brushRef="#br0" timeOffset="-188554.52">32839 13673 1147 0,'0'0'245'0,"0"0"-217"0,0 0 20 16,0 0 34-16,0 0-64 15,0 0-9-15,-2 18 14 16,-7 11 13-16,0 4 15 15,-2 8-24-15,-2-2 3 16,-3 0-3-16,3-3-15 16,-4-4 1-16,7 0-13 15,-1-6 0-15,3-3-1 16,4-5 1-16,0-9 0 16,2 0-2-16,2-5-7 15,-2 0-9-15,2-3-27 16,0-1-27-16,0 0-33 15,0 0-111-15,0-18-760 16</inkml:trace>
  <inkml:trace contextRef="#ctx0" brushRef="#br0" timeOffset="-187761.35">32810 13615 1362 0,'0'0'92'15,"0"0"-70"-15,0 0 98 0,0 0-51 16,0 0-29 0,0 0-31-16,101-22 4 0,-75 18-12 15,3 4 1 1,-3 0 8-16,1 0-7 0,-4 0 2 15,-3 0 11-15,-2 7-10 16,-8 0 8-16,0 1-14 16,1 0 0-16,-3 2 12 15,0 1-12-15,3-1 0 16,-11-1 0-16,0 4 1 16,0 2-1-16,0 1 0 15,-11 5 0-15,-14-4 2 16,-8 4-2-16,-3-3-4 15,-5-1 3-15,6-4-10 0,4-3 4 16,4-4-11 0,10-4-7-16,3-2 24 0,7 0-8 15,3 0 9-15,4 0-2 16,0 0 4-16,0 0 6 16,0 0-7-16,0 0-1 15,2 0 13-15,11 0-13 16,10-6 0-16,-3 2-2 15,5 2 3-15,1 0-5 16,0 2 4-16,-1 0 0 16,-4 0 1-16,-4 0-1 15,-3 0 0-15,-3 0 6 16,-3 8-4-16,4 4 7 16,-3-2-9-16,-5 4 0 15,0 2 3-15,-4-1-3 16,0 0 0-16,0-1-2 15,0 2 4-15,-15 0 6 0,-5 2-6 16,-5-2 0-16,-1-2 11 16,-1 3-13-16,-4-5 0 15,2-2 2-15,2-3 2 16,5 0-5-16,-5-3 1 16,9-2 0-16,-2-2-6 15,4 0 4-15,1 0-8 16,2 0 7-16,-1-6-15 15,3-6 13-15,2 1-14 16,0-1-18-16,3 3 3 16,6 0-31-16,0 4-66 15,0 1-134-15</inkml:trace>
  <inkml:trace contextRef="#ctx0" brushRef="#br0" timeOffset="-186700.75">33576 12906 1429 0,'0'0'68'0,"0"0"-58"0,0 0 57 16,0 0 18-16,0 0-58 16,0 0-21-16,0-3 3 15,10 9-9-15,7 15 20 16,-3 7-15-16,1 4-2 0,6 2 31 15,-11 0-27-15,1 2-1 16,-1-2 3-16,-4-2-8 16,-6 4 3-16,0 1-4 15,0 5 0-15,0 5 0 16,0 0 0-16,0-2 0 16,0-6 0-16,0-5 2 15,-6-5 3-15,-6 2-5 16,3-3 0-16,-1-1 3 15,-7 0-3-15,5 2 0 16,-7 0-2-16,2 2 5 16,-3 0-4-16,4 4 1 15,-2-1 0-15,2-2 1 16,1 2-1-16,-1 0 0 16,3-4 0-16,-1 0 0 0,1-1 1 15,0-6-1-15,2-1 0 16,-7 3-1-16,2-3 2 15,1 1-2-15,-1 2 1 16,-3-3 0-16,3 0 1 16,-5 1-1-16,4-4-3 15,1 1 0-15,1-2 4 16,-6 0-1-16,4-2 0 16,1 0-1-16,1 0-6 0,1-1 7 15,5-3 0 1,1 1 0-16,-2 0 2 0,4-1-4 15,-7-5 2-15,1 2 0 16,3-4 0-16,3 2 0 16,4-3 0-16,-1-1 0 15,0 0 2-15,1-2-2 16,2 1 0-16,0-2 0 16,-2 3-7-16,2-3 7 15,0 0-16-15,-2 0-13 16,2 0-22-16,-2 3-30 15,2-3-42-15,-2 0-145 0</inkml:trace>
  <inkml:trace contextRef="#ctx0" brushRef="#br0" timeOffset="-164261.9">12657 17654 1404 0,'0'0'59'15,"0"0"-53"-15,0 0 26 16,0 0 32-16,0 0-30 15,0 0-26-15,0 0 23 16,0 0 1-16,-2-4-4 16,0 4-5-16,2 0-8 15,0 0-2-15,0 0-11 16,0 0 0-16,0 0 0 0,0 0-2 16,11 0 0-16,11 0 2 15,1 0-1-15,4 0 2 16,1 0-3-16,1 0 0 15,0 0 0-15,-2 0 0 16,-7-4-10-16,-5 2-1 16,-1 0-6-16,-3 2 1 15,-7 0-25-15,6 0-13 16,-8 0-42-16,-2 0-144 16</inkml:trace>
  <inkml:trace contextRef="#ctx0" brushRef="#br0" timeOffset="-163842.02">12686 17887 1329 0,'0'0'142'0,"0"0"-140"16,0 0-2-16,0 0 58 16,0 0-29-16,0 0-14 15,5 0-6-15,3 0 16 16,8 0 10-16,9 0-16 15,2 0-3-15,-1 0 3 16,3 0-15-16,-2 0-3 16,-3 0-1-16,3-2 0 15,-6 0 0-15,-11 2 0 16,1-2-3-16,1 2-1 16,-8-4-48-16,-4-5-54 15,0 2-169-15</inkml:trace>
  <inkml:trace contextRef="#ctx0" brushRef="#br0" timeOffset="-162866.24">13495 17564 1340 0,'0'0'75'0,"0"0"-73"16,0 0-2-16,0 0 44 15,0 0-27-15,0 0-17 16,-11 2 16-16,11-2 24 16,0 2-14-16,0 4 21 15,-2 4-38-15,0 8 1 16,-3 4 3-16,2 2-6 15,1 4 8-15,-2 0-1 16,-5-2-8-16,9 5 9 16,-2-4-13-16,2-1 0 15,0-2 6-15,0 2-7 16,0-3 5-16,-2 4-6 16,2-4 0-16,0-5 3 15,0-2-3-15,0-6 0 16,0-2-2-16,0 4 5 0,0-7-6 15,4 4 3-15,3-3 0 16,1-2-7-16,2 0 7 16,1-4-2-16,-1 0 1 15,9 0-4-15,-3 0 1 16,1 0 4-16,1-10-11 16,7-10 5-16,-6-2-1 15,6-10-1-15,-2 4 7 16,-2-8-3-16,2-4 4 15,-5-3-3-15,-1-3 3 16,-3 2-6-16,-3 3 4 0,-5 0 1 16,-1 5 0-16,-5 2 2 15,0 7 0-15,-9 0-1 16,-8 6 1-16,-8 7 6 16,3 5-7-16,-1 5 14 15,4 4-3-15,-2 0-11 16,6 0 11-16,-3 0-11 15,2 13 1-15,-4 6-4 16,9 3 3-16,0 0-8 16,2 0-16-16,3 5-11 15,4-6-33-15,2-3-66 16,0-5-186-16</inkml:trace>
  <inkml:trace contextRef="#ctx0" brushRef="#br0" timeOffset="-144428.77">14058 17566 1493 0,'0'0'79'0,"0"0"-79"0,0 0-7 16,0 0 7-16,0 0 31 15,0 0-20-15,0 0 6 16,8-10 5-16,-6 10 16 15,-2 0-6-15,2 0-28 16,0 0-1 0,9 0-1-16,5 0-1 0,3 0 13 15,13 0-14-15,2 0 1 16,-3 0 4-16,7 0-4 16,-7-4-1-16,-4 0 0 15,-8 2 2-15,2-2-2 16,-13 1 0-16,-6 3 0 15,3 0-2-15,-5 0 2 16,0 0-19-16,0-2-17 0,0-1-65 16,-7 3-69-16</inkml:trace>
  <inkml:trace contextRef="#ctx0" brushRef="#br0" timeOffset="-143553.14">14696 17361 1454 0,'0'0'15'15,"0"0"-8"-15,0 0 62 16,0 0-17-16,0 0-40 15,0 0-12-15,-5-6 2 16,12 6 10-16,11 0-5 16,-1 0-2-16,6 0 4 15,-5 0-8-15,4 4 0 16,-8 4-1-16,-1 2 3 16,-6 0-4-16,-5 4 1 15,-2 2 0-15,0 9 3 16,0 0-3-16,0 10 3 15,-5 2 2-15,-8 8-3 16,-2 0 10-16,-1 2-12 0,-5-3 4 16,6-2-2-16,-3-3 6 15,5-7-7-15,-5-1 3 16,3 0 0-16,-1-8 0 16,-4-4-4-16,6-2 0 15,4-6 3-15,-2-5 0 16,3-2 0-16,7 0-3 15,0-4 1-15,0 0 5 16,2 0-6-16,0 0 0 16,0 0 9-16,0 0-4 15,0 0-2-15,0 0-3 16,0 0 0-16,0 0-3 0,0 0 3 16,0 0-3-1,0 0 0-15,2 0 1 0,14 0 0 16,3 0 2-16,8-12 0 15,11 1-1-15,-5 0 1 16,8 1 0-16,-10 2-2 16,-2 2 5-16,-3-1-6 15,-10 2 3-15,-3 5 0 16,1-4 0-16,-5 4 0 16,-3 0 0-16,2 0 2 15,-4-1-2-15,-2-2-1 16,-2 3-17-16,0 0-54 15,2 0-55-15,0 0-219 16</inkml:trace>
  <inkml:trace contextRef="#ctx0" brushRef="#br0" timeOffset="-141163.81">15612 17097 1208 0,'0'0'92'0,"0"0"-87"16,0 0 34-16,0 0 53 16,0 0-64-16,0 0-27 15,-14 8-1-15,1 14 19 16,-2 6-8-16,-6 4 6 16,3 10-7-16,-6 4 8 15,4 6 14-15,-7 7-1 16,9-3-22-16,1 0 11 0,8-2-10 15,4 0 2 1,5-2 5-16,0-2-7 0,0 6 9 16,0-3-12-16,7-6-7 15,2 3 2-15,-3-5 0 16,3-6-3-16,-4-4 1 16,4-3 0-16,-5-2-1 15,-4-6 1-15,7-6-4 16,-3-6-3-16,-2-2-28 15,10-2 2-15,-1-8-12 16,0 0-47-16,2 0-55 16,-4-22-530-16</inkml:trace>
  <inkml:trace contextRef="#ctx0" brushRef="#br0" timeOffset="-140717.04">15755 17361 1209 0,'0'0'92'0,"0"0"-80"16,0 0 10-16,0 0 68 16,0 0-37-16,0 0-22 15,13 8-4-15,-13 15 19 16,2 15 0-16,-2 4-3 16,0 8-16-16,0 2-2 15,0 3-5-15,0 2-3 16,0-3-1-16,-7-6-14 15,5 1 0-15,-2-13 4 16,2-4-6-16,-4-10-2 16,6-4 2-16,0-8-8 15,0-6-7-15,0-4-26 16,0 0-22-16,0 0-4 16,0-10-70-16,6-14-83 15</inkml:trace>
  <inkml:trace contextRef="#ctx0" brushRef="#br0" timeOffset="-140466.4">15846 17640 1375 0,'0'0'87'0,"0"0"-79"15,0 0 15-15,0 0 23 16,0 0-28-16,0 0-6 15,69-30 35-15,-36 24-36 16,9-6-6-16,1 4 1 16,-3-2-5-16,-9 4 0 15,-2 2-1-15,-12 0-8 0,2 0 4 16,-13 4-32 0,4 0-36-16,-10-4-26 0,0 0-111 15</inkml:trace>
  <inkml:trace contextRef="#ctx0" brushRef="#br0" timeOffset="-140084.43">16218 17271 860 0,'0'0'535'0,"0"0"-526"16,0 0-2-16,0 0 71 16,0 0-28-16,0 0-42 15,0 2 18-15,0 18 11 16,0 12-3-16,0 4-1 16,0 7-14-16,0 2 13 15,0 5-7 1,0 3-13-16,0 3 14 15,0-2-20-15,0-4-1 0,-2-4 2 16,-3-3-7-16,0-7 3 16,5-5-3-16,0 0 0 15,-2-5-2-15,2-6 2 16,0-3 0-16,0-4 0 0,-2-3-9 16,0-6 8-16,2 0-17 15,-2-2-19-15,2-2 3 16,-5 0-57-16,5 0-82 15,-2 0-324-15</inkml:trace>
  <inkml:trace contextRef="#ctx0" brushRef="#br0" timeOffset="-138090.43">16436 17177 1264 0,'0'0'20'0,"0"0"-13"15,0 0 25 1,0 0 20-16,0 0-26 16,0 0 21-16,0 0-18 0,5 35 22 15,-3 4-2-15,0 8-16 16,-2 9-1-16,0 7-7 16,0 7-9-16,-2 3 4 15,-12-2-17-15,3 0 0 16,-2-11-3-16,6-11 0 15,-2-9 5-15,7-4-5 16,0-11 0-16,0-6-1 16,-3-7 1-16,5-6-5 15,0-6-6-15,0 0-29 16,0 0 9-16,-2 0-44 16,0-14-28-16,-2-16-102 15</inkml:trace>
  <inkml:trace contextRef="#ctx0" brushRef="#br0" timeOffset="-137637.71">16405 17105 1329 0,'0'0'46'16,"0"0"-39"-16,0 0 24 16,0 0 26-16,0 0-31 15,0 0-19-15,84-49 12 16,-70 44-7-16,1-3 0 16,-1 3 10-16,1 4-8 0,3 1-4 15,5 0-2-15,-6 0 1 16,8 1 12-16,-7 16-11 15,-1-2-4-15,2 6 7 16,-4-3 1-16,-1 2-6 16,-6 5-1-16,-1-2-5 15,-3 5 21-15,-4 2-14 16,0 6-1-16,-4 4 10 16,-21 0-12-16,-4 1 6 15,0-2-5-15,-4-3-6 0,-3-1 8 16,7-7-9-16,0-2-1 15,2-3-5-15,12-10 3 16,-1-1-9-16,5-6-9 16,3 2-19-16,-1-3-16 15,4-5-57-15,-2 0-122 16</inkml:trace>
  <inkml:trace contextRef="#ctx0" brushRef="#br0" timeOffset="-137241.47">16694 17629 1114 0,'0'0'208'16,"0"0"-198"-16,0 0 19 16,0 0 80-16,0 0-57 15,0 0-12-15,0-3 16 16,0 3-32-16,0 5 6 16,0 14-1-16,0 7-9 0,0 2 17 15,0 6-26-15,0 2-4 16,0 4 8-16,-4 1-6 15,0-5-7-15,-3-6-2 16,2-6 1-16,5-2-1 16,-4-10 0-16,4-2-1 15,0-10-3-15,0 4-2 16,0-4-14-16,0 0-24 16,0 0-37-16,0 0-39 15,0-16-112-15</inkml:trace>
  <inkml:trace contextRef="#ctx0" brushRef="#br0" timeOffset="-136773.91">16906 17667 676 0,'0'0'776'0,"0"0"-765"16,0 0-1-16,0 0 63 15,0 0-15-15,0 0-39 16,2-7 17-16,-2 7-16 16,0 7-8-16,-4 7 10 15,-14 9-21-15,-4-1 1 16,4-1-2-16,-2-6 2 0,7-1-2 16,-1-3 0-1,7-6 0-15,5 0-4 0,2-4 9 16,0 2-10-1,0-3 5-15,0 0 0 0,0 0 6 16,0 0-6-16,0 0 0 16,0 0 2-16,0 0 1 15,0 0-2-15,14 1-1 16,8 3 2-16,-2 1-1 16,-2 1-1-16,2-3 0 15,-6 1-1-15,-8 1 2 16,5-5-2-16,-9 4-10 15,0-4-30-15,-2 0-12 16,0 0-97-16,0-4-241 0</inkml:trace>
  <inkml:trace contextRef="#ctx0" brushRef="#br0" timeOffset="-136261.79">16933 17211 1205 0,'0'0'105'0,"0"0"-95"15,0 0 45-15,0 0 23 16,0 0-47-16,0 0 23 15,-6-7-14-15,6 7 1 16,0 0-3-16,0 0-11 16,0 0-6-16,0 0-9 15,0 0-12-15,0-5 15 0,15 5-13 16,5-4 11-16,-3 2 0 16,8-2-12-1,-7 0 2-15,2 0-3 0,-6 0 0 16,-8 2-1-16,3 0 1 15,-5 2-16-15,-4 0-13 16,0 0-34-16,0 0-72 16,0 0-192-16</inkml:trace>
  <inkml:trace contextRef="#ctx0" brushRef="#br0" timeOffset="-135758.5">17234 17084 1386 0,'0'0'37'0,"0"0"-3"0,0 0 28 15,0 0-7-15,0 0-24 16,0 0-27-16,0-1 13 16,13 15 0-16,3 7-8 15,-3 6 21 1,2 3-16-16,-1 4-6 0,-5 5 13 15,-5 2-6-15,-4 3 6 16,0 9-6-16,0 1-8 16,-2-1 12-16,-11 4-18 15,-1-1-1-15,1 0 9 16,2 2-6-16,4-8 2 16,-4 3-5-16,0-8 2 0,2-4-4 15,0-5 2-15,-2-10 0 16,7-8 2-1,-1-6-2-15,0-9 0 0,5-3-1 16,0 0-15-16,0 0 7 16,0 0-43-16,0-27-20 15,0-9-116 1,0-4-376-16</inkml:trace>
  <inkml:trace contextRef="#ctx0" brushRef="#br0" timeOffset="-135326.27">17530 16986 1445 0,'0'0'63'16,"0"0"-42"-16,0 0 55 15,0 0-24-15,0 0-27 0,0 0 2 16,31-7-20-16,2 7 14 16,8-3 11-16,1 3-25 15,-2-2-5-15,-7 1-2 16,-2 1 2-16,-6-3-5 16,-7 3 3-16,-7 0-23 15,-2 0-7-15,-7 0-27 16,-2 0-23-16,0 0-57 15,-13 0-102-15,-12 0-708 0</inkml:trace>
  <inkml:trace contextRef="#ctx0" brushRef="#br0" timeOffset="-135030.34">17719 17008 1027 0,'0'0'58'16,"0"0"-33"-16,0 0 110 16,0 0-38-16,0 0 10 15,0 0-48-15,0 0 7 16,-2 0-10-16,0 0-28 15,0 0 4-15,-3 3-21 16,3 15 6-16,2 5 8 16,-2 12 3-16,-2 2-5 15,-1 6-11-15,0-1-7 16,5 0 12-16,-4-1-17 16,-1-6 2-16,1-7 1 15,4-6-2-15,-2-7 1 16,2-8-2-16,0-5-8 15,0-2 7-15,0 0-60 0,-2-2-64 16,-7-20-215-16</inkml:trace>
  <inkml:trace contextRef="#ctx0" brushRef="#br0" timeOffset="-130322.36">18125 17631 1171 0,'0'0'49'0,"0"0"-41"16,0 0-8-16,0 0 27 15,0 0-4-15,0 0-21 16,-3-2 4-16,3 2 46 15,0 0-15-15,0 0-18 16,0-3 19 0,0 3-23-16,0 0 2 0,0-2-4 15,12 1 18-15,3-2-3 16,3-3-12-16,5 2 7 16,1-2 4-16,-2 2-15 15,3-4 1-15,0 8-10 16,-4-5-2-16,2 4 8 15,-5 1-9-15,-1-2-1 16,-3 2 0-16,-1 0 2 16,1-3-1-16,-5 3 0 15,-3 0 0-15,-2 0-1 0,6 0 1 16,-8 0 0 0,5 0 0-16,-3 0-8 0,-2-1 1 15,5 1-38-15,-5 0-40 16,-2-1-39-16,0 1-192 15</inkml:trace>
  <inkml:trace contextRef="#ctx0" brushRef="#br0" timeOffset="-129712.67">18325 17373 820 0,'0'0'210'15,"0"0"-208"-15,0 0 0 16,0 0 134-16,0 0-83 15,0 0-45-15,-4-10 30 16,4 10 7-16,0 0-8 16,0 0 9-16,0 0-13 0,0 0-3 15,0 0-9 1,0 0-7-16,0 0 10 0,0 18-8 16,0 9 15-16,0 7 20 15,0 0-37-15,0 2 0 16,0 0 6-16,0-3-12 15,0 0 7-15,0-3-15 16,0-1 0-16,0-8 4 16,0 2-4-16,0-10 0 15,-2 1-1-15,0-6 3 16,0-2-7-16,-3 0-13 16,5-3-16-16,0-3-20 15,0 0-55-15,0 0-129 16</inkml:trace>
  <inkml:trace contextRef="#ctx0" brushRef="#br0" timeOffset="-128526.83">18791 17248 1384 0,'0'0'0'15,"0"0"14"-15,0 0-14 0,0 0 43 16,0 0-25-16,0 0-7 15,0-9-1-15,6 9 19 16,15 0-1-16,-3 0-25 16,6 6 17-16,-2 3-20 15,5-1 2-15,0 1-1 16,-2-1-1-16,-8 5 0 16,-1-4 0-16,-3 1 1 15,-9-2 5-15,4-2-1 16,-8 2 0-16,0 4 11 15,0 4 2-15,0 0 1 0,0 8-1 16,-12 1-7-16,-3 3 13 16,1 4-17-16,-3 2-6 15,-8-2 6-15,7 2-4 16,-9-2 0-16,1 0-3 16,6 2 2-16,-7-6 1 15,2-2-3-15,6-2 0 16,-6-3 1-16,5-3 1 15,-1-2-2-15,6-4-1 16,4-3 1-16,4-2-1 16,-2-5 1-1,7 2 0-15,-2-4 1 0,2 4-1 16,-3-4 0-16,5 0-1 16,0 0 1-16,0 0-4 0,0 0 4 15,0 0-4-15,0 0 1 16,0 0 2-16,0 0-6 15,0 0 3-15,13 0 4 16,14-8-6-16,2-6 6 16,9 1 0-16,-3-1 3 15,6-4-3-15,-1 6-1 16,-7-2-1-16,-2 0 2 16,-4 8 3-16,-6-2-3 15,-13 4-2-15,1 4 1 16,-7 0 1-16,-2 0-19 15,0 0-15-15,4-1-24 16,6-8-30-16,5-3-97 16</inkml:trace>
  <inkml:trace contextRef="#ctx0" brushRef="#br0" timeOffset="-126685.06">19377 17020 1162 0,'0'0'83'15,"0"0"-83"-15,0 0 0 16,0 0 30-16,0 0 22 0,0 0-30 16,0 50 26-1,0-19 16-15,0 5-12 0,0 14-11 16,-2 8 13-16,-9 6-24 15,-3 8 12-15,-3 5-30 16,-8 4-5-16,-4 3 1 16,2-7-8-1,5-7 4-15,0-7-4 16,6-13 0-16,5-12-2 16,7-14 2-16,2-7 0 0,2-12-4 15,0-1 1 1,0-4-6-16,0 0-17 0,0 0-13 15,0-6-3-15,0-22-51 16,-2-10-109-16,2-10-800 16</inkml:trace>
  <inkml:trace contextRef="#ctx0" brushRef="#br0" timeOffset="-126112.73">19674 16914 1119 0,'0'0'263'16,"0"0"-261"-16,0 0 0 0,0 0 49 15,0 0-10 1,0 0-12-16,33 44 4 0,-29-9-13 15,-4 5 20-15,0 1-8 16,0 8-11-16,-18-1 4 16,-6 2-10-16,0-4-12 15,-10-4 11-15,3-6-14 16,-4-4 0-16,-4-5 1 16,1-1-1-16,5-8 0 15,0-3-7-15,4-6-9 16,2-1 5-16,4-2-11 0,8-3 8 15,-1 0 9 1,5-2-3-16,9-1 8 0,0 0 0 16,2 0 0-16,0 0 3 15,0 0-3-15,0 0 0 16,0 5 6-16,4 3-3 16,19 2 22-16,-1 8 6 15,4-2-22 1,3 2 14-16,0-2-21 15,-4 0 0-15,2-2 3 0,-9 1-4 16,-3-2 0-16,-4-5-1 16,3 2-6-16,-8-2 3 15,1-3-43-15,-5 2-53 16,-2 1-85-16,0-6-433 16</inkml:trace>
  <inkml:trace contextRef="#ctx0" brushRef="#br0" timeOffset="-125803.37">19665 17529 1476 0,'0'0'12'0,"0"0"-5"16,0 0 59-16,0 0 15 15,0 0-29-15,0 107-15 16,-10-64-4-16,0-2-9 16,-11 6 0-16,6-8-24 15,-1 2 2-15,5-9-2 16,5-6 1-16,-6-6-2 0,10-4 1 16,-5-8-13-16,7-3 10 15,0-4-30-15,0-1-21 16,0 0-24-16,0-10-54 15,7-14-80-15</inkml:trace>
  <inkml:trace contextRef="#ctx0" brushRef="#br0" timeOffset="-125377.77">19919 17543 1307 0,'0'0'98'0,"0"0"-94"16,0 0 70-16,0 0 15 16,0 0-47-16,0 0-22 15,0 0-4-15,-7 7 15 16,-11 9-22-16,-7 4-7 16,-4 0 13-16,-2 0-15 15,0 2 0-15,2-3 6 16,4-5-6-16,8-1 0 15,8-5-1-15,4-4 1 16,5-2 4-16,0-2-3 16,0 0 2-16,0 0 9 15,0 0-7-15,0 0 8 0,0 4-3 16,16 7 4-16,2-4 9 16,4 3-19-16,-6-2-3 15,1 2 3-15,-1-1-3 16,-3-2-1-16,-1-1 0 15,-1 1 0-15,-7-6-6 16,3-1-11-16,-2 4-39 16,-3 2-31-16,0-3-146 15</inkml:trace>
  <inkml:trace contextRef="#ctx0" brushRef="#br0" timeOffset="-123656.31">20337 16934 1289 0,'0'0'100'0,"0"0"-93"16,0 0-7-16,0 0 56 0,0 0-26 15,0 0-28-15,0 0 2 16,-2 22 53-16,0 6-2 16,-3 5-25-16,-1 5-3 15,-3 8 6-15,-7 12 0 16,-2 10-15-16,-6 3-12 15,-3-2 15-15,5-5-17 16,-3-2-3-16,8-9 0 16,3-7 1-16,1-7 5 15,4-2-7-15,4-11 0 16,3 0 1-16,0-8-1 16,0-8 0-16,-3 0-1 15,5-7 3-15,0-2-6 16,0-1 2-16,0 0-18 15,0 0 0-15,0 0-16 16,0 0-35-16,0 0-15 16,0-4-12-16,0-12-57 0,0-3-248 15</inkml:trace>
  <inkml:trace contextRef="#ctx0" brushRef="#br0" timeOffset="-122854.84">20246 17342 1452 0,'0'0'15'16,"0"0"-5"-16,0 0 17 15,0 0 21-15,0 0-12 0,0 0-8 16,72-9-6-16,-35 5 12 16,7-2-11-16,10-2-20 15,-2 2 8-15,-6 1-11 16,-5-1 0-16,-10 1 0 16,-5 5 4-16,-8-4-8 15,0 2 4-15,-3 0 0 16,-1-4-4-16,-1 2 1 15,0 0-28-15,-1-2-2 16,-8-3-17-16,1 7-21 0,-5-1-59 16,0 3-152-16</inkml:trace>
  <inkml:trace contextRef="#ctx0" brushRef="#br0" timeOffset="-122481.86">20814 16930 1049 0,'0'0'156'0,"0"0"-138"0,0 0 52 16,0 0 14-16,0 0-25 16,0 0-29-16,-2 0 2 15,2 0 13-15,0 0-11 16,-2 0-11-16,2 4-2 15,0 12-12-15,-2 2 15 16,0 2-15-16,-4-2 1 16,4 2 13-16,-2 1-18 0,2 0 1 15,0 3 1 1,-5 2-5-16,5 10 6 0,-10-1-8 16,6 3 0-16,-5 4 1 15,-3 2 1-15,3-2-2 16,5 2 0-16,-8-3 1 15,1-5 3-15,4 0-4 16,0-2 0-16,-2-1 1 16,2-6 1-16,2-2-1 15,-2 2 2-15,3-4-2 0,-3-2 13 16,5 0-14-16,-6-2 1 16,6-3 9-16,-5 0-9 15,5-2 1 1,2-4-2-16,0 3 0 0,-4-6 2 15,4 4-2-15,2-3 0 16,-2 0-2-16,0-2 3 16,2 2-1-16,-2-3 0 15,-3 4 1-15,3-3-2 16,0 0 1-16,0 0 0 16,2-6-1-16,-2 6 3 15,2-2-2-15,0-1 0 16,0-3 0-16,0 1-2 15,0-1 2-15,0 0 0 16,0 0-3-16,0 0 3 16,0 0-4-16,0 0-1 15,0 0-14-15,0 0 19 0,0 0-26 16,0 0-28-16,0 0-6 16,0-14-67-16,0-4-153 15</inkml:trace>
  <inkml:trace contextRef="#ctx0" brushRef="#br0" timeOffset="-120315.3">21180 17018 1269 0,'0'0'0'0,"0"0"0"0,0 0 72 15,0 0 5-15,0 0-40 16,0 0-20-16,15 30 19 16,-11 5 32-16,2 11-21 15,-6 6-21-15,0 10 7 16,0 6-16-16,-21 8 0 16,3-1-8-16,3-7-4 15,-3-2 10-15,5-14-14 16,1-6 0-16,-1-10 1 15,11-5 0 1,-5-9-4-16,7-13 2 0,0 1-2 16,0-7-4-1,0-3-5-15,0 0-14 16,0 0-15-16,0-3-28 0,0-20-48 16,0-8-136-16</inkml:trace>
  <inkml:trace contextRef="#ctx0" brushRef="#br0" timeOffset="-119854.4">21228 17033 1260 0,'0'0'87'16,"0"0"-76"-16,0 0 16 15,0 0 61-15,0 0-54 16,0 0-5-16,83-89-2 16,-60 81 2-16,-6 2-6 0,3 2-13 15,5 1 0-15,4 3-4 16,2 0-6-16,5 0 16 16,-5 0-16-16,2 6 0 15,-2 5 6-15,-2 7 2 16,-4 0 7-16,-1 4-11 15,-8 0 0-15,-3 5 23 16,-11 3-18-16,-2 4 11 16,0 2 4-16,0 4-12 15,-15 0 3-15,-12 2-14 16,-4-2 2-16,-5 0 7 16,1-6-10-16,-8-4 0 15,1-3 5-15,0-5-2 16,1-3 2-16,1-2-5 15,7-7 0-15,2-2 0 16,4 0 0-16,10-3 0 0,1 0-2 16,1-5-2-16,3 3-4 15,-1-1-10 1,5-2-13-16,8 3-2 16,0-3-47-16,0 0-35 0,0 0-126 15</inkml:trace>
  <inkml:trace contextRef="#ctx0" brushRef="#br0" timeOffset="-119113.48">21467 17586 1358 0,'0'0'46'15,"0"0"2"-15,0 0 45 16,0 0-41-16,0 0-15 15,0 0-20-15,0 43 27 16,0-14-2-16,-11 3-15 16,-3 2-2-16,1-2-16 15,5 4-8-15,-8-1 5 0,-3-1-6 16,9-4 0-16,-3-4-1 16,1-8 3-16,5-8-7 15,5-1 2-15,2-8-17 16,0-1 3-16,0 0-28 15,0 0-28-15,0-10-39 16,15-14-89-16,8-6-923 16</inkml:trace>
  <inkml:trace contextRef="#ctx0" brushRef="#br0" timeOffset="-118953.5">21685 17660 1170 0,'0'0'224'16,"0"0"-220"-16,0 0 34 0,0 0 60 15,0 0-54-15,0 0-22 16,2-2 4-16,-2 2-3 16,0 0 8-16,0 0-18 15,-6 4-3-15,-17 7 4 16,2 6-14-16,-10-1 0 15,-4 1 0-15,6 0 2 16,3-1-1-16,6-2-1 16,4 0 0-16,5-6 2 15,9-8-1-15,2 5-1 16,0-5 5-16,0 0-4 16,0 0 2-16,0 0-3 0,0 0 0 15,0 0 18-15,0 4-9 16,0 1-4-16,13 6 9 15,3-4-8-15,2 2-1 16,6 0-5-16,1 0 0 16,-5-4-1-16,7 1 1 15,-10-4 0-15,-1 2-2 0,-3-4 4 16,-6 0-7-16,-5 5 4 16,-2-5-5-16,0 0 3 15,0 0-10-15,0 0-16 16,0 0-25-16,0 4-64 15,0-4-128-15</inkml:trace>
  <inkml:trace contextRef="#ctx0" brushRef="#br0" timeOffset="-117910.61">21924 16958 1084 0,'0'0'144'0,"0"0"-130"16,0 0 65-16,0 0 1 15,0 0-40-15,0 0-18 16,0 0 4-16,0 0 5 16,0 0 4-16,0 0-20 15,0 0 2-15,0 0 2 16,2-2-4-16,0 2-4 16,7 0 3-16,-5 0-2 15,10 0 22-15,1 0-24 16,3 0-9-16,5 0 7 15,4 0-7-15,-8 0 1 16,4 0-2-16,-8 0 0 16,-1 0 0-16,-8 0 0 0,1 0 0 15,-5 0 0-15,-2 0 0 16,0 0 4-16,0 0-2 16,0 0-1-16,0 0 8 15,0 0-9-15,0 0-16 16,0 0-20-16,0 0-37 15,-13 0-59-15,0 0-176 16</inkml:trace>
  <inkml:trace contextRef="#ctx0" brushRef="#br0" timeOffset="-116729.81">22431 16994 381 0,'0'0'1056'0,"0"0"-1049"15,0 0-6-15,0 0 96 0,0 0-52 16,0 0-16-16,-10 3-12 16,-3 29-6-16,-10 16 39 15,-4 10-15-15,-2 6-8 16,0 4-4-16,-2-4-8 16,4-3-8-16,0-1-4 15,8-8-1-15,1-4 9 16,0 0-11-1,7-6 0-15,-2-4 1 16,1-6 1-16,3-6-4 0,5-3 1 16,2-10 1-16,0 1-5 15,-3-5 5-15,3-4-16 16,2-1 5-16,0-4-29 16,0 0-2-16,0 0-41 15,0-4-51-15,2-19-35 0,9-9-387 16</inkml:trace>
  <inkml:trace contextRef="#ctx0" brushRef="#br0" timeOffset="-116433.73">22269 17470 1303 0,'0'0'132'0,"0"0"-128"15,0 0 81-15,0 0 5 16,0 0-53-16,118-53 10 15,-76 37-24-15,3 2-3 16,4 0-3-16,-4 2-14 0,-3 2 11 16,-7 2-14-16,1 2 0 15,-9 0-2-15,-7 0 2 16,-2 0-2-16,0 2-26 16,-8 0-3-16,4-3-6 15,-3-4-46-15,-1-3-64 16,-10 2-167-16</inkml:trace>
  <inkml:trace contextRef="#ctx0" brushRef="#br0" timeOffset="-116066.92">22880 16968 1332 0,'0'0'87'16,"0"0"-84"-16,0 0 80 15,0 0-4-15,0 0-29 16,0 0-3-16,-21 147-19 16,6-94 9-16,-3 10-9 0,3 4-11 15,-10 0 1 1,3 4-16-16,-3-1 8 0,1-6-10 15,4-3 4-15,-5-2 4 16,10-1-8-16,-8-1 0 16,5-6 0-16,3-3 3 15,3-13-6-15,6-7 3 16,6-10 0-16,0-10-7 16,0-3 3-16,0-5-12 15,0 0-15-15,0-15-39 16,4-19-16-16,14-11-88 15,5-12-1044-15</inkml:trace>
  <inkml:trace contextRef="#ctx0" brushRef="#br0" timeOffset="-115687.7">23089 16812 1409 0,'0'0'79'0,"0"0"-78"0,0 0 97 15,0 0-32-15,0 0-21 16,0 0-19-16,98-2-4 16,-71 2 13-16,0-2-20 15,4-4-14-15,0-3 7 16,-4 3-8-16,-3-1 0 16,-4 3-1-16,-7-2 4 15,-3 2-7-15,-6 4-2 16,-2 0-21-16,-2 0-11 15,0 0-22-15,0 0-29 16,-4 0-51-16,-12 0-206 16</inkml:trace>
  <inkml:trace contextRef="#ctx0" brushRef="#br0" timeOffset="-115395.6">23325 16784 993 0,'0'0'260'16,"0"0"-233"-16,0 0 19 15,0 0 41-15,0 0-38 16,0 0-14-16,-9-5 14 16,7 6-2-16,0 19-17 15,-2 10 5-15,-8 10-3 16,-1 4-10-16,0 0-2 16,-10 6-6-16,3-2 3 0,5-3-14 15,-1-5-1 1,5-6 3-16,2-14-4 0,4-4-1 15,3-10 0-15,2-2-5 16,0-4-4-16,0 0-36 16,0 0-48-1,0-16-103-15</inkml:trace>
  <inkml:trace contextRef="#ctx0" brushRef="#br0" timeOffset="-113835.28">23526 17566 289 0,'0'0'633'0,"0"0"-614"16,0 0 44-16,0 0 88 15,0 0-86-15,0 0-22 16,-2 0-8-16,2 0 13 16,0 0 20-16,0 0-35 15,0 0 10-15,0 0-14 16,0 0-16-16,0 0 6 15,0 0-9-15,2 0-2 0,13 0 3 16,10-4-1-16,6-2 24 16,0 0-32-16,10-1 2 15,-6-2 6-15,5 4-5 16,0 0-3-16,-7-3-2 16,1 4 3-16,-10 0 3 15,3 0-6-15,-2-1 0 16,2 5 3-16,0-1-3 15,-4-4 1-15,2 5-1 16,2-1 0-16,-7 1-3 16,-5-3 3-16,-3 1 0 0,-3 2 0 15,-9-1 0-15,0 1 0 16,0 0-4-16,0-2-9 16,0-1 4-16,-7 2-70 15,-15 1-83-15,-5 0-385 16</inkml:trace>
  <inkml:trace contextRef="#ctx0" brushRef="#br0" timeOffset="-113287.36">23960 17283 764 0,'0'0'136'0,"0"0"-132"16,0 0 166-16,0 0-36 15,0 0-53-15,0 0-38 16,0-14 12-16,0 14 15 16,0 0-37-16,0 0 6 15,0 0-23-15,0 0-12 16,0 2 17-16,-2 16-6 16,-2 8 11-16,-3 8 3 15,0 0-13-15,0-4-2 16,3 6 4-16,-2-5-10 15,-1 1 10-15,0-2-10 16,0-2-5-16,3 4 1 16,-5-5-3-1,5-6 3-15,1 2-4 0,-4-8 0 16,3-5 0-16,2-4 0 16,2-2 0-16,-2-4 0 15,2 0 1-15,-5 0-1 0,5 4-3 16,-4 2-8-1,2 2 1-15,-8 0-57 16,2 2-41-16,-1-6-41 0,5-4-262 16</inkml:trace>
  <inkml:trace contextRef="#ctx0" brushRef="#br0" timeOffset="-103867.81">25049 17074 1297 0,'0'0'55'16,"0"0"-51"-16,0 0 54 15,0 0 1-15,0 0-37 16,0 0 3-16,0 0-15 16,-4-7 18-16,4 7 14 15,0 0-14-15,0 0 4 16,0 0-12-16,0 0-10 16,0 0 3-16,0 0-13 15,0 0-2-15,0 0 1 16,0 0-7-16,12 0 8 15,5 0 0-15,8 10 0 16,-3 0 2-16,0 0-2 0,-2 4 0 16,-4-1-3-16,-5 4 6 15,-2 1-3-15,-9 0 0 16,0 4 0-16,0 4 2 16,0 3-1-16,-13 2 0 0,-14 3 0 15,2 2 4 1,-6 4-3-16,0 1-2 0,2-1 0 15,-7 0 5-15,5-4-3 16,4-4-2-16,5-6 0 16,2 0 2-16,4-4 0 15,1-7-2-15,6-2 0 16,-2-5-1-16,9 0 1 16,-3-4 0-16,5-2 0 15,0-2 3-15,0 0-3 16,0 0 0-16,0 0 0 15,0 0 1-15,0 0-1 16,0 0 0-16,0 0-2 16,0 0 4-16,0 0-8 15,7 0 6-15,22-4 0 0,4-10 2 16,9 4-2 0,5-6 0-16,3 2-1 0,-2 1 3 15,2 5-2-15,-13-3 0 16,-1 7 0-16,-16 0-1 15,-7 2 1-15,-6 2 0 16,-7 0 0-16,0 0 0 16,0 0 4-16,0 0-4 15,0 0-24-15,0 0-30 16,0 0-83-16,0 2-183 16</inkml:trace>
  <inkml:trace contextRef="#ctx0" brushRef="#br0" timeOffset="-103029.84">25919 16780 991 0,'0'0'294'16,"0"0"-281"-16,0 0 1 15,0 0 91-15,0 0-52 16,0 0-39-16,0-14 9 16,0 14-13-16,0 0 3 15,0 0 2-15,0 26-4 16,-5 11 37-16,-4 8-15 0,-4 10-13 15,-5 2 19-15,1 9-29 16,-18 5 10 0,0 5-6-16,2 4-8 15,-7 2-5-15,9-3-2 16,-3-7 2 0,7-4 4-16,5-6-5 0,-5-4 0 15,5-10-1-15,4-4 3 0,3-9-3 0,3-11 1 16,6-11 0-1,6-4 1-15,-2-5-1 0,-3-4-6 16,5 0-7-16,-2-4-26 16,2-24-63-16,0-16-74 15,0-13-390-15</inkml:trace>
  <inkml:trace contextRef="#ctx0" brushRef="#br0" timeOffset="-102374.04">26329 16784 1445 0,'0'0'19'15,"0"0"-10"-15,0 0 34 16,0 0 42-16,0 0-75 15,0 0-6-15,29 22 6 16,-29 9 8-16,0 8 12 16,0 2-8-16,-14 0-8 15,-15-1 25-15,-7 5-36 16,-6-1 3-16,-5 0 2 16,-1-2-8-16,-8 0 0 15,4-2-3-15,2-3 3 16,-2-4-4-16,6-4-7 15,7-6 3-15,6-5-3 0,4-1 0 16,4-6 10-16,6-3-7 16,-2 3 3-16,6-8-2 15,3 0 2-15,6-3 3 16,4 0-1-16,2 0 5 16,0 0-3-16,0 0 1 15,0 0 0-15,0 0 5 16,0 0-5-16,0 0 0 15,0 0 3-15,0 0-2 16,16 4 4-16,3 2 5 16,10 6-7-16,5-1 16 15,1 1-15-15,8 5 4 16,-1-3 1-16,0-4-4 16,1 4 6-16,-5-6-8 0,-7 0-2 15,-2-2 2 1,-9-2-3-16,-7-4 0 0,-4 0 6 15,-4 5-6 1,-5-5 0-16,0 0-1 0,0 0-21 16,0 0-8-16,0 0-56 15,0-9-156-15</inkml:trace>
  <inkml:trace contextRef="#ctx0" brushRef="#br0" timeOffset="-100942.95">26362 17395 1378 0,'0'0'0'0,"0"0"-6"0,0 0 6 16,0 0 39-16,0 0-5 15,0 0-11-15,0 0 37 16,-56 139 0-16,29-103-19 15,6 4-12-15,-8-4-5 16,6-2-6-16,3-8-13 0,7-3 0 16,1-5-6-1,8-9 1-15,2-3 0 0,-3-4 0 16,5-2-15-16,0 0-15 16,0 0 0-16,0 0-21 15,9-22-37-15,9-8-130 16</inkml:trace>
  <inkml:trace contextRef="#ctx0" brushRef="#br0" timeOffset="-100496.3">26545 17481 1126 0,'0'0'233'0,"0"0"-231"15,0 0-2-15,0 0 46 16,0 0-10-16,0 0-11 16,2 29 4-16,-15-10 8 15,-1-2-11-15,-6-1-2 16,-6 1-6-16,-1-4-16 16,-4 1-2-16,2-6 11 15,4 1-11-15,7-3-1 16,3-4 0-16,13-2 2 15,-3 0-2-15,5 0 1 16,0 0 0-16,0 0 11 16,0 0-8-16,0 0 0 15,0 0 8-15,7 0-9 16,8 0 8-16,3 5-10 0,7 1 4 16,-4 2 6-16,4 2-10 15,0-2 2-15,-3 4-2 16,-2-4 2-16,-2-2-4 15,-2 0 2-15,-5-2-14 16,2-2-4-16,1-2-41 16,-1 0-78-1,1-8-300-15</inkml:trace>
  <inkml:trace contextRef="#ctx0" brushRef="#br0" timeOffset="-100076.74">27008 17030 1367 0,'0'0'53'16,"0"0"-37"-16,0 0-16 16,0 0 34-16,0 0-20 15,0 0 35-15,-4 88-1 16,-5-51-1-16,-5 3 4 16,4 0-18-16,-11 8-8 0,1 2-2 15,-2-2-9-15,0 2 4 16,-3 5-10-16,0-7-8 15,4-1 4-15,0-2-1 16,3-4 0 0,3-6-3-16,2-3 0 15,-1-4 2-15,8-3-2 16,-6-6 0-16,10-2-3 16,-3-7 3-16,5-5-3 0,0-2-20 15,0-3-21-15,0 0 12 0,0 0-45 16,0 0-39-16,0-18-39 15,0-13-546-15</inkml:trace>
  <inkml:trace contextRef="#ctx0" brushRef="#br0" timeOffset="-98717.97">27017 17020 1447 0,'0'0'0'0,"0"0"1"15,0 0 88-15,0 0-41 0,0 0-34 16,0 0 4-16,45-52-3 15,-36 46 6-15,-3-4-9 16,6-2 1-16,1 1 8 16,3-4-21-16,1 1 2 15,-1 6 3-15,-1-3-4 16,1 9 4-16,-3-3-5 16,0 4 2-16,-1 1 2 15,3 0-4-15,1 0 0 16,5 0-1-16,-4 0 2 15,1 13 4-15,-1 5-5 16,2 7 0-16,-11-2 1 0,3 4-1 31,-6-4 0-31,0 4 4 0,-5-4 9 0,0 4 10 16,-5 3-8-16,-11-2-10 16,-4 3 8-16,-2-4-10 15,0 3-3-15,-7-4 1 16,2-2 1-16,-2-6-2 15,-2 0 0-15,-5-4 0 16,3-2-1 0,2-1 1-16,-5-4-5 15,5-3 4-15,4 2-6 0,7-4-1 16,0 0-4-16,6-2 5 16,6 0 2-16,-1 0-5 15,2 0 3-15,-4 0 4 16,2 0-7-16,3-6 6 0,-2-2-3 15,4 8 5-15,2-4-1 16,2 4 3-16,0-2 0 16,0 2 1-16,0 0-1 15,0 0 3-15,0 0-3 16,0 0 0-16,0 0 13 16,0 0-13-16,0 0 0 15,0 0 9-15,0 0-4 16,14 0 9-16,1 0-2 15,1 6-12-15,1 4 17 0,6 2-16 16,-6 1 1-16,1-2 5 16,5 5-6-16,-8-2 3 15,5 3 2-15,-5-3-5 16,4 0 13-16,-3-1-13 16,-3 0-1-16,0-3 5 15,3 2-3-15,-3-2 0 16,3-1-2-16,-1 4 1 15,-1-5 4-15,1 2-5 16,-1 0 0-16,-6-2 2 16,1 0-2-16,3 0 3 15,-6-2-3-15,3 0 0 16,3 0 5-16,-8-1-5 16,7 4 0-16,-3-1 0 15,2-2 1-15,1 0 0 16,-5 2-1-16,3-3 0 15,-2 1-1-15,0-1 1 16,-1-1 0-16,1 2 0 16,0 0 2-16,0 0-2 0,-3-4 0 15,0 7 0-15,3-6 0 16,-3 1 0-16,1 2 0 16,2-2 0-16,-1 0 1 15,1 0-2-15,-3 1 1 16,0-4 0-16,2 3 0 15,-2-4 0-15,0 4 0 16,1 1 1-16,-3-4 0 16,2 1-2-16,0 1 1 0,2-3 0 15,-6 3-1-15,4 3 1 16,-2-3 0-16,0-3 0 16,3 0 1-16,-5 1-1 15,0-1 0-15,0 0 0 16,0 0-1-16,0 0 1 15,0 0 0-15,0 0 0 16,0 0 0-16,0 0 0 16,0 0 0-16,0 0 0 15,0 0-4-15,0 0 4 16,0 0-2-16,0 0 1 16,0 0-6-16,0 0-7 0,0 0-21 15,0 0-51 1,-11 0-137-16</inkml:trace>
  <inkml:trace contextRef="#ctx0" brushRef="#br0" timeOffset="-94178.7">27625 17529 1452 0,'0'0'16'0,"0"0"-7"16,0 0 40-16,0 0 0 15,0 0-22-15,0 0-26 16,0 0 6-16,0 0 15 16,-2-3-15-16,2 3 13 15,0 0-12-15,0 11 5 16,-2 12 16-16,-10 4-21 15,-1 10 0-15,-9 6-6 0,-2 2 1 16,-1 5 3 0,1-6-4-16,-1 1-2 15,12-9 1-15,1-9 0 0,6-4-1 16,-1-11 0-16,5-2 4 16,0-8-10-16,2-1 6 15,0-1-14-15,0 0 11 16,0 0-20-16,0 0-33 15,2-19-31-15,11-7-138 16</inkml:trace>
  <inkml:trace contextRef="#ctx0" brushRef="#br0" timeOffset="-93570.93">27862 17626 1197 0,'0'0'66'16,"0"0"-52"-16,0 0 22 16,0 0 7-16,0 0-4 0,0 0 2 15,11 16-20 1,-11-10 8-16,0 0 20 0,0 2-20 15,-13 3 16-15,-3-3-30 16,-7 5-9-16,-1-1 4 16,0 0-6-16,-3 0 3 15,-4 0-7-15,2-2 0 16,-3 5-2-16,10-6 2 16,7-2 0-16,5-3-1 15,6-3 3-15,-3-1-2 16,5 0 0-16,2 0 1 15,0 0-1-15,0 0 0 16,0 0 0-16,0 0 3 16,0 0-2-16,0 0 1 15,0 0-2-15,0 0 2 0,0 0 0 16,0 0-2 0,0 0-1-16,0 0 0 0,0 0 2 15,0 0 3 1,11 0-4-16,3 0 0 0,11 4 7 15,-8 2-7-15,10-2 0 16,-5 0 2-16,3 1-2 16,-1 2 0-16,3-2-1 15,-5 1 1-15,-4-2 1 16,0-4-1-16,-10 4 0 16,2-3-1-16,1 2 3 15,-9-3-4-15,2 1-2 16,-4-1-11-16,0 0 3 0,0 0-44 15,0 0-74-15,-6 0-354 16</inkml:trace>
  <inkml:trace contextRef="#ctx0" brushRef="#br1" timeOffset="-81644.7">13615 18502 922 0,'0'0'250'0,"0"0"-221"16,0 0 61-16,0 0-45 16,0 0-9-16,0 0 8 15,-8-5-11-15,8 5-14 16,0 0 5-16,0 0-17 15,0 14 7-15,19 9-2 16,6 7 1-16,8 3-1 0,0 3-12 16,8-7-1-1,1-4 1-15,0-9 0 0,5-7 0 16,5-9 0-16,3 0 0 16,5 0-6-16,0-21 5 15,12-8-8-15,1 4 9 16,10 2 0-16,-3 10 1 15,0 9-1-15,1 4 0 16,-10 0 14-16,-2 8-5 0,-7 14 0 16,3-2 5-1,-3 2-12-15,0-4 3 0,3-2-5 16,-5-7 0-16,0 4 0 16,-4-5 0-16,-14-2 0 15,3 4-1-15,-5-7 4 16,1-3-2-16,5 0-1 15,8-1 1-15,10-23-3 16,14-8 2-16,9-5-4 16,2-2 4-16,5 11 0 15,-3 1-3-15,-2 15 4 16,-2 11-1-16,-2 1 19 16,-3 0 16-16,-6 22-3 15,-7 2-32-15,-4 7 4 0,-3-4 4 16,9-1-7-1,5-4 5-15,16-13 2 16,1-4-8-16,9-5 0 16,6-9-1-16,-2-22-2 15,6-5-2-15,1 1 1 16,-8 8 4-16,-7 9 1 16,-4 12-1-16,-16 6 3 0,0 0 4 15,-4 1-5-15,-5 17 9 16,2 3-11-16,-5-2 2 15,4 2 2-15,-1-2-4 16,4-11 0-16,1 3-2 16,8-11 7-16,5 0-8 15,-2-4 3-15,4-18-2 16,3-11-2-16,-3 2 4 16,-1 0 0-16,-1 3 0 0,2 12 0 15,3 6 9-15,-5 4-9 16,-4 6 0-16,-6 0 5 15,-3 0-5-15,-3 10 0 16,0 5 0-16,-2-12 0 16,-9 6 3-16,0-5-3 15,1-4 0-15,-3 0 0 16,6 0 0-16,17-9 0 16,12-18-1-16,12-12 4 15,4-2-7-15,-2-3 4 16,-14 4-2-16,-6 13 0 0,-6 8 4 15,-12 15-1-15,-9 4-1 16,0 0 1-16,-4 0 4 16,0 19-5-16,-8-5 0 15,4 3 3-15,2-4-2 16,-6 1-1-16,6-1 0 16,2-10 0-16,4-3-1 15,2 0 1-15,14-12 0 16,0-22-2-16,15-13 3 15,14 0-2-15,3-3-3 16,13 6 4-16,-7 7-2 16,-14 13 2-1,-11 8 0-15,-15 14 7 0,-3 2-6 16,-13 0-1-16,-2 18 0 16,-10 2 0-16,4 2 1 0,-4 0-1 15,10-4 0-15,0-4 3 16,4-5-3-16,9-6 0 15,4-3 0-15,14-9 0 16,4-26-4-16,7-5 4 16,3 0-3-16,-5 4 1 15,-5 13 4-15,-7 10-1 16,-3 9-1-16,-10 4 0 16,-9 0 2-16,4 0-2 15,-14 17 0 1,2 2 0-16,0 4 1 15,2-2 2-15,-1 3-3 16,5-4 0-16,0-6 0 0,2-5 0 16,5-9 0-16,7 0-2 15,4-14 2-15,-2-15-2 16,7-5-10-16,-10 0 11 0,-4 13-6 16,-16 2 8-16,-4 15-1 15,-6 4 14-15,-3 0-8 16,-9 4 1-16,0 17-7 15,-4 8 0-15,2-3 3 16,-2 5-3-16,2-4 0 16,2-4 1-16,9-2 1 15,-3-11 0-15,13-7-2 16,8-3 0-16,6 0-2 0,14-22 2 16,2-9-7-1,5 0 4-15,-3-2 0 16,-6 7 2-16,-7 10 1 15,-4 5 0-15,-9 11 3 16,-7 0-2-16,2 0-1 0,-6 15 10 16,-1 7-4-16,1 4-3 15,-3 0-3-15,3 1 0 16,-1-7 1-16,8 0-1 16,3-6 0-16,5-9-1 15,2 0 3-15,10-5-4 16,1 0 2-16,6-14 0 0,-4-13 0 15,8 1 0-15,-1 0-1 16,-2 2 0-16,1 6 2 16,-10 9-1-16,-9 4 0 15,-10 5 0-15,-10 0-2 16,-9 2 3-16,-8 14-1 16,-5 2 10-16,-5 1-8 15,6-6 4-15,-6 4-6 16,7-12 1-16,5-5-1 15,9 0 0-15,6-4-1 16,5-20-3-16,9-10 2 0,2-2 2 16,-3 5-4-1,3-2 4-15,-7 7 0 16,1 4 0-16,-6 6 0 16,-4 0-2-16,-3 4 2 15,-20 7-1-15,-5 1-1 16,-5 4 2-16,-9 0 4 0,0 0-4 15,0 0 0-15,0 0 4 16,0 0-3-16,0 0-2 16,0 0-8-16,0 0-21 15,2 0 6-15,0 0-76 16,0 0-140-16</inkml:trace>
  <inkml:trace contextRef="#ctx0" brushRef="#br1" timeOffset="-81109">29147 17458 1473 0,'0'0'139'15,"0"0"-133"-15,0 0 22 16,0 0 31-16,0 0-17 16,0 0-15-16,49-27-25 0,-13 19 23 15,9-2-19 1,-1 2-3-16,5-2 2 0,0 2-3 15,-12-2-2-15,0 6-2 16,-10 0 2-16,-8 0-3 16,-5 2 3-16,-10 2-18 15,-4 0-16-15,0 0-38 16,0 0-50-16,-20 6-162 16</inkml:trace>
  <inkml:trace contextRef="#ctx0" brushRef="#br1" timeOffset="-80669.23">29205 17717 820 0,'0'0'770'0,"0"0"-760"16,0 0 2-16,0 0 70 0,0 0-48 15,0 0-15-15,27-5-12 16,4-1 17-16,4-2-19 16,4 0 0-16,3 2 4 15,-2 1-9-15,-5-6 0 16,2 7 0-16,-11-6 0 16,-6 6-7-16,-2-2 0 15,-7 2-38-15,0 1-9 16,-9 3-96-16,1 0-220 15</inkml:trace>
  <inkml:trace contextRef="#ctx0" brushRef="#br1" timeOffset="-79895.91">30119 17269 1186 0,'0'0'162'15,"0"0"-157"-15,0 0 94 16,0 0 9-16,0 0-47 16,0 0-15-16,0 0-2 15,0 0-23-15,0 0 13 16,0 0-21-16,0 0-11 15,0 0 18-15,0 0-19 16,0 0 6-16,0 0 3 0,0 0-8 16,0 0 8-16,0 0-10 15,0 0 1-15,0 0-2 16,0 0 1-16,0 0 0 16,0 0-2-16,0 0 7 15,0 0-10-15,0 0 5 16,0 0-5-16,0 4-1 15,0 10 4-15,-9 8 2 16,-3 6-1-16,4 0 6 16,1-1-2-16,5-2-3 15,0 1 0-15,2-3 11 16,0-2-11-16,0 2 0 0,0-3-2 16,4 0 5-16,7 0-6 15,3-3 3-15,1-2 0 16,3-7 2-16,4 2-1 15,5-7-1-15,-3-3 0 16,5 0 2-16,5-17-1 16,1-8-1-16,1 0 0 15,-5-5 1-15,-4 2-1 16,0-4-3-16,-5-3 2 16,1-4 2-16,-4 2-5 15,-3-3 4-15,-5 4 0 16,-2 6-1-16,-4-2 1 15,-5 10 0-15,0-2 1 16,0 2 1-16,0 2 9 16,-5 0-11-16,-15 3 0 15,0 4-1-15,-3 2 2 0,-3 4-1 16,2 2 0-16,-5 5 2 16,0 0-4-16,-9 0 2 15,-1 18 0-15,4-1-2 16,4 1 2-16,8-4 0 15,6 0-1 1,3 4-15-16,1 2-3 0,2 4-37 16,2 2-60-16,-4-2-107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3:03:28.7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2867 12542 34 0,'0'0'1364'15,"0"0"-1361"-15,0 0 11 16,0 0 26-16,0 0-27 16,0 0-12-1,0 0-1-15,28-38 0 0,-18 29 0 16,-1 0 3-16,0 3-3 15,-1 0 0-15,1 0-1 16,0-1 3-16,1 1-2 16,-2 1 0-16,1 2 4 15,0 0-4-15,-2 3 0 16,0 0-1-16,-1 0-2 0,4 11 6 16,-2 12 0-16,4 9 26 15,0 11-8-15,-2 7 28 16,0 9-15-16,0 3-16 15,-2 2 3-15,2-2-10 16,-2-9-1-16,0-5-10 16,0-8 5-16,-1-3 0 15,0-6-5-15,-1-6 0 16,0-4 2-16,1-4-1 16,-2-3-2-16,1-6-2 15,-2-3-30-15,-1-5-11 16,-1 0-71-16,-2-15-156 0</inkml:trace>
  <inkml:trace contextRef="#ctx0" brushRef="#br0" timeOffset="1">3280 12310 1328 0,'0'0'49'0,"0"0"31"16,0 0-22-16,0 0 2 15,0 0-18-15,0 0-29 16,0 11-6-16,-7 5-4 16,-2 7-2-16,-5 2 25 15,-2 8-19-15,-5 7 1 16,-9 8 13-16,2 8-15 15,-7 8 8-15,-1 5-11 16,1 2 0-16,1-4 12 0,6-8-15 16,4-10 0-16,1-7 2 15,-3-5-2-15,4-1 1 16,-1-3-1-16,-2-1 1 16,3-2 4-16,1-3-5 15,2 0-1-15,2-5 1 16,4-3 1-16,1-6-1 15,7-5-2-15,4-7-14 16,1-1 13-16,0 0-36 16,0-9-47-16,5-12-50 15,2-4-242-15</inkml:trace>
  <inkml:trace contextRef="#ctx0" brushRef="#br0" timeOffset="2">3359 12865 1267 0,'0'0'74'0,"0"0"-74"0,0 0 41 16,0 0 50-1,0 0-59-15,0 0-7 0,0 4 9 16,0 8-29-16,0 8 2 16,0 6 14-16,-3 4-5 15,-6 4 11-15,-1 3-23 16,-1 3-1-16,-3 0 7 16,1 1-7-16,1-4-1 15,1-7-2-15,4-8 3 16,2-10-2-16,3-7-1 15,1-3 0-15,1-2-3 16,0 0 3-16,0 0-17 16,0-9 4-16,0-6 5 0,10-3-1 15,0-5 2-15,5-4-7 16,1 5 11-16,3-6 0 16,2-2 3-16,4-1-3 15,-1 1-23-15,-2 4 26 16,-3 3-14-16,-2 3 9 15,-1 4 5-15,-5 6 0 16,-4 6 0-16,-2 4 1 16,-3 0-1-16,-1 0 17 15,4 4 0-15,-3 1 0 0,1 5 4 16,-2 0-12 0,-1-1-2-16,0 4-7 0,0-2 3 15,0 1 8-15,-11 3-11 16,-2-1 0-16,-3 1-2 15,0-5 2-15,-2-3-2 16,1-2 0-16,1-5-6 16,2 0 4-16,5 0-10 15,2 0 12-15,6 0 0 16,0-1 4-16,1 1-2 16,0 0 0-16,0 0 2 15,0 0 6-15,0 0-8 16,0 0 0-16,0 0 8 15,0 0-6-15,0 4-2 16,4 5 2-16,10 3-2 16,1 2 21-16,2-1-15 15,1 0 1-15,0-2 8 0,-1 0-11 16,0-1 1 0,-3-2-3-16,-2 0 2 15,-2-2-1-15,-3-1-3 0,-1 0-2 16,-3-2-1-16,0 2-40 15,-3-3-72-15,0-2-339 16</inkml:trace>
  <inkml:trace contextRef="#ctx0" brushRef="#br0" timeOffset="3">2963 12223 1293 0,'0'0'45'16,"0"0"-25"-16,0 0-20 15,0 0 36-15,0 0 22 16,0 0-47-16,-3 0-3 15,3 0-5-15,0-8-1 16,10-7 9-16,4-6 11 16,5-6-21-16,5-3 0 15,0 1-1-15,1 3 4 0,-3 6-4 16,-1 4 0-16,-4 4 0 16,-6 6-2-16,-3 2 2 15,-6 4-3-15,-2 0 1 16,0 0 4-16,0 0-4 15,2 4 5-15,-1 9-3 16,3 5 28-16,1 0-15 16,0 1 1-16,1-3-9 15,-3-4-4-15,5 1 9 16,-3-2-10-16,2-1 0 16,-1-3 3-16,-1 1-3 15,0-1-23-15,0 2-79 16,-5-2-220-16</inkml:trace>
  <inkml:trace contextRef="#ctx0" brushRef="#br0" timeOffset="4">3889 12684 1381 0,'0'0'67'0,"0"0"-63"16,0 0 24-16,0 0 2 0,0 0-3 15,0 0-24-15,65-3 10 16,-29 0 4-16,3 0-16 15,0 3 2-15,-2-2-3 16,-3 2 3-16,-5 0 0 16,-3 0-3-16,-6-2 0 15,-6 1 2-15,-6 0-2 16,-5 0-13-16,-3-1-44 16,0 0-98-16,-18 0-382 15</inkml:trace>
  <inkml:trace contextRef="#ctx0" brushRef="#br0" timeOffset="5">3925 12839 1196 0,'0'0'287'0,"0"0"-287"16,0 0 0-16,0 0 11 15,0 0 8-15,0 0 18 0,52 0-8 16,-21 0-15-16,2 0 11 16,2 0-14-16,0-3-7 15,-2 0 9-15,-3-2-13 16,-2 1 0-16,-9 1-1 15,-1 2 8-15,-7 1-13 16,-6 0 6-16,-3 0-44 16,-2-1-74-16,-2-2-631 15</inkml:trace>
  <inkml:trace contextRef="#ctx0" brushRef="#br0" timeOffset="6">4882 12364 1410 0,'0'0'0'0,"0"0"-15"16,0 0 13-16,0 0 2 15,0 0 26-15,0 0-15 16,57 36-1-16,-41-16 19 15,4 7-8-15,-3 8 8 0,8 9 11 16,1 10-18-16,-3 8 20 16,-1 11-33-16,-3 4-6 15,-2 0 15 1,-3-6-14-16,-2-13-3 0,-1-11 3 16,2-13-1-16,-4-10 6 15,0-9-9-15,-5-7 0 16,0-5-2-16,-3-3 2 15,-1 0-19-15,0-8-13 16,-6-13-40-16,-15-5-224 16</inkml:trace>
  <inkml:trace contextRef="#ctx0" brushRef="#br0" timeOffset="7">5229 12311 1308 0,'0'0'18'0,"0"0"14"0,0 0 9 15,0 0 22-15,0 0-23 16,0 0-12-16,-7 66-3 16,-2-33-11-16,-5 10 17 15,-6 5 9-15,-4 8-29 16,-7 5 8-16,-4 5-5 15,-2 4-5-15,-3-1 8 16,0 0-16-16,-1-5 2 16,5-9 2-16,3-6-5 15,4-8 0-15,6-8-4 16,5-5 3-16,1-10 1 16,7-6-22-16,4-4-24 15,4-7-28-15,1-1-99 16,-1 0-451-16</inkml:trace>
  <inkml:trace contextRef="#ctx0" brushRef="#br0" timeOffset="8">5410 12726 337 0,'0'0'1182'16,"0"0"-1179"-16,0 0 2 15,0 0 7-15,0 0 18 16,0 0-15-16,3 6-2 16,-3 17-13-16,0 8 2 15,0 8 16-15,-6 6-5 16,-3-1-9-16,0 0 13 16,-2 0-15-16,2-5 0 15,-1-6 1-15,2-6-2 16,0-6 9-16,3-7-10 15,2-6 0-15,2-6 1 16,1-2-1-16,0 0-2 16,0 0-3-16,0 0-18 0,0-12 1 15,0-11 6-15,8-4-1 16,6-6 10 0,2 2-19-16,2 0-7 0,3 2 25 15,-1 2 6-15,-1 3-4 16,-1 1 6-16,-3 7 0 15,-3 5 5-15,-2 4-3 16,-2 5 9-16,-2 2-1 16,-1 0-5-16,1 0-1 15,-4 2-2-15,5 8 1 16,-4 3 23-16,0 1-15 16,-3 0-1-16,0 2-2 15,0-1-8-15,-8 1 7 0,-6-2-7 16,-5 2-12-16,-2-5 12 15,-1 0-29-15,3-5 6 16,3-2 7-16,5-2 5 16,6-2 5-16,2 0 6 15,3 0 0-15,0 0 18 16,0 0-8-16,0 0-10 16,0 0 7-16,0 3-6 15,4-1 24-15,6 4-18 16,2 4 8-16,4 0 15 15,2 4-19-15,1-1 5 16,0-1-3-16,0-1-8 16,-2-3 11-16,-2 0-16 0,-3-1 2 15,0-4 7-15,-3 0-9 16,-3-2 0-16,-6-1-1 16,0 0-12-16,0 0-21 15,0 0-53-15,0 0-121 16</inkml:trace>
  <inkml:trace contextRef="#ctx0" brushRef="#br0" timeOffset="9">5697 12980 1543 0,'0'0'29'0,"0"0"-14"0,0 0 24 15,0 0-10-15,0 0-29 16,0 0 0-16,27 0 2 15,-5 0 1-15,4-2 3 16,1 2-6-16,3 0 0 16,-2 0-5-16,0 0-7 15,-2 0-23-15,-8-1-66 16,-7-1-102-16</inkml:trace>
  <inkml:trace contextRef="#ctx0" brushRef="#br0" timeOffset="10">5984 12809 1427 0,'0'0'188'16,"0"0"-182"-16,0 0-6 0,0 0 5 15,1 66 34-15,2-35-10 16,-1 3-16-16,-2-1 8 16,0 5-17-16,0-1 3 0,0 2-7 15,-8 0 1 1,-3-4-5-16,2-8-38 16,3-9-52-16,-2-12-150 15</inkml:trace>
  <inkml:trace contextRef="#ctx0" brushRef="#br0" timeOffset="11">5015 12287 755 0,'0'0'654'15,"0"0"-646"-15,0 0-8 16,0 0 68-16,0 0-8 16,0 0-13-16,-1 0-27 15,1-1-16-15,0-4 18 16,0-6-17-16,5-8-1 16,12-8-4-16,5-7 5 15,4-2-3-15,3 2-2 16,0 3-7-16,-2 8 5 15,-4 7-5-15,-4 6 4 16,-7 6 3-16,-3 2-3 16,-4 2-3-16,-1 0 1 0,2 0 5 15,1 13 2-15,4 7-1 16,0 5 14-16,3 2 5 16,-1 1-14-16,-1-6 10 15,0-1-16-15,-1-4 1 16,-1-5 3-16,-2-3-4 15,0-2 0-15,-2-2-5 16,-4-4-48-16,-2-1-139 16</inkml:trace>
  <inkml:trace contextRef="#ctx0" brushRef="#br0" timeOffset="12">6637 12704 1569 0,'0'0'3'0,"0"0"-3"16,0 0 40-16,0 0-23 16,0 0-7-16,0 0-5 15,27 0 1-15,-5-2-6 16,14-7 12-16,8 0-10 15,7-2 8-15,7 2-10 16,1 2 0-16,3 0 2 16,-6 1-2-16,-11 2-3 0,-9 1 2 15,-10 0-5-15,-8 1 1 16,-12 1-12-16,-2-1-57 16,-4-3-23-16,-7-1-153 15</inkml:trace>
  <inkml:trace contextRef="#ctx0" brushRef="#br0" timeOffset="13">6908 12383 1335 0,'0'0'66'16,"0"0"-44"-16,0 82 56 0,0-43-24 15,0 1 27-15,-2 5-36 16,-1 3-17-16,-4 1 1 16,-2 6-20-16,0 1 19 15,-2-2-27-15,1-4 1 16,2-10 4-16,3-10-6 16,3-10-3-16,2-9-12 15,0-6-37-15,0-5-40 16,0 0-259-16</inkml:trace>
  <inkml:trace contextRef="#ctx0" brushRef="#br0" timeOffset="14">8334 12031 1416 0,'0'0'14'0,"0"0"11"16,0 0-18-16,0 0 15 16,-10 94 47-16,7-51-13 15,-3 1-37-15,-1 2 6 16,-3-2-13-16,2-4-2 15,-3-5 1-15,3-6-11 0,-1-8-4 16,6-5-33-16,-4-5-72 16,-1-7-104-16</inkml:trace>
  <inkml:trace contextRef="#ctx0" brushRef="#br0" timeOffset="15">7898 12471 1478 0,'0'0'0'0,"0"0"-15"0,0 0 15 15,0 0 10-15,0 0 49 16,104-5-22-16,-46-5 10 16,12-2-35-16,6 0 1 15,5-1 18-15,-3 3-20 16,-2 3-7-16,-6 1-3 16,-7 1 1-16,-13 3 4 15,-11 1-6-15,-7-1 0 0,-11 2-1 16,-6 0 1-1,-9 0-12-15,-6 0-20 0,0 0-31 16,-16 0-12-16,-16 5-253 16</inkml:trace>
  <inkml:trace contextRef="#ctx0" brushRef="#br0" timeOffset="16">8303 12576 1375 0,'0'0'8'0,"0"0"-8"16,0 0 24-16,0 0 34 15,-25 92 21-15,14-56-48 16,-3 11-3-16,-3 4 7 15,-3 6-15-15,-4-2 16 16,-2-1-25-16,0-3-2 16,0-6 16-16,6-4-18 15,3-8 0-15,7-10 0 16,2-9-2-16,5-9-3 16,2-5-2-16,1 0 0 0,0 0 0 15,0 0 0-15,0 0-2 16,0 0-10-16,0 0-3 15,0-11 6-15,4-9 9 16,5-9-1-16,10-11-4 16,8-3-9-16,6-6-5 15,4 0-6-15,2 2 0 16,-1 7 17-16,-1 11-2 16,-1 8 10-16,-5 8 4 15,-2 12-4-15,-5 1 2 16,-5 1 2-16,-6 9-2 15,-1 3 24-15,-7-2-22 16,-5 2 5-16,0 1 9 16,0 1-11-16,-9 1-7 15,-11 1 0-15,-5-3 7 0,-3-1-9 16,-2-4 2-16,0-1-5 16,3-4-1-16,1 0-2 15,7-3 3-15,2 0 2 16,6 1 6-16,3-1-5 15,3-1 2-15,3 0 0 16,2 0-2-16,0 0 3 16,0 0-1-16,0 0 0 15,0 0 1-15,0 0 6 16,0 1-7-16,0 3 0 0,2 4 8 16,13 5-4-1,4 4 8-15,7 2 3 0,5-1-8 16,5 2 23-16,2-1-23 15,3-3-3-15,-4-1 16 16,-6-4-17-16,0-3 2 16,-10-2-2-16,-5-2 1 15,-6-2-4-15,-4-2 0 16,-4 0-8-16,-2 0-2 16,-2-16-48-16,-24-5-104 15</inkml:trace>
  <inkml:trace contextRef="#ctx0" brushRef="#br0" timeOffset="17">9531 12104 1430 0,'0'0'38'16,"0"0"7"-16,0 0 29 16,0 0-45-16,0 0 3 15,0 0-22-15,-10 12-3 16,-1 7 1-16,-3 11-8 16,-3 9 0-16,2 2 19 15,-6 6-4-15,2 5-2 0,-2 2 6 16,-2 3-17-1,5 1 19-15,1-1-18 0,7 1-1 16,2-1 15-16,8 4-12 16,0-3 2-16,0-1-4 15,8-4 1-15,2-5 2 16,0-7-6-16,3-6 0 16,-2-7 1-16,-2-4-1 15,1-6 0-15,-2-2 0 16,-2-6-8-16,-2 0 0 15,-3-5-4-15,2-2-17 16,-3-1-7-16,0-1-42 16,0-1-74-16,0 0-543 15</inkml:trace>
  <inkml:trace contextRef="#ctx0" brushRef="#br0" timeOffset="18">9869 12375 1549 0,'0'0'0'0,"0"0"-4"16,0 0 4-16,0 0 2 0,0 0 7 16,87-15 14-1,-43 7-23-15,0 7 0 0,-5 1 6 16,-1 0-6-16,-9 0 0 15,-5 0 5-15,-9 0-4 16,-3 3 24-16,-9 0-17 16,-3 0-2-16,0 1 13 15,0 7-3-15,-2 5 3 16,-14 9-11-16,-3 4-5 16,-5 8 13-16,-3 7-16 15,-3 6 0-15,-5 4 2 16,-5 7-2-16,0 3 0 15,-3 2-2-15,0-4 6 16,8-11-6-16,1-9 2 0,8-10 0 16,6-7 2-16,7-9-1 15,5-6-1-15,2-6 0 16,6-3 4-16,0-1-11 16,0 0 7-16,0 0-12 15,14 0 11-15,7 0 1 16,6 0 1-16,10-8-1 15,12 0 2-15,5-2 6 16,3 0-7-16,-4 1-1 16,1 4 6-16,-5-1-4 15,-10 4-2-15,-4-1 0 16,-8 1 0-16,-10-1 0 16,-8 2 0-16,-9-3-11 15,0-1-14-15,-14-3-38 0,-19-4-309 16</inkml:trace>
  <inkml:trace contextRef="#ctx0" brushRef="#br0" timeOffset="19">9824 12564 1519 0,'0'0'0'0,"0"0"0"16,0 0 16-16,103 51 17 16,-60-31 47-16,3 2-44 15,0-1-7-15,0-3-14 16,-4 0-13-16,0-5 16 15,-6 0-18-15,-6-5 0 16,-5 1 5-16,-7-4-5 16,-8-1-11-16,-10-2-76 15,0-2-165-15</inkml:trace>
  <inkml:trace contextRef="#ctx0" brushRef="#br0" timeOffset="20">10601 12613 1354 0,'0'0'165'16,"0"0"-132"-16,0 0 59 15,0 0-75-15,0 0 18 16,0 0-31-16,-19 71 0 15,6-25 10-15,2 7-9 16,-1 4 10-16,-3 1-10 16,-1-1 0-16,4-4 7 15,-2-7-12-15,4-9 0 16,3-10 6-16,6-11-6 16,0-9 2-16,1-7-2 0,0 0-2 15,0-3-6-15,0-22-13 16,8-12 5-16,10-15 11 15,2-2-19-15,5 4-10 16,1 8 9-16,-1 7 11 16,-2 8 7-16,-1 6 7 15,-4 9 0-15,-6 7 5 16,1 4-2-16,-3 1 3 16,-2 0-6-16,-3 0 6 15,2 4 12-15,-3 1-11 16,-2 3 3-16,-2 1 10 15,0 2-9-15,0 1-5 0,-16 3-6 16,-4 3 3-16,-5-1-11 16,-2 2 7-16,0-3-18 15,3-1 15-15,6-5-14 16,6-4 13-16,5-3-2 16,1-3 5-16,6 0-5 15,0 0 7-15,0 0 0 16,0 0 20-16,0 0-5 15,0 0 2-15,0 0-17 16,0 5 10-16,9 5-3 16,9 3 9-16,5 3-7 15,3 2 13-15,2-3-10 16,-1-2-1-16,0 0-7 0,-3-3-2 16,-4 0 6-16,-2-4-8 15,-3-1-5-15,-4-4 2 16,-4-1-50-16,-5 0-30 15,-2 0-194-15</inkml:trace>
  <inkml:trace contextRef="#ctx0" brushRef="#br0" timeOffset="21">11225 12646 1463 0,'0'0'11'0,"0"0"90"0,0 0-28 16,0 0-39-1,0 0 18-15,0 0-39 0,8 0-12 16,9 0 5-16,9-6 2 16,10 0 10-16,7 1-18 15,2 2 3-15,-1 1-2 16,-2 2-1-16,-10 0 0 16,-5 0 4-16,-4 0-3 15,-11 0-2-15,-4 0 1 16,-3 0 0-16,-4 0-10 15,-1 0-13-15,0 0-33 16,-10 0-88-16</inkml:trace>
  <inkml:trace contextRef="#ctx0" brushRef="#br0" timeOffset="22">12338 12272 1297 0,'0'0'303'16,"0"0"-296"-16,0 0-7 16,0 0 12-16,0 0-3 15,0 0 23-15,58 64 11 16,-24-22-26-16,4 10 23 16,-4 4-33-16,-1 4 7 0,-9 1 1 15,-3 0-9-15,-5 3-1 16,-2-2-5-16,1-5 0 15,1-7 0-15,-5-14 0 16,5-11-3-16,-6-7 2 16,-1-11-12-16,0-5-13 15,-8-2-34-15,3-3-37 16,-4-20-2-16,0-9-248 16</inkml:trace>
  <inkml:trace contextRef="#ctx0" brushRef="#br0" timeOffset="23">12773 12161 1255 0,'0'0'73'16,"0"0"-24"-16,0 0 41 15,0 0-56-15,0 0 25 16,0 0-24-16,-51 67 0 0,25-29 5 16,-9 6-14-16,-5 6 5 15,-10 9-16-15,-6 3-13 16,-5 4 21-16,0 1-23 15,3 3 0-15,7-2 0 16,3-3 1-16,4-4 0 16,7-12-1-16,4-8 0 15,6-8-1-15,6-12 1 16,4-9-20-16,8-5 0 16,7-5-23-16,-2-2-35 15,4 0-71-15,0 0-333 16</inkml:trace>
  <inkml:trace contextRef="#ctx0" brushRef="#br0" timeOffset="24">13050 12638 1368 0,'0'0'77'0,"0"0"-8"15,0 0 27-15,0 0-57 16,0 0-6-16,0 0 7 16,8-1-40-16,-8 1 1 15,0 5 12-15,0 15-12 16,0 11 15-16,0 7-6 16,-10 9-7-16,-4 1 18 15,2 2-21-15,-4-3 0 16,5-4 3-16,1-6-2 15,1-8-1-15,2-7 0 16,2-8 0-16,2-6 0 16,3-8 0-16,0 0-3 15,0 0 2-15,0 0-11 16,0-10-2-16,0-10 2 0,3-6-16 16,11-7 26-16,7 0-19 15,4-1 3-15,4 1 17 16,2 2-3-16,-2 4 4 15,-4 3 0-15,-5 5 3 16,-2 5-4-16,-2 4 1 16,-5 5 0-16,1 2-4 15,-3 3 6-15,-3 0-2 16,0 0 0-16,-4 0 0 16,-1 0 9-16,-1 5-5 15,0 3-4-15,0 3 10 16,0 1-5-16,-11 3-3 0,-6-1-2 15,-4 1 0-15,-4-1-4 16,-1-1 4-16,2-3-8 16,6-1 6-16,6-3 4 15,6 0 0-15,4-4-2 16,1-2 0-16,-1 1 18 16,2-1-17-16,0 3 4 15,0 1 10-15,0 4-10 16,2 5 6-16,6 0-5 15,3 2-5-15,-1-2 23 16,6 0-21-16,1-2-3 16,1-1 10-16,-2-1-10 0,2-2 7 15,-5-1-7-15,3 2 1 16,-2-2 4-16,-3 1 6 16,-3-3-6-16,-5-4 0 15,-1 0-5-15,-2 0-6 16,0 0-14-16,0 0-12 15,-6 0-15-15,-12-3-123 16,0-5-379-16</inkml:trace>
  <inkml:trace contextRef="#ctx0" brushRef="#br0" timeOffset="25">13477 12878 1492 0,'0'0'73'16,"0"0"-48"-16,0 0 19 16,0 0 12-16,0 0-28 15,0 0-8-15,0 0-5 16,2 0-14-16,4 0-1 16,4 0-3-16,5 0 3 15,4 0 6-15,4-2-6 0,0 0-4 16,3-1 2-1,5 2-22-15,-3-2-4 0,-7 1-31 16,-3-2-45-16,-5 1-49 16,-10-3-609-16</inkml:trace>
  <inkml:trace contextRef="#ctx0" brushRef="#br0" timeOffset="26">13818 12695 1508 0,'0'0'84'15,"0"0"-29"-15,0 0 9 16,0 0-42-16,0 0 9 15,0 0-24-15,0 5-2 16,0 15 2-16,0 10-3 16,0 5 0-16,0 1 14 15,0-1-12-15,-4-2 9 16,0-2-15-16,-3-4 1 16,1-1 0-16,2-2-1 15,-2-2-8-15,-2-3-8 16,3-3-19-16,-2-1-15 0,-1-5-57 15,1-4-124-15,3-5-1018 16</inkml:trace>
  <inkml:trace contextRef="#ctx0" brushRef="#br0" timeOffset="27">12379 11931 1448 0,'0'0'5'16,"0"0"5"-16,0 0 43 0,0 0-24 15,0 0 16 1,0 0-19-16,0 0-19 0,0 0 15 16,0 0-5-16,3-5-8 15,6-11 22-15,3-7-31 16,8-4 0-16,10-7 5 16,0 1-4-16,2 0 0 15,-2 7-1-15,-6 5 0 16,-4 5-1-16,-6 6 1 15,-4 4 0-15,-8 3 2 16,1 3-1-16,-3 0-2 16,0 0 0-16,0 0 1 0,0 0-7 15,0 0 7-15,0 2-5 16,6 10 4-16,3 9 2 16,2 9 1-16,5 5-2 15,-4-1 2-15,2-1 4 16,-3-6-6-16,-2-4 0 15,1-6 5-15,-4-2-5 16,-1-5 1-16,-2-2-1 16,-1-5 0-16,-2-2 1 15,0-1-1-15,0 0-3 16,1 0-1-16,0 0-40 16,-1-1-60-16,0-6-264 15</inkml:trace>
  <inkml:trace contextRef="#ctx0" brushRef="#br0" timeOffset="28">14237 12062 1569 0,'0'0'28'16,"0"0"-28"-16,0 0-7 15,0 0 7-15,0 0 33 16,44 88-23-16,-25-57-7 16,5 5 10-16,-4 1 1 15,0 3 18-15,-5 5-16 16,-4 7-3-16,-4 2 19 16,-7 5-21-16,0 1 2 15,-10 4 3-15,-9 1-14 16,-10 6 20-16,-3-1-22 15,-9 1 1-15,-5-5 3 0,-1-3-4 16,-4-2-2-16,-1-7 0 16,2-7-2-16,10-11 1 15,6-11 3-15,14-11-15 16,6-6 13-16,9-6-16 16,0-2-12-16,5 0-1 15,0 0-42-15,0 0-33 16,0-10-186-16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50:31.8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16670 3071 1190 0,'0'0'10'0,"0"0"30"15,0 0 4-15,0 0 19 16,0 0-14-16,0 0-46 16,0 0 4-16,0 0 22 15,0 0-5-15,0 0 5 0,0 0-23 16,0 0 4-16,0 0 13 15,0 0-20-15,0 0-2 16,0 0-1-16,0 0 5 16,0 0-7-16,0 8 2 15,-9 7 0-15,-7 7-2 16,-8 2 6-16,2 2-3 16,-3-2 3-16,-2-1-1 15,0-2 13-15,8 2-16 0,-4-6 0 16,5 0 20-16,3-4-17 15,-1 2 1-15,3-2-1 16,2 1-1-16,-3 4 3 16,1 0-5-16,-1 1 0 15,4-2 4-15,1 0-4 16,-3-6 1-16,10 0-3 16,-2-5 6-16,-1 0-5 15,3-2 1-15,0 0 0 16,2-2 1-16,0 0-1 15,0-2 0-15,0 0 0 16,0 0 3-16,0 0 2 16,0 0-5-16,0 0 0 15,0 0 7-15,0 0-5 0,9 0-2 16,11 0 6-16,16 0-6 16,1-2 11-16,6-4-11 15,6 4 0-15,0 0 3 16,-5 0 1-16,1 2-5 15,-3 0 1-15,-2 0 0 16,-9 0 0-16,-4 0 0 16,2 0 0-16,-2 0 0 15,-2 0 0-15,-3 0 0 16,0 0 0-16,-4 0 1 16,-5 0 0-16,-1 0-1 15,-8 0 0-15,-2 0 0 16,-2 0 3-16,2 0-3 15,-2 0 3-15,0 0 2 16,0 0 30-16,0-6-20 0,0-9-2 16,0-6 10-16,0-8-22 15,-2-3 3-15,-14-4-4 16,-1-1 5-16,-10-3-5 16,0 3 0-16,-2 0 0 15,9 10 0-15,0 7 1 16,11 9-2-16,2 6 1 15,7 4-10-15,0 1-10 16,0 0-99-16,0 0-296 16</inkml:trace>
  <inkml:trace contextRef="#ctx0" brushRef="#br0" timeOffset="13560.99">5489 5931 1056 0,'0'0'122'16,"0"0"-79"-16,0 0 33 0,0 0-3 15,0 0-23-15,0 0-6 16,0 0 0-16,0 0-8 15,-4-30 3-15,4 30-3 16,0 0-13-16,0 0-6 16,0 0-9-16,0 0-5 15,0 0-4-15,0 16 1 16,0 8 0-16,14 8-2 16,1-2 3-16,3-5-1 15,-3-7 0-15,1-4 1 16,4-5-2-16,-2 0 1 15,5-3 0-15,-4-4 0 16,6-2 1-16,4 0-1 0,4-4 0 16,3-17 2-16,4-2-2 15,0-1 0-15,0 2 0 16,-2 3-1-16,-5 5 2 16,-4 4-1-16,-2 4 0 15,0 4 0-15,-5 2-4 16,3 0 4-16,-6 0 0 15,8 4 0-15,-2 14 0 16,0 0 0-16,-4 0 3 16,2 0-3-16,-1-6 5 15,3-3-5-15,-3-4 0 16,2-5 4-16,5 0-3 0,5-1 0 16,3-21-1-16,6 1 1 15,4 1-3-15,-2 7 2 16,-8 4-1-16,-3 7-1 15,-10 2 2-15,-1 0-1 16,-8 0 0-16,-3 12 1 16,-1 0-2-16,-3 2 2 15,1 0 0-15,-2 1 2 16,4-2-1-16,-2-1 2 16,0 1-2-16,6-4 1 15,-1-5 1-15,10-4-3 16,1 0 0-16,4 0 0 0,0-17 0 15,4-4-3 1,-2 2 0-16,-2 2 3 0,-4 7-4 16,-8 5 4-16,-1 2-2 15,-5 3 1-15,-3 0-1 16,-4 0 1-16,0 0 2 16,1 0 0-16,3 3 7 15,2 1-8-15,7-4 0 16,1 0 5-16,11 0-3 15,7-9 0-15,-1-4-2 16,5-4 0-16,-1 4 2 16,-4 6-2-16,-6 1 0 15,-7 5 2-15,-2-4-1 16,-5 1-2-16,-1-2-34 16,-5-4-106-16,-9-2-669 0</inkml:trace>
  <inkml:trace contextRef="#ctx0" brushRef="#br0" timeOffset="15338.54">8306 6020 1220 0,'0'0'61'0,"0"0"-56"15,0 0-1-15,0 0 22 16,0 0-1-16,0 0 3 16,51 52-10-16,-33-34-1 15,0 1 5-15,-3-6-8 16,8 1 7-16,-2-6-16 15,6-6-4-15,7-2 0 0,6-4 7 16,13-22-3-16,3-6-5 16,6 0 0-16,3 3-3 15,-5 9 3-15,-2 10 0 16,-8 9 0-16,-11 1 3 16,-5 0 0-16,-5 10 7 15,-7 4 1-15,-1-2 17 16,-6-1-15-16,1 2-6 15,-3-4 6-15,0 3 5 16,1 3-1-16,1-6-6 16,-1 3-3-16,-1-10-1 15,7-2-7-15,7 0 0 16,8-11 7-16,17-20-6 16,10-3-1-16,3 5 0 15,-3 8 0-15,-4 14-4 0,-16 7 3 16,-4 0 1-16,-11 6 1 15,-7 13-1-15,-7 0 1 16,-1-2 5-16,-6 0 0 16,1-6 12-16,-1 0-8 15,8-7-3-15,-1-2-4 16,3-2-3-16,10 0 4 16,3-6-4-16,8-12 2 15,-4 1 2-15,0-1-4 16,3 9 0-16,-3-1-1 0,-2-1 3 15,-4 5-3 1,0 2 1-16,-3 0 0 0,-2 4 0 16,5 0 0-16,-9 0 0 15,6 3 0-15,-1 8 0 16,-3 8 1-16,-3-1-2 16,2 2 3-16,-1-3 6 15,-3-4-3-15,3-3-1 16,-3-9 1-16,6-1-5 15,-2 0 2-15,6-14-2 16,-3-8-1-16,5 0-5 16,2 1 6-16,-4 6-8 15,-6 8 4-15,2 3 4 0,-6 4 0 16,1 0 0 0,-5 0 0-16,-2 0-3 0,4 0 3 15,-2 0 0-15,-1 0 0 16,-2 0 1-16,-1 1-1 15,-1 2 0-15,4-3 1 16,-4 0 1-16,7 0-2 16,1 0-1-16,1 0 1 15,6 0 2-15,1-13 2 16,0 1-4-16,-2 0 0 16,-2 4-3-16,2 0 4 15,-4 4-1-15,-1 3 0 0,-1-2 2 16,-1 3-3-1,-2 0 1-15,-4 0 0 0,0 0-3 16,-5 0 5-16,-2 0-3 16,0 0 1-16,0 0 0 15,0 0 5-15,0 0-1 16,0 0-4-16,0 0 3 16,0 0-3-16,0-2-13 15,2-2-35-15,-2-4-74 16,0-4-265-16</inkml:trace>
  <inkml:trace contextRef="#ctx0" brushRef="#br0" timeOffset="31672.49">5782 3946 1220 0,'0'0'3'0,"0"0"58"15,0 0-2-15,0 0 8 16,0 0-41-16,0 0-26 16,0 0 21-16,0 0-17 15,-12 82 19-15,12-15 35 16,0 11-25-16,-7 4-1 15,1-1-22-15,-3 0-6 16,4-9 3-16,1-9-7 0,-1-13 0 16,3-10-4-1,2-12-4-15,0-10-28 0,0-10-43 16,0-8-45-16,2-8-113 16</inkml:trace>
  <inkml:trace contextRef="#ctx0" brushRef="#br0" timeOffset="32066.42">6004 3988 1348 0,'0'0'40'0,"0"0"-39"15,0 0 24-15,0 0 1 16,0 0-3-16,0 0-20 0,2 69 0 15,-20-19 19 1,-15 4-16-16,-9-2-3 0,-10-2 11 16,2-8-3-1,2-6 5-15,13-8-16 0,10-11 1 16,12-8 6-16,7-5-7 16,6-4 0-16,0 0 3 15,0 2-3-15,0 2-3 16,17 2 2-16,8 0 1 15,4 3 26-15,2-1-22 16,2-3 1-16,5 4 8 16,0-4-8-16,0 1 1 15,-2 1-6-15,-1-1 0 0,-4 1-6 16,-6 3-8-16,-10 7-74 16,-13 0-88-16,-2-6-810 15</inkml:trace>
  <inkml:trace contextRef="#ctx0" brushRef="#br0" timeOffset="32349.8">6060 4391 1350 0,'0'0'9'16,"0"0"-5"-16,0 0-1 16,0 0 33-16,0 0-23 15,0 0 8-15,0 48-12 16,0-20-1-16,0 3 7 16,0-6-15-16,0-5 3 15,0-6-3-15,0-4-28 16,0-7-81-16,0-3-181 15</inkml:trace>
  <inkml:trace contextRef="#ctx0" brushRef="#br0" timeOffset="32621.5">6210 4335 1098 0,'0'0'51'0,"0"0"52"15,0 0-7-15,0 0-8 0,0 0-26 16,0 0-61-16,-21 28 3 15,8-9-7-15,-1-6 6 16,8-3-4-16,-1-4 1 16,7-1 0-16,0-4-5 15,0 1 5-15,0 0-1 16,0 3 0-16,0-2-1 16,0 2-2-16,0 0 4 0,5 1 0 15,3-2 1 1,6 3-1-16,1-2-11 0,4-3-33 15,-2-2-71-15,-3 0-154 16</inkml:trace>
  <inkml:trace contextRef="#ctx0" brushRef="#br0" timeOffset="32911.75">6376 3914 1275 0,'0'0'32'0,"0"0"-31"16,7 120 73-16,-5-66-13 15,2-1-17-15,-1-3-33 16,2-6-6-16,-1-6-3 16,0-8-2-16,3-8-1 15,-1-12-42-15,-4-6-123 16,4-4-188-16</inkml:trace>
  <inkml:trace contextRef="#ctx0" brushRef="#br0" timeOffset="33076.89">6439 4182 1186 0,'0'0'84'16,"0"0"-81"-16,0 0 5 15,0 0 3-15,0 0 24 16,0 0-24-16,131-11-11 16,-93 3 0-16,0-2-5 15,-7-1-74-15,-8 0-381 16</inkml:trace>
  <inkml:trace contextRef="#ctx0" brushRef="#br0" timeOffset="33307.86">6719 3832 1223 0,'0'0'76'0,"0"0"-57"16,0 0 45-16,0 0 18 15,0 142-18-15,0-74-23 16,0 4-23-16,-2 3-5 16,0-1-8-16,2-5-2 15,0-12-6-15,0-11-7 16,0-14-80-16,0-17-52 16,0-15-429-16</inkml:trace>
  <inkml:trace contextRef="#ctx0" brushRef="#br0" timeOffset="33603.25">7007 3806 1401 0,'0'0'5'0,"0"0"-5"0,0 0 0 16,0 0 48-16,15 110-5 16,-10-40-15-16,-5 8-16 15,0 3-11-15,0-3 9 16,0-3-10-16,-5-4 0 16,-1-11-2-16,-3-13-10 15,6-21-18-15,3-14-38 16,0-12-57-16,0-8 39 15,0-31-191-15</inkml:trace>
  <inkml:trace contextRef="#ctx0" brushRef="#br0" timeOffset="33882.11">7000 3717 1270 0,'0'0'63'0,"0"0"-52"15,0 0-8-15,0 0-3 0,0 0 7 16,0 0-4-16,132-62 2 16,-94 74-5-16,-5 16 0 15,-8 12 8-15,-10 9 7 16,-13 7 23-16,-2 7 11 16,-2-2-26-16,-29-1 5 15,-11 0-17-15,-6-7-8 16,0-13 1-16,5-14-4 15,5-16-2-15,9-10-22 16,12 0-30-16,5-10-58 16,10-7-184-16</inkml:trace>
  <inkml:trace contextRef="#ctx0" brushRef="#br0" timeOffset="34121.73">7236 4107 1334 0,'0'0'1'16,"0"0"51"-16,-18 156 7 16,12-94-12-16,1 2-21 15,5-1-16-15,0-8 6 16,0-8-16-16,0-15 0 0,0-14-3 15,0-16-40-15,0-2-102 16,0-22-111-16</inkml:trace>
  <inkml:trace contextRef="#ctx0" brushRef="#br0" timeOffset="34428.87">7359 4142 1323 0,'0'0'22'0,"0"0"-15"16,0 0 7-16,0 0 9 15,0 0-19-15,-60 115-4 16,37-91-3-16,4 0 0 0,-2-6 0 16,8-5 3-16,6-4 1 15,3-8 2-15,4 2 5 16,0-3 32-16,0 0-24 15,0 0 0-15,0 0-16 16,8 0 1-16,8 2 17 16,7 2-17-16,-4 0 0 15,8 0 5-15,-2 0-4 16,-5 2-4-16,-5 0-115 0,-1-3-273 16</inkml:trace>
  <inkml:trace contextRef="#ctx0" brushRef="#br0" timeOffset="34713.65">7328 3707 1353 0,'0'0'88'0,"0"0"-84"15,0 0-4-15,0 0 15 16,0 0 6-16,0 0 0 16,91-22-21-16,-62 16 0 15,-2 0-2-15,-5 2-74 16,-11-2-528-16</inkml:trace>
  <inkml:trace contextRef="#ctx0" brushRef="#br0" timeOffset="35469.14">8464 3712 1330 0,'0'0'33'16,"0"0"-30"-16,0 0 16 16,0 0 46-16,0 0-19 15,0 0-46-15,0 1 3 16,0 38-2-16,0 23 10 15,0 18 47-15,0 8-24 16,0-2-30-16,0-8 15 16,-12-7-19-16,4-10 1 0,1-16-5 15,3-13 3-15,4-16-31 16,0-11-22-16,0-5-18 16,0-21-22-16,4-23-23 15,7-16-565-15</inkml:trace>
  <inkml:trace contextRef="#ctx0" brushRef="#br0" timeOffset="35776.03">8444 3529 1331 0,'0'0'15'0,"0"0"-15"16,0 0-1-16,0 0-2 15,0 0 6-15,122-24-2 16,-93 24-1-16,7 0 0 16,-3 2-1-16,-4 16 3 15,-4 2 8-15,-7 4 19 16,-7 6-15-16,-7 5 30 16,-4 2-11-16,0 8-14 15,0 3 12-15,-17 2-16 16,-8-1-5-16,-6-6 17 15,-2-7-18-15,-3-8 3 0,0-8-12 16,0-7-3-16,7-6-4 16,8-1-62-16,7-2-41 15,5 0-313-15</inkml:trace>
  <inkml:trace contextRef="#ctx0" brushRef="#br0" timeOffset="36038.62">8736 3829 1240 0,'0'0'35'16,"0"0"-29"-16,0 0-6 15,7 107 44-15,-7-59 25 16,0 5-27-16,0 1-1 15,0-3-31-15,-5-7-10 16,1-7 10-16,2-12-10 16,2-8-4-16,0-9-21 15,0-8-101-15,0 0-34 16,13-4-232-16</inkml:trace>
  <inkml:trace contextRef="#ctx0" brushRef="#br0" timeOffset="36356.47">8959 3960 1194 0,'0'0'15'15,"0"0"16"-15,0 0 46 16,0 0 6-16,0 0-24 16,0 0-56-16,-63 56-3 15,41-40-2-15,-1 0 2 16,8-5 7-16,1-2-6 15,10 0-1-15,0-4 20 16,-1 4-10-16,5 1-3 16,0-1-3-16,0 2 2 15,0-1 16-15,9 0-20 16,5-3 2-16,-1 4 8 16,5-3-11-16,-1 0 1 0,6-1-2 15,-3 0-5 1,5 0-2-16,-6 0-59 0,4-6-87 15,-10-1-90-15</inkml:trace>
  <inkml:trace contextRef="#ctx0" brushRef="#br0" timeOffset="36943.14">8905 3515 855 0,'0'0'398'0,"0"0"-393"16,0 0 36-16,0 0 43 15,0 0-4-15,0 0-78 16,0 0 9-16,14 0-16 16,3 0 5-16,-1 0 0 15,-1 0 7-15,-1 0-5 0,1 0 0 16,-4 0-2-16,1 0-6 16,-12-8-23-16,0-1-193 15</inkml:trace>
  <inkml:trace contextRef="#ctx0" brushRef="#br0" timeOffset="37667.8">8337 3313 742 0,'0'0'314'16,"0"0"-306"-16,0 0 75 15,0 0-4-15,0 0-21 16,0 0-13-16,-80 126 1 16,65-81-8-16,-4 5-2 15,4 5-18-15,1 7 29 16,6 7-25-16,1 7-1 16,4-1 12-16,3 4-21 15,0-5 2-15,12-2-11 16,10-4 1-16,10-5 9 15,-1-5-13-15,0-7 0 16,-2-5-1-16,0-7 2 0,-1-7-2 16,-1-3-11-16,2-9-48 15,-4-5-13-15,-5-10-175 16</inkml:trace>
  <inkml:trace contextRef="#ctx0" brushRef="#br0" timeOffset="38341.29">9110 3385 976 0,'0'0'143'0,"0"0"-137"0,0 0 24 15,0 0 23-15,0 0-6 16,0 0-14-16,36 99-25 16,-25-64 47-16,0 3-11 15,0 4-7-15,-2 2 0 16,-2 2-9-16,-7 3 2 16,2 2-3-16,-2 2-20 0,0 1 25 15,0 0-18-15,0 0-4 16,0-5 8-16,0-1-8 15,-5-7 0-15,-8-4-10 16,0-1 6-16,-3-3-2 16,1-2-4-16,1-5 0 15,3-3 1-15,5-9 0 16,-2-1-1-16,6-5 0 16,0-2-16-16,2 1 10 15,-2-1-37-15,2-3-32 16,0-3-30-16,0 0-233 0</inkml:trace>
  <inkml:trace contextRef="#ctx0" brushRef="#br0" timeOffset="41449.89">9235 3280 1310 0,'0'0'25'0,"0"0"-11"16,0 0-12-16,0 0 61 15,0 0-27-15,0 0-30 16,-2-7-8-16,2 3 5 16,13-1-3-16,7 1 25 15,1 1-17-15,-4-2 11 16,1 4-3-16,-3-2-12 15,1 1 7-15,-3 0-11 16,1 2 0-16,-5-2 0 0,-3 0 2 16,7 0-4-1,-3 0 2-15,3 0-9 0,1 0-8 16,-6 0-67-16,-1 0-117 16,-7 2-1028-16</inkml:trace>
  <inkml:trace contextRef="#ctx0" brushRef="#br0" timeOffset="41824.65">9380 3254 1132 0,'0'0'103'0,"0"0"-86"15,0 0 42-15,0 0 26 16,0 0-32-16,0 0-24 16,-3 0-27-16,3 0-1 15,0 0 22-15,0 0-21 16,0 5 0-16,0 2 6 16,0 9-7-16,-2 11 19 15,0 5 17-15,-3 5-11 16,3-1 4-16,0-5-28 15,0-5-1-15,2-4 8 0,-2-6-8 16,2-4 0 0,0-6-1-16,0 1 0 0,0-6-1 15,0-1 1-15,0 3 0 16,0-3-5-16,0 0 1 16,0 0-28-16,0 0-40 15,-2 0-94-15</inkml:trace>
  <inkml:trace contextRef="#ctx0" brushRef="#br0" timeOffset="43892.56">9482 3746 1213 0,'0'0'57'0,"0"0"-50"15,0 0 4-15,0 0 8 16,0 0 72-16,0 0-63 15,0 86 0-15,-6-45 4 16,-4 2-1-16,-3-2 20 16,7-8-24-16,-4-3-8 15,6-6 3-15,0-5-19 16,-1-5 6-16,5-4-9 0,-2-1 0 16,0 4 3-16,2 1-3 15,-4 2-1-15,4-2-5 16,-5-3-2-16,5-2 7 15,0-7-21-15,0 0-23 16,0-2-10-16,0 0-51 16,0 0-39-16,0-2-71 15</inkml:trace>
  <inkml:trace contextRef="#ctx0" brushRef="#br0" timeOffset="44260.48">9503 3971 1223 0,'0'0'24'15,"0"0"-18"-15,0 0 86 16,0 0-15-16,0 0-29 16,0 0-35-16,-3 0-5 15,14 0 23-15,9 0 5 16,2 0-28-16,7 0 14 16,-2-5-22-16,0-4 0 15,2 0 1-15,-2-5 2 16,0 6-6-16,-8-2 1 0,4 7-34 15,-5 0-10-15,-7 3-74 16,-9 0-214-16</inkml:trace>
  <inkml:trace contextRef="#ctx0" brushRef="#br0" timeOffset="44605.16">9825 3645 1380 0,'0'0'4'0,"0"0"8"16,0 0-10-16,0 0 34 15,0 0 37-15,0 159-37 16,0-90-22-16,0 6 33 15,0 0-15-15,0-2-1 16,-6 2-7-16,-3-5-12 16,0-6 17-16,0-8-29 15,0-10 0-15,7-14 5 16,0-12-5-16,-1-9-1 16,3-11-1-16,0 0-14 15,0-4-10-15,0-28-56 0,0-13-137 16</inkml:trace>
  <inkml:trace contextRef="#ctx0" brushRef="#br0" timeOffset="44917.6">9948 3645 1305 0,'0'0'184'15,"0"0"-184"-15,0 0 0 16,0 0 27-16,0 0 15 16,0 0-19-16,71-22-21 15,-30 18-1-15,3 0 20 16,-2-2-18-16,-4 2-2 15,-2-2-1-15,-7 2 1 16,-10 0-7-16,-5 1-8 16,-5 3-51-16,-9 0-12 15,0 0-53-15,0 0-16 16,-23 0-527-16</inkml:trace>
  <inkml:trace contextRef="#ctx0" brushRef="#br0" timeOffset="45099.38">10197 3592 1123 0,'0'0'117'0,"0"0"-27"16,0 0-9-16,0 0-35 16,0 0-7-16,0 0-15 15,-35 111 5-15,26-72 2 16,7-5-19-16,0-4 6 16,-3-7-18-16,0-2 1 15,5-5-1-15,-2-4-7 16,2 4-55-16,-2-4-103 0,0-4-679 15</inkml:trace>
  <inkml:trace contextRef="#ctx0" brushRef="#br0" timeOffset="45533.2">10432 3738 1310 0,'0'0'62'16,"0"0"-51"-16,0 0-2 16,0 0 73-16,0 0-43 15,0 0-36-15,0 114 21 16,0-50 17-16,-8 4-14 16,4-4 2-16,-5-3-11 15,3-7 1-15,-3-6-18 16,-3-4 1-16,6-7 7 15,-3-1-9-15,5-7 0 0,-6-7-6 16,8-6 2-16,2-10-26 16,0-6-37-16,0 0-59 15,0-28-51-15,0-17-785 16</inkml:trace>
  <inkml:trace contextRef="#ctx0" brushRef="#br0" timeOffset="45976.29">10748 3667 1211 0,'0'0'2'0,"0"0"-2"0,0 0 54 15,0 0 32-15,0 0-25 16,0 0-44-16,-52 122-9 15,23-85 21-15,-2 0-8 16,-7-4-7-16,5-1-13 16,0-6 1-16,4-9 29 15,8-2-28-15,8-7 5 16,7-4 12-16,4-1 0 16,2-3-9-16,0 0-9 15,0 0 3-15,0 0 5 16,0 0-10-16,0 0 0 0,0 3 5 15,0 6-5-15,6 2 2 16,9 6 5-16,10-4-3 16,-7-3 13-16,7-1-17 15,-6-4 0-15,2 1 9 16,-2-2-6-16,-3 0-3 16,0 0 0-16,-1 1-8 15,-2 4-5-15,-1 4-72 16,-3 3-15-16,-5-2-60 15,-2-6-345-15</inkml:trace>
  <inkml:trace contextRef="#ctx0" brushRef="#br0" timeOffset="46224.02">10775 3982 1352 0,'0'0'42'16,"0"0"-40"-16,0 0 64 16,0 0-9-16,0 0-27 15,0 114 14-15,0-68-27 16,0-2 0-16,0-1-12 16,0-3 1-16,-7-8-7 15,5-4 1-15,2-12-30 16,0-12-46-16,0-4-126 15,2-14-229-15</inkml:trace>
  <inkml:trace contextRef="#ctx0" brushRef="#br0" timeOffset="46569.51">10968 4020 1221 0,'0'0'47'0,"0"0"28"16,0 0 15-16,0 0-30 15,0 0-25-15,0 0-35 16,-48 28 6-16,34-12-6 16,-3 2 0-16,-2-2 2 15,6-1-1-15,4-4 5 0,-2-3 6 16,7 1-5-16,-1-5 25 16,3-3-24-16,2 1-1 15,0-2 9-15,0 0-13 16,0 5 6-16,0-4-6 15,7 6 1-15,1 0 25 16,5 2-27-16,3-4-1 16,-3 2 5-16,1-1-2 15,1 2-6-15,-3-2 2 16,-3 2-15-16,-3 0-12 16,4-6-78-16,-4-2-75 15,-1 0-494-15</inkml:trace>
  <inkml:trace contextRef="#ctx0" brushRef="#br0" timeOffset="47169.59">10897 3485 1289 0,'0'0'65'16,"0"0"-6"-16,0 0 7 16,0 0 0-16,0 0-18 15,0 0-48-15,11-14 9 16,9 12-3-16,5 0-6 15,-1 2 0-15,-4 0-1 16,3 0 5-16,-8 0-8 16,1 0-6-16,-12 0-47 15,1 0-24-15,-5 0-82 16,0 0-115-16,-5 0-190 0</inkml:trace>
  <inkml:trace contextRef="#ctx0" brushRef="#br0" timeOffset="47370.86">10897 3485 339 0,'107'-18'774'0,"-114"18"-720"16,7 0 9-16,-2 8 18 16,-4 2-34-16,1 6 1 15,-2 6-33-15,0 4 6 16,5 7 7-16,2-6 10 16,0 2-7-16,0-5-12 15,0-9-6-15,0-4 3 16,0-6-16-16,0-5-4 0,0 2-13 15,0-2-50 1,0 0-62-16,-13 0-622 0</inkml:trace>
  <inkml:trace contextRef="#ctx0" brushRef="#br0" timeOffset="53901.12">5977 1740 1444 0,'0'0'48'16,"0"0"-47"-16,0 0 3 16,0 0 18-16,0 0 28 15,0 0-39-15,0 0-10 16,0-4-1-16,0 4 0 15,0 30 8-15,-10 24 2 16,-4 21 7-16,-6 9-11 16,-2 6-1-16,3-4 2 0,4-6-7 15,4-9 0 1,8-14 0-16,3-18 0 0,0-11 0 16,0-10 0-16,6-6 0 15,7-3-11-15,7-7 7 16,2 1-3-16,7-3-1 15,4 0-28-15,0-16-12 16,2-18-32-16,-12-16-137 16</inkml:trace>
  <inkml:trace contextRef="#ctx0" brushRef="#br0" timeOffset="54130.56">5568 2038 1444 0,'0'0'8'16,"0"0"-8"-16,0 0 0 16,0 0 5-16,0 0 45 15,0 0-11-15,108-23-10 16,-54 13-17-16,6 0-11 15,5 4-1-15,-1 2 0 0,-1 4-48 16,-14 0-80-16,-16 0-378 16</inkml:trace>
  <inkml:trace contextRef="#ctx0" brushRef="#br0" timeOffset="54540.92">6125 1995 1032 0,'0'0'314'0,"0"0"-314"0,0 0-6 15,0 0 6-15,0 0 19 16,0 0 4-16,71 126 28 16,-67-81-47-16,-4 5-1 15,0 1 14-15,0 1-12 16,-9-13 11-16,1-11-1 15,1-12-5-15,4-12 23 16,1-4-24-16,2 0 4 16,0 0 8-16,0 0-13 15,0-12 1-15,0-16-9 16,0-12 6-16,5-7-9 16,6-6 3-16,2 3 0 15,3 0-7-15,1 3 11 16,4 12-4-16,-1 6 0 15,-5 13-1-15,-3 8-7 0,-3 5 8 16,-3 3-9-16,3 0-3 16,5 0-17-16,5 0-2 15,6 0-49-15,-1 0-64 16,1-7-188-16</inkml:trace>
  <inkml:trace contextRef="#ctx0" brushRef="#br0" timeOffset="54833.42">6688 1776 688 0,'0'0'592'0,"0"0"-572"0,0 0 14 15,0 0 49-15,0 0-21 16,0 0-32-16,-19 98 4 15,11-45-14-15,6 11 12 16,0 6 5-16,2 8-23 16,0-1 7-16,0-7-13 15,2-10-3-15,12-14-1 16,1-14-4-16,1-10 0 16,1-8-4-16,-3-10-46 15,6-4-25-15,-6-1-105 16,-6-32-460-16</inkml:trace>
  <inkml:trace contextRef="#ctx0" brushRef="#br0" timeOffset="55143.87">7107 1670 1325 0,'0'0'24'0,"0"0"-17"16,0 0 3-16,0 0 43 15,0 0 5-15,0 0-25 16,-29 163-3-16,11-88 2 0,-9 8-5 16,1-1-6-1,2 4-6-15,-3-3-8 0,4-11 3 16,3-10-10-16,7-18-3 15,2-16 0-15,4-12-22 16,7-14-24-16,0-2-24 16,0-12-49-16,0-32-66 15</inkml:trace>
  <inkml:trace contextRef="#ctx0" brushRef="#br0" timeOffset="55453.79">7091 1669 1318 0,'0'0'63'0,"0"0"-63"16,0 0 5-16,0 0-1 16,0 0 17-16,0 0-9 15,74 104 20-15,-52-46-7 16,-2 6 7-16,-4 4 8 15,-3 2 5-15,-2-2-11 16,-3-3-24-16,-2-5-6 16,-2-10 12-16,3-2-16 15,-3-12 0-15,-2-10-2 0,6-8-4 16,-4-9-2-16,0-6-40 16,-4-3-59-16,0 0-84 15,0-14-525-15</inkml:trace>
  <inkml:trace contextRef="#ctx0" brushRef="#br0" timeOffset="55667.21">6993 2139 874 0,'0'0'678'0,"0"0"-676"15,0 0-2-15,0 0 0 16,0 0 33-16,0 0 0 0,110-51-33 16,-66 30-7-1,-4 5-34-15,-9 6-77 0,-13 7-257 16</inkml:trace>
  <inkml:trace contextRef="#ctx0" brushRef="#br0" timeOffset="56100.14">7321 1562 1336 0,'0'0'109'0,"0"0"-101"16,0 0-2-16,0 0 36 15,0 0-3-15,0 0-21 16,65-8-5-16,-23 4-13 16,3 2 0-16,-1 2-2 15,-2 0-4-15,-3 0 5 16,-8 0-64-16,-10 0-53 15,-13 0-93-15</inkml:trace>
  <inkml:trace contextRef="#ctx0" brushRef="#br0" timeOffset="56324.24">7521 1527 1426 0,'0'0'19'0,"0"0"-18"16,0 0 15-16,0 0 36 16,-8 105-8-16,3-51-3 15,5-2-19-15,-2 1-5 16,0-10-13-16,0-3-4 0,0-7 0 16,2-9-29-1,0-11-65-15,-3-13-228 16</inkml:trace>
  <inkml:trace contextRef="#ctx0" brushRef="#br0" timeOffset="56726.4">7905 1571 1334 0,'0'0'0'15,"0"0"4"-15,0 0-2 16,15 127 49-16,-13-81 17 15,10 6-21-15,-8 10-21 16,-4 3 49-16,0 6-37 16,0-2-12-16,0 1 2 15,-9 0-11-15,-11-3-2 16,2-8-15-16,-3-12 1 16,0-13 4-16,3-12-5 0,-4-8-18 15,6-3-19-15,3-4-43 16,4 0-65-16,7-7-184 15</inkml:trace>
  <inkml:trace contextRef="#ctx0" brushRef="#br0" timeOffset="57000.58">8275 1838 1543 0,'0'0'44'0,"0"0"-37"16,0 0 42-16,0 0 3 15,0 0-24-15,129-37-14 16,-91 23-14-16,-5 3 0 15,0 4-9-15,-8 2-31 16,-7 5-52-16,-18 0-184 16</inkml:trace>
  <inkml:trace contextRef="#ctx0" brushRef="#br0" timeOffset="57181.26">8299 2049 1602 0,'0'0'14'16,"0"0"-9"-16,0 0 10 15,0 0 0-15,153-55-2 16,-105 42-13-16,-6 5-68 16,-13 0-252-16</inkml:trace>
  <inkml:trace contextRef="#ctx0" brushRef="#br0" timeOffset="57510.99">8874 1477 1312 0,'0'0'32'16,"0"0"-23"-16,0 111 95 16,0-55-14-16,0 7-25 15,0 6-13-15,0 4-29 16,-9-5-6-16,3-2 10 16,4-8-11-16,2-8-6 15,0-8-10-15,6-8 5 0,11-6-1 16,6-10-4-1,-3-7-1-15,2-8-4 0,0-3 1 16,1-1-37-16,-6-30-52 16,-7-9-176-16</inkml:trace>
  <inkml:trace contextRef="#ctx0" brushRef="#br0" timeOffset="57727.06">8666 1763 818 0,'0'0'683'0,"0"0"-677"16,0 0 36-16,0 0 45 16,141-42-41-16,-99 29-24 15,3-1-6-15,-5 2-16 16,-2 0-7-16,-5 5-43 15,-8-2-166-15</inkml:trace>
  <inkml:trace contextRef="#ctx0" brushRef="#br0" timeOffset="58109.76">9110 1748 1378 0,'0'0'16'16,"0"0"-7"-16,0 0 40 15,20 129 33-15,-17-83-11 16,-1 2-31-16,-2 0-28 16,0-2-4-16,0-2 21 15,0-5-29-15,0-10 2 16,0-11 11-16,0-11-11 15,0-6-1-15,2-1-1 16,-2 0 0-16,2 0 18 16,5-14-16-16,4-20 5 15,0-8 1-15,9-8-8 0,-2 4-1 16,5 2-6-16,-2 3-2 16,4 5 2-16,-3 9 7 15,3 4-3-15,-8 10-1 16,4 3-11-16,-1 6-33 15,-3 1-61-15,6 1-135 16</inkml:trace>
  <inkml:trace contextRef="#ctx0" brushRef="#br0" timeOffset="58409.56">9694 1521 1459 0,'0'0'39'15,"0"0"-30"-15,0 0-9 16,0 0 14-16,0 0 48 16,-33 113-43-16,25-59-6 15,2 9 21-15,-1 2 4 16,5 6-8-16,0 3-6 15,2-4-19-15,0-5 7 16,0-6-12-16,4-15 0 16,15-8-2-16,-2-14-12 15,3-9-38-15,-5-13-58 0,4-3-240 16</inkml:trace>
  <inkml:trace contextRef="#ctx0" brushRef="#br0" timeOffset="58809.69">10104 1398 1486 0,'0'0'21'16,"0"0"-18"-16,0 0 3 15,0 0 47-15,-54 134-17 16,43-80-18-16,-2 8 18 15,-3 10-9-15,-2 6 0 16,1 2-7-16,-4 0-16 16,6-5 2-16,1-12-6 0,1-10 0 15,11-13-9-15,-2-13-5 16,4-11-43-16,0-10-44 16,0-6-138-16</inkml:trace>
  <inkml:trace contextRef="#ctx0" brushRef="#br0" timeOffset="59159.35">10133 1477 1276 0,'0'0'152'0,"0"0"-107"0,0 0-13 16,0 0 65-16,0 0-65 16,0 0-29-16,20 22 2 15,-9 11-2-15,7 9 12 16,-3 10 13-16,1 4 2 16,-3 2 10-16,0 3-27 15,-3-2-11-15,-4-5 19 16,5 1-21-16,-1-7 0 15,-2-6-1-15,11-6 5 16,-4-5-10-16,3-9 5 0,-1-3-18 16,-5-4 2-1,-3-3-49-15,-9-11-116 0,0-1-404 16</inkml:trace>
  <inkml:trace contextRef="#ctx0" brushRef="#br0" timeOffset="59385.45">9966 2011 1448 0,'0'0'98'0,"0"0"-92"15,0 0 38-15,0 0 19 16,0 0-35-16,0 0-7 0,117-66-19 15,-74 50 2-15,-1 0-4 16,-4-2-15-16,-5-3-46 16,-6-2-160-16</inkml:trace>
  <inkml:trace contextRef="#ctx0" brushRef="#br0" timeOffset="59707.98">10384 1430 1328 0,'0'0'99'15,"0"0"-91"-15,0 0 34 16,0 0 27-16,139 94 20 15,-106-52-61-15,3 5-16 16,-7 0 24-16,-4 1-26 16,-6 1 16-16,-5-1-12 15,-10 5-9-15,-4 2 13 16,0 5-16-16,-29 13 0 16,-13 13-4-16,-16 8-3 15,-2 0-48-15,0-18-89 0,4-28-629 16</inkml:trace>
  <inkml:trace contextRef="#ctx0" brushRef="#br0" timeOffset="81194.94">11980 6028 475 0,'0'0'169'0,"0"0"-78"16,0 0 46-16,0 0-9 0,0 0-9 16,0 0-47-16,0 0-18 15,0 0-9-15,-96-44-19 16,96 44-18-16,-2 0 21 15,2 0-13-15,0 0-2 16,0 0 3-16,0 0-15 16,0 4-4-16,0 25 0 15,17 14 2-15,10 7 19 16,0 1-19-16,2-8 4 16,2-11 0-16,0-8-3 15,9-14-1-15,5-8 1 16,11-2-1-16,9-12 19 15,6-20-14-15,7-2-3 16,2 6 8-16,5 6 0 0,-5 12 6 16,2 10 0-16,-6 0-8 15,0 8 22-15,-2 10-10 16,1 0-2-16,-2-2 0 16,-1-4-1-16,-1-4 0 15,2-5-17-15,4 0 0 16,-2-3 6-16,1 2-4 15,2-2-2-15,-2 0 0 16,-3 0 2-16,-4 0 1 16,1 0-3-16,-6-13 0 0,5-6 6 15,2-4-6-15,-4 4 1 16,-2 3-2-16,2 7 6 16,-7 8-4-16,0 1 0 15,5 0-1-15,-5 16 25 16,7 2-10-16,-5-1-14 15,9 0 6-15,1-4-2 16,8-6 13-16,0-1-13 16,4-6-2-16,1 0 3 15,4 0-6-15,9-7 0 16,5-4-2-16,6 5 6 16,3 6-1-16,-8 0-3 15,8 0 0-15,-6 8 22 0,6-2-21 16,2-3 6-1,-5-3-1-15,5-3-2 0,0-19 1 16,-4-2-5-16,9 0 0 16,-10-1 0-16,-2 10 0 15,-7 1-1-15,1 7 0 16,-3 1 2-16,-5 3 4 16,1-2-5-16,-9 1 0 15,-8 1 10-15,-4-1-10 16,-3-3 0-16,-3-1 0 15,-7-2 6-15,0-1-7 16,-4-4 1-16,-3 5 0 16,-6 5 0-16,4 5 0 15,-2 0 0-15,-4 5 0 0,6 17 4 16,-4 9 3-16,-3 0-7 16,3 2 0-16,2-1 7 15,-4-4-6-15,-1-6-1 16,1-6 0-16,1-10 3 15,6-6 2-15,-6 0-5 16,6-14 0-16,-3-10 0 16,4 0 0-16,-1 4 0 15,1 6-1-15,2 9 4 16,1 0-2-16,0 5-1 16,2 0 0-16,-2 0 4 15,0 0-4-15,-3 0 0 16,0 0-4-16,1 0 9 0,2 2-5 15,-1-2 0-15,-4 3 0 16,3-3 15-16,4 0-15 16,-5 0 0-16,5 0 0 15,0-7 4-15,-2-13-1 16,4-8-3-16,7-1 0 16,-5 1-1-16,9 6 1 15,-1 10 0-15,-8 10-1 16,1 2 3-16,-17 0-7 15,1 20 5-15,-5 5 0 16,-1-3 3-16,-3-3 0 16,-1 0-3-16,3-7 4 15,7-6 0-15,4-4 0 16,3-2-4-16,-5 0 0 0,7 0 1 16,-3-8-1-16,-4-3 0 15,5 4 0-15,-1-3 5 16,-2 3-2-16,3 2-3 15,4-1 0-15,-3-1 4 16,-1 4-3-16,-1-5-1 16,-1 1 0-16,-10 2 5 15,-11 0-6-15,-6 3 1 16,-14 2-8-16,-11 0 3 16,0 0-44-16,-38 0-66 15,-33 11-445-15</inkml:trace>
  <inkml:trace contextRef="#ctx0" brushRef="#br0" timeOffset="83021.63">1523 7338 1021 0,'0'0'79'15,"0"0"-68"-15,0 0 13 16,0 0 74-16,0 0-13 0,0 0-26 16,34 165-9-1,-27-68-8-15,-1 21-12 0,-1 18 19 16,-3 4-17-16,0 1-5 16,0-19-7-16,0-25-19 15,8-31 4-15,1-26-5 16,3-18 0-16,3-16-4 15,10-6 4-15,6-8-17 16,11-32 7-16,3-14-26 16,-5-10-41-16,-10-1-86 15,-14 7-121-15</inkml:trace>
  <inkml:trace contextRef="#ctx0" brushRef="#br0" timeOffset="83553.45">1583 7976 1352 0,'0'0'60'0,"0"0"-42"15,0 0 23-15,0 0-23 16,0 0-18-16,0 0-2 16,29-13-4-16,16-1 3 15,11 0-18-15,7-4-35 16,5-5-1-16,1 1-43 15,-2 3-98-15,-13 2-91 16,-17 5 43-16,-12 8 246 16,-14 4 27-16,-9 0 172 0,-2 0 184 15,0 0-211-15,0 0-84 16,0 4-23-16,-6 4-15 16,3 3 7-16,3 6-28 15,0 16-18-15,0 9 11 16,0 11-7-16,3 10 3 15,-1 4 1-15,0 0-9 16,-2 1 6-16,0-3-14 16,0-9 2-16,0-12 11 15,0-16-14-15,0-12 3 16,0-12-4-16,0-4 3 16,0 0 3-16,0 0-6 15,5-20 0-15,6-20 10 16,2-20-10-16,5-8 0 15,0-3-1-15,2 5 5 0,7 10-5 16,2 9 1-16,0 14 0 16,-5 7-7-16,-2 10 7 15,-4 6-17-15,0 0-12 16,4-5-41-16,3-3-94 16,-5-4-256-16</inkml:trace>
  <inkml:trace contextRef="#ctx0" brushRef="#br0" timeOffset="83992.1">1182 8143 1069 0,'0'0'114'0,"0"0"-28"16,0 0-38-16,0 0 28 15,0 0-11-15,0 0-25 16,-13-30-11-16,13 20-7 16,5-7 13-16,17-6-24 15,16-9-11-15,18 0 0 16,17 0 5-16,20 1-10 15,15 13 5-15,0 10-99 16,-12 2-185-16</inkml:trace>
  <inkml:trace contextRef="#ctx0" brushRef="#br0" timeOffset="84335.74">2749 7349 1388 0,'0'0'71'15,"0"0"-69"-15,0 0 4 16,0 0 76-16,0 0-17 15,0 0-41-15,-9 176 9 0,3-77-12 16,-1 20-5-16,0 12 8 16,2 6-14-16,3-5 5 15,2-18-15-15,0-24 3 16,11-17-3-16,14-21 0 16,6-10-4-16,10-12 1 15,11-14-42-15,6-16-38 16,-2 0-129-16</inkml:trace>
  <inkml:trace contextRef="#ctx0" brushRef="#br0" timeOffset="84665.11">3152 7401 1437 0,'0'0'0'0,"0"0"14"16,0 0 62-16,0 0 6 15,2 162-26-15,3-71-29 16,0 16-11-16,-3 10-1 15,-2 2-10-15,0-5-5 16,0-12 0-16,0-19 1 0,0-23-2 16,2-26-29-1,0-23-40-15,2-11-29 0,-4-19-98 16,0-34-200-16</inkml:trace>
  <inkml:trace contextRef="#ctx0" brushRef="#br0" timeOffset="84964.72">3114 7511 204 0,'0'0'1221'0,"0"0"-1205"15,0 0-5-15,0 0-5 16,0 0 4-16,-27-110-3 16,75 100-2-16,4 0-3 15,9 7-2-15,-3 3 17 16,-7 0-11-16,-9 1 8 15,-9 17 13-15,-10 2-2 16,-11 12 11-16,-12 16-9 16,0 16 5-16,-25 15 7 15,-20-1-28-15,-10-6 0 16,-3-9-3-16,2-19-7 16,9-13 3-16,11-15-4 15,16-10-27-15,16-6-47 16,4-14-109-16,7-18-842 15</inkml:trace>
  <inkml:trace contextRef="#ctx0" brushRef="#br0" timeOffset="85507.42">3604 7907 1165 0,'0'0'262'15,"0"0"-257"-15,0 0 35 16,0 0 15-16,0 104 10 16,0-34-8-16,0 6-29 15,0 2-17-15,0-7 6 16,0-14-13-16,0-13 1 15,0-19-5-15,0-15-13 16,3-10-46-16,1-18-126 16,-2-30-162-16</inkml:trace>
  <inkml:trace contextRef="#ctx0" brushRef="#br0" timeOffset="85834.46">3823 7910 1379 0,'0'0'21'0,"0"0"36"16,0 0 29-16,0 0-22 16,0 0-39-16,0 0-25 15,-44 69 5-15,19-35-5 16,-8 2 0-16,-1 1-6 16,3-1 3-16,4-9 0 15,7-4 2-15,9-10 2 16,7-3 2-16,2-6-3 15,2 0 0-15,0 2 2 0,0 4-2 16,21 4 4 0,6-2 8-16,2 3 1 0,4-3 7 15,1-5-19-15,-1-1 0 16,-2-6 2 0,-2 0-3-16,-4 0-20 0,-7 0-61 15,-14-16-151-15</inkml:trace>
  <inkml:trace contextRef="#ctx0" brushRef="#br0" timeOffset="86293.24">4014 7275 1030 0,'0'0'387'16,"0"0"-376"-16,114 92-9 15,-62-44 29-15,0 0 10 16,-2 6 11-16,-8 4-2 16,-9 9-35-16,-10 7 12 15,-9 13 2-15,-14 9-17 16,0 12 12-16,-23 4-20 15,-15 2 2-15,-5-7 3 16,-5-17-7-16,1-19 13 16,9-22-15-16,9-23 0 0,14-20-4 15,15-8-12-15,0-40-81 16,22-20-216-16</inkml:trace>
  <inkml:trace contextRef="#ctx0" brushRef="#br0" timeOffset="86868.44">4990 7778 1342 0,'0'0'51'0,"0"0"-44"0,0 0 50 16,0 0 1-16,0 0-17 15,0 0-24-15,0 0-9 16,34 0-9-16,3-4 1 16,15-2 0-16,-3-6 4 15,4-1-4-15,-6-2-3 16,-11 5-66-16,-18 2-114 15,-18 8-942-15</inkml:trace>
  <inkml:trace contextRef="#ctx0" brushRef="#br0" timeOffset="87029.48">5026 8091 1537 0,'0'0'58'0,"0"0"-58"0,0 0-10 16,0 0 8-16,0 0 4 16,134-46-2-16,-81 16 0 0,-4-4-22 15,-7-3-162-15</inkml:trace>
  <inkml:trace contextRef="#ctx0" brushRef="#br0" timeOffset="91317.88">25471 10469 1218 0,'0'0'129'15,"0"0"-104"-15,0 0 74 16,0 0-10-16,0 0-35 16,0 0-13-16,-29-66-2 0,27 64-22 15,-3 2 9 1,3 0-7-16,-4 0-18 0,-15 0 31 16,-10 24-32-16,-9 10 0 15,-7 13 2-15,1 3-2 16,3 0 1-16,3-6-1 15,9-6 0-15,8-13-4 16,8-8 4-16,11-9 0 16,-4-3 0-16,8-4 0 15,0-1-2-15,0 2-11 0,0 5-2 16,27 0 6-16,13-1 9 16,12-4-2-16,1-2-1 15,10 0 6-15,1-17-5 16,1-6 2-16,-5-4 0 15,-11 4 5-15,-13 4-5 16,-17 6 0-16,-11 4 1 16,-8 0 1-16,-2-7 16 15,-32-10-18-15,-13-10 8 16,-7-8-11-16,-2-11 3 16,6-9-42-16,5-6-62 15,5-3-233-15</inkml:trace>
  <inkml:trace contextRef="#ctx0" brushRef="#br0" timeOffset="92443.96">16547 10415 1416 0,'0'0'1'0,"0"0"-2"16,0 0 2-16,-93 109 11 15,55-54 9-15,-2 10-14 16,-5-2 13-16,3 0-5 15,0-11 2-15,11-10 14 16,4-16-29-16,13-12 38 16,12-6-32-16,2-8-6 0,0 0-2 15,0 0 0-15,12 0-4 16,19 0 3-16,11 0 1 16,16 0 0-16,13 0 0 15,5 0-3-15,6 0 3 16,-13 0 0-16,-11 0-1 15,-17 0 0-15,-18 0 1 16,-9 0 22-16,-7 0-12 16,-7-13 9-16,0-28 33 15,-25-30-33-15,-15-38-19 16,-2-27-5-16,-9-11-35 16,-12 9-29-16,-1 25-146 15,-15 39-774-15</inkml:trace>
  <inkml:trace contextRef="#ctx0" brushRef="#br0" timeOffset="93381.83">10110 10528 1280 0,'0'0'84'16,"0"0"-77"-16,0 0 9 16,0 0 52-16,0 0-33 15,-13 160-5-15,-16-70-30 16,-4 8 0-16,-7-6 18 16,-5-16-13-16,5-17 5 15,5-19 0-15,12-15-7 16,9-17 25-16,14-8-28 15,0 0-4-15,3-7 2 0,35-23 0 16,8-8 0-16,12-2 2 16,5 4 0-16,-1 8-4 15,-6 7 4-15,-12 9 0 16,-13 9 0-16,-8 0 1 16,-17 3 4-16,0 0 9 15,-6 0 12-15,0-1 24 16,0-12-33-16,-19-19-7 15,-10-29-10-15,-13-24-6 16,2-22-52-16,2 1-75 16,0 16-194-16</inkml:trace>
  <inkml:trace contextRef="#ctx0" brushRef="#br0" timeOffset="94443.81">5200 10734 701 0,'0'0'247'16,"0"0"-165"-16,0 0 25 15,0 0-43-15,0 0 21 16,0 0-49-16,-9-6 7 16,9 6-9-16,-3 0-7 15,-1 4 2-15,-3 17-22 0,-1 13 1 16,-4 7-8-16,3 3 0 16,1 1 0-16,-1-5 2 15,0-3 0-15,2-5-4 16,3-7 2-16,2-9 0 15,2-10-1-15,0-4 1 16,0-2-8-16,0 0 7 16,0 0-2-16,4 0-10 15,16 0 12-15,9 0 1 16,9 0-9-16,2 0 9 16,5 0 0-16,-1 0 9 15,-6 0-8-15,-5 0 1 16,-10 0 10-16,-5 0-8 0,-10 0 14 15,-5 0-6-15,-3 0 18 16,0-6 36-16,0-19-16 16,-19-18-19-16,-10-24-31 15,-8-17 5-15,-5-4-10 16,2 6 5-16,1 14-14 16,12 24-32-16,6 23-86 15,-2 21-172-15</inkml:trace>
  <inkml:trace contextRef="#ctx0" brushRef="#br0" timeOffset="100374.43">1238 9394 1389 0,'0'0'29'16,"0"0"4"-16,0 0 36 16,0 0 5-16,0 0-56 15,0 0-10-15,0 0 10 16,0 0-10-16,-21 147 11 15,33-75 2-15,4 24 2 16,-3 20 8-16,0 21-22 0,-1 19-5 16,-1 10 3-1,-2-3-6-15,5-13 0 0,-4-25-1 16,-1-25 1-16,5-14 0 16,-3-16-1-1,0-5-1-15,0-11 0 0,-2-8 2 16,-1-8-1-16,4-12 0 15,-3-7 0-15,-1-6 4 16,-2-7-4-16,0-2 0 16,-1-2 1-16,-1 3 0 15,10-4 0-15,1 4-1 16,5-2 1-16,9 1 9 16,7-2-7-16,1 0 2 15,11-2 6-15,2 0-10 16,6 0 8-16,9 0-9 15,1-4 0-15,11-9 7 0,-2-2-7 16,6-1 0-16,-2 0 3 16,4 2-3-16,15 1 2 15,0 3 7-15,5 3 11 16,-3 1-8-16,-11 4-8 16,2 0-4-16,-1-4 9 15,3-4-8-15,1-3 3 16,-3-2-4-16,-2-1 2 15,1-3 2-15,-6 4-4 16,-6 2 0-16,-3 2 8 16,-3 5-8-16,-7 3 2 0,-7 0-2 15,-5-1 3 1,-2-5-1-16,-1 1-2 0,0-3 0 16,-3 0-2-16,2 0 4 15,-4 1-1-15,-10 2-1 16,-10 1 0-16,-16 5-9 15,-9-2-1-15,0-2-37 16,-25-10-43-16,-33-15-286 16</inkml:trace>
  <inkml:trace contextRef="#ctx0" brushRef="#br0" timeOffset="101934.48">1256 9388 1315 0,'0'0'56'16,"0"0"-56"-16,0 0 0 0,0 0 37 15,0 0 29 1,116 0-14-16,-69-6-11 0,9-6-2 16,6-4 0-16,7-6-21 15,7-4 1-15,8 0 8 16,5 0-8-16,0 4-12 16,-1 2 5-16,-6 7-8 15,-2-2 17-15,0 0-21 16,8 2 2-16,1-3 8 15,-3-2 0-15,-1-3-3 16,-9 3-3-16,-9 4-4 16,-3 5 9-16,-6 2-9 15,-5 5 0-15,1 2 7 0,-7 0-5 16,-1 0-2-16,4-1 0 16,-6-3 1-16,3 0 9 15,-3-3-10-15,-1 4 0 16,-3 0 3-16,-2 2 0 15,-3 1-1-15,-4 0-2 16,3 0 0-16,-3 0 3 16,-2 0-3-16,-2 0 0 15,0 0 0-15,2 0 2 16,0 0-1-16,0 0-1 16,0 0 0-16,0 0 2 15,0-3-2-15,-2 2 0 0,-6 1 1 16,2 0 1-1,-3 0-2-15,-3 0 0 0,4 0 0 16,-6 0 0-16,5 0 0 16,1 0-2-16,-4 1 2 15,1-1 1-15,-1 0 0 16,0 3-2-16,-1-3 2 16,-8 4 0-16,1-4-1 15,-3 0 0-15,-6 0-1 16,5 0 2-16,-5 0-1 15,0 0 0-15,0 0 0 16,0 0-1-16,0 0 1 16,0 0 0-16,0 1 1 15,0-1 0-15,0 2 0 0,0-2-1 16,0 0 0-16,0 4-3 16,0 3 3-16,0 3-1 15,7 2 1-15,-5 2 1 16,3 1-1-16,-1 6 0 15,2 5 0-15,-6-2 0 16,10 4 0-16,-8-4 0 16,5 0 0-16,-3 2 1 15,-2-2-2-15,2 2 1 16,-1-2 0-16,1 2 7 16,-2 0-7-16,1 0 0 15,-3 5 5-15,2 1-4 16,-2 2 1-16,7 6-2 0,-5 2 0 15,4 2 2 1,-1 2-2-16,1-2 0 0,2 2 3 16,-6 1 3-16,2-1-3 15,3-1-3-15,1 4 0 16,-2 3 5-16,0-2-5 16,0 2 0-16,-1 2-3 15,3 2 6-15,2 0-3 16,-6 1 0-16,7-5 0 15,-4-2 0-15,-4-6 0 16,1-4 0-16,-2 0 0 16,0-5 0-16,-2 1 0 15,0-6 0-15,0 4 0 16,0-4 0-16,0 0 0 0,0-2 0 16,0-4 0-16,0-2 1 15,0-4-2-15,0-6 1 16,0-4 0-16,0 1 0 15,0-7 0-15,-4 2 0 16,4-3-2-16,0-1 5 16,0 0-6-16,0 0 1 15,0 0 1-15,0 0-5 16,0 0-6-16,0-4-18 16,-4-16-36-16,-8-7-162 15</inkml:trace>
  <inkml:trace contextRef="#ctx0" brushRef="#br0" timeOffset="120949.48">762 12390 717 0,'0'0'574'0,"0"0"-554"15,0 0 4-15,0 0 28 0,0 0 18 16,0 0-58-16,0 0-8 16,0 0-4-16,0-1 0 15,0 1 14-15,2 0-3 16,9 21 2-16,7 30 11 15,1 22 4-15,4 15-4 16,-5 5-24-16,-3-12 3 16,-3-16-1-16,-1-17-2 15,-3-17 0-15,-3-18-2 16,-3-8 4-16,0-5-4 16,1 0-7-16,-1-28-12 15,1-20 16-15,-3-13 0 0,0-2-5 16,0-2 5-1,2 11 4-15,0 4-3 0,2 8 3 16,0 7 1-16,-1 12 0 16,-1 9 4-16,-2 5-4 15,2 9 7-15,-2 0 0 16,0 0-4-16,5 0-2 16,4 12 5-16,-1 18-3 15,6 15 2-15,-1 3-1 16,-4-2 7-16,3-6-5 15,-6-13-4-15,1-14-2 16,-5-7 1-16,0-6-7 16,-2 0 5-16,2 0-11 0,0-28 10 15,3-12 0-15,6-6 2 16,-2-1 0-16,0 12 0 16,0 13 0-16,-2 10 0 15,1 7 0-15,2 5-2 16,-4 0 4-16,3 0-1 15,0 0 10-15,0 9-11 16,2 11 26-16,4 4-21 16,1 6-2-16,-1 8 11 15,1 7-12-15,-5 5 4 16,-3-5-6-16,-4-8 2 16,0-15-8-16,3-17-24 15,1-5-92-15,-5-17-178 16</inkml:trace>
  <inkml:trace contextRef="#ctx0" brushRef="#br0" timeOffset="121208.17">1437 12427 1461 0,'0'0'68'16,"0"0"-61"-16,0 0-3 15,0 0 6-15,0 0 12 16,0 0-22-16,-2 70 0 16,13-36 11-16,-3 4 0 15,-4-2 3-15,-4-2-14 0,0-4-1 16,0-2-6 0,0-9-30-16,0-8-31 0,-4-11-29 15,2 0-104-15,0-26-996 16</inkml:trace>
  <inkml:trace contextRef="#ctx0" brushRef="#br0" timeOffset="121392.45">1327 12191 1381 0,'0'0'25'0,"0"0"-21"0,0 0 43 15,0 0-13-15,0 0-32 16,0 0-2-16,2 33-57 16,19-33-75-16,4 0-274 15</inkml:trace>
  <inkml:trace contextRef="#ctx0" brushRef="#br0" timeOffset="121833.84">1595 12306 1433 0,'0'0'15'0,"0"0"4"0,0 0 11 15,0 0 11-15,0 0-40 16,0 0 2-16,25 125 6 16,-19-81-6-16,-2 2 3 15,-4-5-3-15,0-4-1 16,3-9 5-16,-3-8-7 15,0-9 0-15,0-8 8 16,0-3-8-16,0 0 0 16,0 0 0-16,4-20-21 15,-2-14 15-15,2-12-28 16,4-4 8-16,-4-3 4 16,5 3-21-16,2 8 9 15,3 4 19-15,-2 7 11 16,0 12 2-16,1 7 2 0,-2 8 0 15,1 4 12-15,3 0 11 16,1 6 14-16,1 20 1 16,6 8-4-16,-5 8 11 15,-5 4-20-15,1-1-20 16,-8-3 4-16,1-6-8 16,-1-4-2-16,-1-4-9 15,-1-8-66-15,1-11-38 16,-3-9-257-16</inkml:trace>
  <inkml:trace contextRef="#ctx0" brushRef="#br0" timeOffset="122149.74">2227 11915 1412 0,'0'0'24'0,"0"0"-20"15,0 0 9-15,0 0 52 16,0 0-35-16,0 0-8 16,31 167 9-16,-19-96-10 15,-1 12 28-15,3-3-41 0,-3 2 4 16,-1-3 10-16,4-9-22 15,-1-14 1-15,1-14-1 16,-3-18-8-16,2-12-11 16,1-12-61-16,-5-9-86 15,-9-28-120-15</inkml:trace>
  <inkml:trace contextRef="#ctx0" brushRef="#br0" timeOffset="122391.89">2063 12280 1521 0,'0'0'3'16,"0"0"4"-16,0 0 6 16,0 0 11-16,0 0-24 15,0 0 0-15,106-54 7 16,-52 28-7-16,6-1 0 15,0 1 0-15,-2 7-4 16,-2 5-34-16,-12 6-66 16,-17 5-82-16,-11 3-735 15</inkml:trace>
  <inkml:trace contextRef="#ctx0" brushRef="#br0" timeOffset="122749.34">2564 12136 860 0,'0'0'517'0,"0"0"-461"16,0 0 9-16,0 0-3 16,0 0-11-16,0 0-51 15,9 78 2-15,2-28 8 16,4 8-3-16,-3 1 18 16,-1-6-12-16,-3-6-7 15,0-12 15-15,0-8-18 16,-5-11-1-16,1-9-2 15,-4-2 4-15,0-5 3 16,0 0-7-16,0 0 0 16,0 0 9-16,0-10-9 15,0-12-7-15,0-9 5 0,0-6 2 16,0-3-2-16,0-2 2 16,0 5-6-16,6 3 2 15,4 6 4-15,-1 2-5 16,1 3-3-16,-2 2-25 15,3-2 5-15,2 8-59 16,5 2-49-16,2 3-87 16</inkml:trace>
  <inkml:trace contextRef="#ctx0" brushRef="#br0" timeOffset="123124.51">3201 11784 1025 0,'0'0'306'0,"0"0"-302"16,0 0 41-16,0 0 28 16,0 0-24-16,-62 151-13 0,55-91-1 15,5 4 10 1,2 0-23-16,0 0 3 0,9-1 9 16,11-3-24-16,4-8 7 15,-1-6-17-15,3-11 3 16,1-6-9-16,0-8 3 15,4-6-45-15,-2-11-56 16,-2-4-110-16,-7-5-641 16</inkml:trace>
  <inkml:trace contextRef="#ctx0" brushRef="#br0" timeOffset="123442.15">3498 11733 1379 0,'0'0'83'0,"0"0"-80"16,0 0 8-16,0 0 63 15,0 0-38-15,0 0-9 16,33 156 0-16,-15-76-10 15,-2 9 25-15,-6 3-20 16,-1-1-11-16,3 2-7 16,-4-6 1-16,3-10-2 15,1-14-3-15,-1-17-10 0,-5-16 4 16,2-14-34-16,-4-16-34 16,-4 0-62-16,0-32-145 15</inkml:trace>
  <inkml:trace contextRef="#ctx0" brushRef="#br0" timeOffset="123755.98">3469 11676 1549 0,'0'0'0'0,"0"0"5"16,0 0-12-16,0 0 9 15,0 0-2-15,0 0 0 16,131-83-4-16,-81 83 3 16,-8 0-3-16,-7 4 4 15,-8 17-1-15,-5 4 4 16,-13 6 17-16,-9 9 26 16,0 13-21-16,-4 13 13 15,-23 12-27-15,-13 4-7 16,-3-4 10-16,3-13-13 15,7-21 0-15,15-22-2 16,9-16-16-16,9-6-41 16,0-11-135-16</inkml:trace>
  <inkml:trace contextRef="#ctx0" brushRef="#br0" timeOffset="124222.86">3818 12173 1338 0,'0'0'27'15,"0"0"29"-15,0 0 16 16,0 0-25-16,0 0-21 16,0 0-7-16,0 0-3 15,7 89 9-15,3-45 6 0,-4 4-9 16,-2 4 1-16,-2-1-23 16,1-7 1-16,-3-11-8 15,0-12-8-15,2-17-51 16,0-4-76-16,0-25-381 15</inkml:trace>
  <inkml:trace contextRef="#ctx0" brushRef="#br0" timeOffset="124542.21">4030 12119 929 0,'0'0'582'0,"0"0"-579"16,0 0 24-16,0 0 46 15,0 0-57-15,0 0-14 16,-78 107 1-16,65-80-3 16,-5 4-1-16,0-3-1 15,4-3 0-15,4-8-1 16,5-9 2-16,3-4 1 16,2-4-2-16,0 0 3 15,0 0-1-15,0 0 9 16,17 0-4-16,6 0 20 15,2 0-14-15,-1 0-7 16,0 0 14-16,3 0-18 16,-2 0 0-16,4-6-2 0,-2 0-4 15,-3-1-41 1,-9 1-113-16,-15-1-808 0</inkml:trace>
  <inkml:trace contextRef="#ctx0" brushRef="#br0" timeOffset="125091.25">4155 11633 1446 0,'0'0'0'0,"0"0"-15"0,0 0 15 16,0 0 8-16,127 39-2 16,-73-15 6-16,-4 5-10 15,0 4 32-15,-11 6 6 16,-5 5 2-16,-10 10 6 15,-10 4-25-15,-5 5 8 16,-7 7 0-16,-2-3-18 16,0 8 8-16,-11 3-18 15,-13-1 2-15,-1-6-2 16,0-10-3-16,4-21 0 16,5-14-2-16,7-16 0 15,7-6-19-15,2-4-58 0,0 0-107 16,0-17-445-16</inkml:trace>
  <inkml:trace contextRef="#ctx0" brushRef="#br0" timeOffset="138069.44">26937 1686 1122 0,'0'0'93'15,"0"0"-90"-15,0 0 72 16,0 0-4-16,0 0-37 15,0 0-6-15,0 0 17 16,0 97 18-16,-4-47-19 16,-12 6-10-16,1-1-12 15,1-5-3-15,-1-6-7 16,3-5-10-16,8-9 3 16,-3-11-2-16,5-10-3 15,0-6 0-15,2-3 0 16,0 0 0-16,0 0 9 0,0-12-9 15,0-18-6 1,0-9 3-16,0-5-7 0,13 0-7 16,1-4 2-16,3 0 3 15,8-2 5-15,2-3-6 16,-5 4-1-16,2 8 7 16,-6 9-4-16,-3 10 10 15,-3 10 1-15,-3 6 3 16,-7 4 10-16,0 2-10 15,2 0-1-15,4 10-1 16,0 20 5-16,1 12 0 16,-5 8 3-16,-2 0-8 0,-2-1 8 15,0-5 1 1,0-6-6-16,0-8 12 0,-2-8-14 16,-2-8 2-16,2-5 6 15,2-8-8-15,0-1 4 16,0 0-6-16,0 0 3 15,0-12 5-15,0-19-8 16,0-4-4-16,8-8 3 16,4 2-3-16,1 0 3 15,3 6-4-15,4 2 5 16,-4 9 0-16,-3 8 0 16,-7 6 0-16,-1 6-1 15,0 4 2-15,-5 0-2 16,2 4-4-16,4 18 5 15,3 10 10-15,-5 4-10 0,4 2 0 16,-8 1 5-16,0-6 1 16,0-5 1-16,0-3-2 15,0-6-5-15,-2-2 7 16,-8-7-7-16,8-4-4 16,-5-4-27-16,7-2-90 15,0 0-161-15</inkml:trace>
  <inkml:trace contextRef="#ctx0" brushRef="#br0" timeOffset="138349.31">27403 1738 1447 0,'0'0'57'0,"0"0"-55"16,0 0 28-16,0 0 17 15,0 0-38-15,0 0-9 16,0 40 3-16,0-2 7 16,0 4 13-16,0 1-4 15,-2-3 15-15,-12-6-25 16,5-2 0-16,3-8-5 16,-6-6-3-16,10-6-2 15,-3-6-9-15,5-6-58 16,0 0-52-16,0-16-44 0,0-20-549 15</inkml:trace>
  <inkml:trace contextRef="#ctx0" brushRef="#br0" timeOffset="138550.35">27430 1458 1515 0,'0'0'40'0,"0"0"-36"16,0 0 16-16,0 0 5 16,0 0-24-16,0 0-1 15,31 19-2-15,-14 6-41 16,-3 5-54-16,-5-2-60 0,-7 0-684 16</inkml:trace>
  <inkml:trace contextRef="#ctx0" brushRef="#br0" timeOffset="139044.26">27563 1682 1426 0,'0'0'0'0,"0"0"0"16,0 0 58-16,0 0-12 15,0 102 5-15,0-63-36 16,0 2-2-16,-2 0 6 15,-7-1-7-15,2-6-3 0,-4-6-2 16,7-8-3-16,-1-9 13 16,1-8-14-16,4-3 5 15,0 0 2-15,0 0-3 16,0-3 16-16,0-24-23 16,0-11 0-16,9-10-5 15,11-4-17-15,2 2 0 16,-4 5-6-16,7 7 8 15,-8 8 7-15,1 8 4 16,-1 8 7-16,-3 6-2 16,-5 8 4-16,2 0 0 15,-4 0 1-15,2 0 7 0,4 16 9 16,-6 6-6-16,4 7-3 16,-2 4 26-16,-7 6-18 15,-2-2 1-15,0-1 8 16,0 0-7-16,0-6-10 15,0-5-7-15,0-5 2 16,0-8 0-16,0-4-3 16,0-4-3-16,0-4 2 15,0 0-31-15,0 0-25 16,0 0-86-16,0-6-312 16</inkml:trace>
  <inkml:trace contextRef="#ctx0" brushRef="#br0" timeOffset="139961.73">28847 1145 1389 0,'0'0'62'16,"0"0"-51"-16,0 0 17 15,0 0 30-15,0 0-10 16,-14-121-44-16,-9 93-2 16,2 2 0-16,-8 6 4 15,2 2 20-15,0 6-22 16,0 9 0-16,2 3 7 16,-4 2-11-16,-2 31-3 15,3 29 2-15,-1 23 2 16,9 18-1-16,7 18 1 0,-1 8-1 15,5 1 17 1,5 1 1-16,2-7 1 0,-4-9-2 16,6-6-7-16,0-8 13 15,0-10-22-15,0-11 1 16,0-13 0-16,0-17-2 16,0-12-4-16,0-10-43 15,-6-10-44-15,-17-14-82 16,-5-4-347-16</inkml:trace>
  <inkml:trace contextRef="#ctx0" brushRef="#br0" timeOffset="140185.56">28122 1570 1633 0,'0'0'1'0,"0"0"9"16,0 0-10-16,114-12 29 16,-47 4 11-16,6-6-31 15,12-1-4-15,0 0-2 16,2 3-3-16,-10 6-4 16,-10 6-67-16,-13 0-150 15</inkml:trace>
  <inkml:trace contextRef="#ctx0" brushRef="#br0" timeOffset="140500.9">29034 1423 1514 0,'0'0'0'0,"0"0"-9"0,0 0 9 16,-83 115 32-16,63-55 11 16,2 12-3-16,10 6-26 15,8-2 3-15,0-5 3 16,0-14-16-16,13-8-4 15,14-9-2-15,-3-6-49 16,0-13-76-16,-4-14-291 16</inkml:trace>
  <inkml:trace contextRef="#ctx0" brushRef="#br0" timeOffset="140816.79">29223 1506 1531 0,'0'0'0'0,"0"0"0"16,56 138 21-16,-32-88 13 16,-2-6 14-16,5-2-40 0,-2-6-7 15,2-6-1 1,-10-5 0-16,-3-2-4 0,-3-10-48 16,-11-3-118-16,0-10-775 15</inkml:trace>
  <inkml:trace contextRef="#ctx0" brushRef="#br0" timeOffset="141052.29">29533 1389 1503 0,'0'0'104'0,"0"0"-104"16,-94 103 27-1,45-45 37-15,-4 5-42 0,-5-2-19 16,2-1 4-16,7-6-7 16,2-11 0-16,18-14-1 15,11-8-33-15,14-11-27 16,4-7-101-16,0-3-190 16</inkml:trace>
  <inkml:trace contextRef="#ctx0" brushRef="#br0" timeOffset="141309.03">29622 1323 1496 0,'0'0'56'0,"0"0"-50"15,0 0-6-15,0 0 4 16,114 97 46-16,-83-51-32 15,-7 2-16-15,-8 4 23 16,-10 1 8-16,-6-1-9 16,0 3-11-16,-22 3 0 15,-22 3 3-15,-10 1-16 16,-6 0-5-16,-7-4-23 16,7-14-88-16,6-20-218 15</inkml:trace>
  <inkml:trace contextRef="#ctx0" brushRef="#br0" timeOffset="142901.54">26674 2888 1285 0,'0'0'42'15,"0"0"4"-15,0 0 43 16,0 0-11-16,0 0-27 16,0 0-33-16,0 0-6 15,6-3-10-15,23 21-2 16,12 14 14-16,3 3-11 15,8-6 10-15,6-8-13 0,13-20 0 16,14-1 6-16,13-32-6 16,4-19 1-16,12-8-1 15,-8 1-6-15,2 4 4 16,-6 10 1-16,-11 16 1 16,-8 15 0-16,-16 13 4 15,-9 0 10-15,-14 25 7 16,-9 1 0-16,-6 4 3 15,-6-2-7-15,2 0-9 16,-8-3 11-16,10-10-12 16,4-3-2-16,12-7 2 15,10-5-6-15,9-5 4 0,8-17-5 16,1-4-8-16,-2 4 8 16,-3 9-12-16,-3 8 6 15,-5 5 6-15,-9 0 0 16,-9 5 1-16,-7 8-1 15,-8 1 0-15,-2 0 11 16,-8-4-4-16,5 2-1 16,7-6-2-16,6 0-3 15,7-6 6-15,12 0-7 16,-1 0 0-16,6-8 4 16,6-12-4-16,-5 2-1 15,-7-3 0-15,1 4 1 16,-12 3-1-16,-5 0-2 0,-8 7 3 15,-4 1-1-15,-8 3 1 16,-6 1-7-16,-2 2-16 16,-7 0-41-16,0 0-72 15,0 0-500-15</inkml:trace>
  <inkml:trace contextRef="#ctx0" brushRef="#br0" timeOffset="148653.21">26055 4311 1235 0,'0'0'32'0,"0"0"-3"0,0 0 44 16,0 0-27-16,0 0 4 15,0 0-32-15,0 0-4 16,10 10-8-16,11 20 32 15,6 12 7-15,2 14-22 16,2 6 9-16,-2 6-7 16,2-1-7-16,2-3 10 15,1-4-15-15,-5 1 4 16,4-3-12-16,-2 0 0 16,3 0 4-16,-3 0-7 15,0 2 2-15,2 1 8 0,1 0-8 16,-3 4 13-1,-4-2-17-15,-3-4 1 0,-1-5 8 16,-4-10-6-16,4-4-3 16,-3-4 6-16,0-1-5 15,-2-1 7-15,7-2-8 16,-8-3 3-16,3 0 3 16,1-3-6-16,-2-2 0 15,-1-3 4-15,3 0-2 16,0-3 0-16,0 0-2 15,1-4 0-15,0-2 8 16,5-2-7-16,-7 2-1 16,7-1 4-16,0-2-2 15,-1 2 5-15,1-4-7 16,-7 2 0-16,5-4 1 16,2-1-1-16,-6 1 0 0,4-4-1 15,2-1 2-15,-7 0 2 16,4 0-3-16,-2 0 0 15,3 0 2-15,0 0-2 16,2 0 0-16,-4-4 1 16,4-3 2-16,0-6-2 15,0 4-1-15,-2-6 0 16,2 1-2-16,-4 1 3 16,6-6-2-16,0-1 1 15,0-6 0-15,0-1 1 16,5 2-1-16,-5-5 0 0,-2 4 1 15,-3-2-1-15,1 1 0 16,0 0-2-16,-6-4 4 16,4-1-2-16,-8-5 0 15,5-8 0-15,1-7-2 16,-2-4 2-16,4 0 0 16,-5 2-1-16,1 5 3 15,4 5-4-15,-7 3 2 16,-1 4 0-16,1 3 2 15,-5 0-2-15,0-2 0 16,-4-2-2-16,2-5 5 16,-5-4-3-16,0-4 0 15,3 4 1-15,-5-1-1 0,0 13 0 16,1 5 0-16,-1 4-3 16,-2 2 6-16,0-5 0 15,0 2-3-15,0-3 1 16,0-2 3-16,0-7-4 15,0 2 0-15,0-2 0 16,-5 2 1-16,1 0-2 16,2 5 1-16,-7 4 0 15,5 4 0-15,-3 3 0 16,0 2 0-16,0 0-2 16,1 2 4-16,-1-3-4 15,3 0 2-15,-1-1 0 16,5 6-3-16,-2 0 3 15,2 5 0-15,-5 5-1 0,3-4 3 16,2 8-2-16,-2-2 0 16,2 3 0-16,0 0-1 15,0 0 1-15,0 0 0 16,0 0-1-16,0 0 3 16,0 0-4-16,0 0 2 15,-2 0 0-15,2 0 0 16,0 0 0-16,0 0-3 15,0 0 1-15,0 0-7 16,0 0-2-16,0 0-20 16,0 0-26-16,0 3-21 15,0 15-113-15,-2 2-224 0</inkml:trace>
  <inkml:trace contextRef="#ctx0" brushRef="#br0" timeOffset="153504.43">28880 2794 1288 0,'0'0'18'0,"0"0"-17"15,0 0 6-15,0 0 61 16,0 0-18-16,0 0-18 16,0 0-13-16,9-17-17 15,-1 15 12-15,2 0-2 16,1 2-4-16,-3 0 6 0,4 0-14 15,1 0 5-15,10 8 9 16,-4 20-6-16,10 7 11 16,4 9-6-16,2 1-13 15,-4 4 18-15,0-4-16 16,-2-2 3-16,-5-7 0 16,-4-4-4-16,-5-4 5 15,-1-6-6-15,-5-1 0 16,-3-6-1-16,2-3 1 15,-6-4 0-15,0 2-2 16,0 0-12-16,-2 2-90 16,0-4-91-16</inkml:trace>
  <inkml:trace contextRef="#ctx0" brushRef="#br0" timeOffset="153889.03">28945 3282 1375 0,'0'0'0'16,"0"0"0"-16,0 0 15 0,0 0 8 15,0 0-19-15,0 0 23 16,102 63-8-16,-59-31-17 16,-1-5 36-16,2 0-24 15,-1-6-8-15,-6-2 5 16,-3-6-11-16,-5-6 5 16,-7-5 1-16,0-2-5 15,-4 0 19-15,0 0-11 16,2-14 8-16,-6-17 2 15,3-8-19-15,1-10-3 16,-5 2-32-16,-1 4-15 16,-1 9-37-16,-9 7-138 15</inkml:trace>
  <inkml:trace contextRef="#ctx0" brushRef="#br0" timeOffset="155525.38">29390 4423 1519 0,'0'0'5'15,"0"0"3"-15,51 159-8 16,-36-97 34-16,4-3 7 15,-3-2-32-15,5-7-9 16,0-7-3-16,-3-15 0 16,-3-14-60-16,-4-14-58 15,1-14-299-15</inkml:trace>
  <inkml:trace contextRef="#ctx0" brushRef="#br0" timeOffset="155711.38">29676 4373 1584 0,'0'0'5'0,"0"0"2"15,0 0 23-15,0 0 9 16,-130 129-32-16,88-70-2 16,0-3-10-16,3-1 4 15,8-13-45-15,9-9-48 16,8-21-113-16</inkml:trace>
  <inkml:trace contextRef="#ctx0" brushRef="#br0" timeOffset="156055.09">29726 4114 1422 0,'0'0'1'0,"0"0"-1"16,0 0 31-16,0 0-12 16,0 0 33-16,121 109-43 15,-107-90-4-15,-10 0-4 16,-2 1 2-16,-2 2 3 16,0 4-5-16,-16 0 5 0,-6 1 4 15,2-8-10 1,4-4 3-16,12-10 11 15,4-3 0-15,0-2 17 0,2 0-13 16,25 0 12-16,2 0 5 16,14 0-25-16,-4-12-8 15,3-4-2-15,-2 5-7 16,-1 3-29-16,-10 8-101 16,-10 0-309-16</inkml:trace>
  <inkml:trace contextRef="#ctx0" brushRef="#br0" timeOffset="156305.25">29911 4761 1543 0,'0'0'71'16,"0"0"-70"-16,0 0 27 16,118-50 6-16,-84 37-23 15,-3 3-7-15,7 4-8 16,-7 2-21-16,-2 4-59 0,-7-6-129 16</inkml:trace>
  <inkml:trace contextRef="#ctx0" brushRef="#br0" timeOffset="156524.06">30134 4467 1627 0,'0'0'0'16,"0"0"-10"-16,0 0 10 15,-2 144 19-15,-3-88-7 16,3 7-12-16,2-2-10 16,0-10-58-16,0-15-103 0,9-13-480 15</inkml:trace>
  <inkml:trace contextRef="#ctx0" brushRef="#br0" timeOffset="157712.51">30734 4698 374 0,'0'0'1265'16,"0"0"-1265"-16,0 0 0 16,0 0 13-16,-27-114-13 15,14 94-10-15,1 6-9 16,8 6 13-16,-3 4 3 15,7 1 3-15,-2 3 2 16,0 0-2-16,-8 0 8 16,2 11-8-16,-5 4 0 15,-1 6 4-15,1-5-4 16,4-3 0-16,4-2 3 16,1-5-2-16,4-2 11 15,0-2-11-15,0 0 1 0,0 2 1 16,0 0-3-16,0 0 0 15,0 1 0-15,0-5 5 16,0 1-6-16,0-1 1 16,0 0 0-16,0 0 1 15,0 0 0-15,0 0-1 16,0 0 5-16,0 0-3 16,0 0 10-16,0 0-12 15,0 0 0-15,0 0 3 16,0 0-3-16,0 0 0 15,0 0-1-15,0 0 2 16,0 0-3-16,0 0 2 16,0 0 0-16,0 0 2 0,0 0-2 15,0 0 0 1,0 0-1-16,0 0 2 0,0 0-2 16,0 0 1-16,0 0 0 15,0 0-1-15,0 0 1 16,0 0 0-16,0 0-1 15,0 0 4-15,0 0 0 16,0 0-3-16,0 0 0 16,0 0 1-16,0 0-1 15,0 0-3-15,0 10 2 16,0 10 1-16,0 5-1 16,0-2 1-16,0-4 0 15,0-9 3-15,0 1-2 16,2-7 0-16,10 0 4 0,3-4-2 15,-1 0 2-15,1 0-5 16,5 0 0-16,3-6-5 16,-2-9-8-16,2-6-9 15,-5-1-2-15,-3-2-17 16,-4 2-3-16,-6 5 1 16,-3 2 17-16,-2 7 22 15,0 4 4-15,0 1 17 16,0 3 20-16,0 0-4 15,0 0-10-15,0 5-21 16,0 13-1-16,0 2 17 16,0-2-6-16,7-2 0 15,6-5 3-15,1 2-7 0,-1-7 1 16,3 0-9-16,-1-2-5 16,1-4-6-16,1 0-26 15,1 0-63-15,0 0-55 16,-2-8-695-16</inkml:trace>
  <inkml:trace contextRef="#ctx0" brushRef="#br0" timeOffset="158417.09">31072 4419 1228 0,'0'0'286'0,"0"0"-286"16,0 0 0-16,0 0 40 16,0 0 12-16,0 0-28 15,21 107-11-15,-21-87-1 16,2 0 5-16,0 0 1 16,0-2-18-16,0-2 2 15,-2-2 0-15,0-6 0 16,5-2 1-16,-5-1-3 15,0-4 0-15,0-1 1 16,0 0-1-16,0 0 0 16,0 0-1-16,0 2 3 0,0-2-2 15,0 0 0 1,0 0 0-16,0 0 1 0,0 0-1 16,0 0 0-16,0 0-1 15,0 0 3-15,0 0-1 16,0 0-1-16,0 0 0 15,0 0 2-15,0 0-2 16,0 3-1-16,0-3 0 16,0 0 2-16,0 0 3 15,2 0-4-15,0 0 0 16,0-6 1-16,0-15-1 16,6-9-11-16,-8-6 0 0,4-2-20 15,5-1 2-15,-5 6-19 16,0 9 23-1,6 8 22-15,-8 9 6 0,2 5 21 16,1 2-8-16,8 0-15 16,3 0 11-16,3 0-12 15,4 4 4-15,1 8-4 16,1 4 0-16,-2 4 0 16,-4 6 6-16,-3 6 2 15,-7 8 10-15,-5 7-1 16,-2-1 0-16,-2 2 5 15,7-8-20-15,0-8 1 16,0-5-2-16,1-8 3 16,1-4-5-16,3-8 1 15,-4-3-6-15,3-4-21 0,-1 0-80 16,-2-14-141-16</inkml:trace>
  <inkml:trace contextRef="#ctx0" brushRef="#br0" timeOffset="158643.7">31565 4393 309 0,'0'0'1319'16,"0"0"-1317"-16,0 0 0 15,0 0 50-15,0 0-31 0,-154 149-3 16,107-89-18-16,-4-2 0 15,10-7-2-15,8-9-6 16,6-13-14-16,12-10-46 16,11-11-108-16,4-8-534 15</inkml:trace>
  <inkml:trace contextRef="#ctx0" brushRef="#br0" timeOffset="158861.78">31723 4582 1587 0,'0'0'7'0,"0"0"-7"16,0 0 77-16,0 0-46 0,129-26-13 16,-96 13-18-16,-2 5-6 15,-2 5-7-15,-2-1-31 16,-6 4-68-16,-11 0-80 15,-5-2-422-15</inkml:trace>
  <inkml:trace contextRef="#ctx0" brushRef="#br0" timeOffset="159062.21">31941 4361 1398 0,'0'0'197'0,"0"0"-197"15,0 0 0-15,0 0 49 16,-9 150 1-16,7-85-8 16,0 3-27-16,0-3-14 15,2-10 1-15,0-8-2 16,0-10-6-16,0-11-50 16,0-18-87-16,6-8-290 15</inkml:trace>
  <inkml:trace contextRef="#ctx0" brushRef="#br0" timeOffset="159563.54">32298 4361 1597 0,'0'0'0'0,"0"0"0"16,0 0 41-16,0 0 3 16,0 124 1-16,0-77-19 15,-10-3-23-15,2 0 10 16,-3-5-7-16,1-8 0 16,4-7 10-16,4-10-15 15,2-8-1-15,0-6 3 0,0 0-3 16,0 0 6-16,0 0-6 15,0-18 2-15,16-6-6 16,11-4 2-16,2 2-2 16,-1 2 4-16,1 6 0 15,0 4-2-15,-2 5 1 16,-5 6 1-16,1 3 5 16,-8 0-5-16,1 0 0 15,-3 6 1-15,-2 12-1 16,-11 5 2-16,0 10-2 15,0 5 0-15,-13 4 14 16,-16 2-11-16,0-4 6 16,2-6 3-16,2-11-4 0,8-9-3 15,1-10-5-15,1-4 0 16,-4 0-5-16,4-22-30 16,7-9-53-16,8-2-140 15</inkml:trace>
  <inkml:trace contextRef="#ctx0" brushRef="#br0" timeOffset="159754.54">32817 4611 1677 0,'0'0'83'16,"0"0"-77"-16,0 0 38 15,0 0-44-15,0 0-31 16,0 0-85-16,2-47-576 16</inkml:trace>
  <inkml:trace contextRef="#ctx0" brushRef="#br0" timeOffset="161050.1">29370 5186 1495 0,'0'0'34'0,"0"0"-34"15,0 0-44-15,0 0 44 16,0 0 41-16,58 114-12 15,-11-76-3-15,4-10-11 16,5-10-6-16,9-14 14 16,8-4-23-16,12-15-1 15,6-16 0-15,7-1-20 0,-2 7-22 16,-1 16 19-16,-3 9 24 16,-7 0-1-16,-14 13 4 15,-7 15 6-15,-12-1 47 16,-15 5-29-16,-8-5 3 15,-6-4-2-15,-4-5-24 16,0-6 10-16,-9-4-9 16,9-5 2-16,-3 2 1 15,12-5-6-15,1 0-1 16,14-5-1-16,5-16 3 16,22-8-9-16,12 0 6 15,13-3 0-15,11 4-2 0,-4 6 3 16,2 9-1-16,4 8 3 15,-8 5 11-15,-7 0 32 16,-6 4-24-16,-8 11 0 16,-6 1-5-16,-9 1-4 15,-3 2-4-15,-8-5-3 16,1-1-6-16,1-5 17 16,3-4-17-16,4-4 0 15,10 0 4-15,6-18-4 16,7-14 3-16,6-2-3 15,5 2-4-15,-7 2-1 16,-9 6 5-16,-15 9-4 16,-16 8 4-16,-20 3 0 15,-13 4-2-15,-10 0-10 0,-6 0-30 16,-31 7-52-16,-41 13-240 16</inkml:trace>
  <inkml:trace contextRef="#ctx0" brushRef="#br0" timeOffset="162161.78">27324 6110 978 0,'0'0'29'15,"0"0"-18"1,0 0-2-16,0 0 13 0,0 0-10 15,0 0-9-15,0 0 5 16,14 70 13-16,-1-70 17 16,3-13-4-16,4-8-8 15,-4-3-20-15,-3 2-1 16,-7 6 8-16,-4 7 30 16,-2 7 9-16,0 2 18 15,0 0-25-15,-8 0-8 16,-12 6-37-16,-2 11 2 15,-1-2-2-15,8 2 0 16,8-7 0-16,2-6 4 16,5-4-4-16,0 0-10 15,0 0-30-15,21 0-46 0,-1-4-85 16</inkml:trace>
  <inkml:trace contextRef="#ctx0" brushRef="#br0" timeOffset="163706.1">26636 2809 1264 0,'0'0'18'16,"0"0"-17"-16,0 0 30 15,171 4 35-15,-97-12 0 16,18-8-10-16,6 0-11 15,6 0-23-15,12 8 1 16,9 4 2-16,-3 4-12 16,-1 0 1-16,-7 0-3 15,-12 1-10-15,-2 14 19 16,-7 1-8-16,-3 2-3 16,-12 2 8-16,-5-2-7 0,1 2 6 15,6-4-15-15,3-2 2 16,10-2 32-16,5-6-25 15,2-4-10-15,10-2 13 16,-8 0-5-16,3 0 7 16,-5 0-12-16,-6 0 5 15,-19 0 1-15,-9 0-4 16,-18 0 2-16,-8 0-1 16,-9 0-6-16,-6 0 13 15,-5 0-13-15,-7 0 1 16,-1 0 1-16,-6 0-1 15,3 0-1-15,3-2 0 16,-4-1 1-16,5-4-1 16,1 4 0-16,1 3 0 15,-3-3-2-15,-3 1 2 0,-5 2-4 16,-2 0-1-16,-2 0-15 16,0 0-1-16,0 0-44 15,-20 0-113-15,-20 11-238 16</inkml:trace>
  <inkml:trace contextRef="#ctx0" brushRef="#br0" timeOffset="164604.76">28907 2746 1343 0,'0'0'20'0,"0"0"-19"16,0 0 3-16,0 0 45 15,-132 86-10-15,83-57-26 16,2-1 4-16,7-5-14 0,7-6 1 16,8-7 18-1,12-4-10-15,6-2 4 0,7-4-8 16,0 0 4-16,0 0-2 16,0 0-10-16,0 0 0 15,0 0-1-15,14 0-4 16,15 0 4-16,8 0 1 15,13 3-2-15,0-2 1 16,4-1 2-16,2 0 1 16,-2 0 6-16,-4-9-1 15,-2-3 12-15,-17-3-5 16,-12 5-6-16,-11 1 15 16,-8-7 7-16,-6-11-16 15,-22-7-14-15,-6-8-14 0,-4-2 0 16,5 4-21-16,8 9-96 15,8 19-95-15</inkml:trace>
  <inkml:trace contextRef="#ctx0" brushRef="#br0" timeOffset="165563.65">29533 6146 1677 0,'0'0'0'16,"0"0"0"-16,0 0 30 15,0 0-20-15,-127-90-10 16,96 86-6-16,-3 4-4 15,1 0 7-15,-6 17-9 16,2 20 12-16,-1 10-2 16,5 4 2-16,10 5-3 15,10 0 3-15,11-2 0 16,2-7 0-16,0-7 1 16,11-12 6-16,9-10-7 15,7-8 2-15,1-10 5 0,11-2-4 16,3-37 1-16,5-16 1 15,1-15-4-15,2-7-1 16,-6-3 0-16,-3 4-12 16,-8 4 11-16,-7 9-13 15,-8 12 9-15,-7 12 3 16,-6 13 4-16,0 10 2 16,-5 8 7-16,0 8 0 15,0 0 9-15,0 0-20 16,0 0-4-16,-5 14 4 15,-2 26-4-15,5 19 3 16,-3 14 1-16,5 8 0 16,0 1 8-16,0-4-8 15,5-6 0-15,11-10-1 16,-3-12-2-16,1-14-14 0,1-13-66 16,-1-19-112-16,-6-4-1218 15</inkml:trace>
  <inkml:trace contextRef="#ctx0" brushRef="#br0" timeOffset="165940.04">30137 5911 1297 0,'0'0'19'16,"0"0"31"-16,0 0 108 16,0 0-107-16,0 0-2 15,0 0-4-15,-56-102-9 16,40 96-14-16,-1 6-13 16,-6 0 4-16,-2 14-13 15,1 26-3-15,4 20-1 16,11 15 4-16,4 12-3 15,5 12 2-15,0 7 1 16,14 4 2-16,1-10 0 16,-1-9-2-16,-5-21 7 15,-3-22-5-15,-1-16-1 0,-5-18-1 16,0-11-12-16,-5-3-32 16,-19-24-108-16,-10-23-842 15</inkml:trace>
  <inkml:trace contextRef="#ctx0" brushRef="#br0" timeOffset="166121.51">29718 6286 1590 0,'0'0'19'16,"0"0"-12"-16,0 0 67 15,172-42-34-15,-99 18-19 0,-7 7-15 16,-3 0-6-16,-7 4-17 15,-10 10-49-15,-12 0-127 16,-14 0-719-16</inkml:trace>
  <inkml:trace contextRef="#ctx0" brushRef="#br0" timeOffset="166325.2">30308 5959 1612 0,'0'0'6'16,"0"0"-2"-16,0 0 70 16,-67 114-42-16,61-55-2 0,4 3-14 15,2-3-11 1,0-8 2-16,2-11-7 0,11-7-38 16,5-12-36-16,-5-10-69 15,-1-11-213-15</inkml:trace>
  <inkml:trace contextRef="#ctx0" brushRef="#br0" timeOffset="166519.23">30386 6097 1510 0,'0'0'12'0,"0"0"62"0,0 0 29 15,0 0-58 1,0 0-23-16,0 0 5 0,109 109-27 15,-89-81-2-15,1 2-3 16,-6 3-39-16,-2-3-72 16,1-9-134-16,-10-13-1126 15</inkml:trace>
  <inkml:trace contextRef="#ctx0" brushRef="#br0" timeOffset="166695.2">30567 6086 1461 0,'0'0'76'0,"0"0"-76"16,0 0 76-16,0 0-32 15,-118 42-36-15,102-14-8 0,3-2-13 16,6-4-12-16,7-4-52 16,0-10-24-16,0-8-43 15,7 0-395-15</inkml:trace>
  <inkml:trace contextRef="#ctx0" brushRef="#br0" timeOffset="166904.5">30567 6086 1462 0,'109'-111'39'16,"-101"111"-4"-16,4 13 65 15,-3 10-69-15,7 12 9 0,-8 9-14 16,-1 6-13-16,-3 4 1 15,-4 5-14-15,0-2 3 16,-6 1-3-16,-23-5-33 16,-7-13-36-16,-9-15-129 15,-12-14-1162-15</inkml:trace>
  <inkml:trace contextRef="#ctx0" brushRef="#br0" timeOffset="167284.88">29176 6711 1398 0,'0'0'123'0,"0"0"-122"15,0 0 76-15,0 0 6 16,0 0-57-16,0 0-10 16,145 8 16-16,-33-5 1 15,8-3-7-15,7 0-4 16,4 0-5-16,5 0-7 16,-6 0-5-16,-6-3 6 15,-3-5-10-15,-10-1-1 16,-16-2 7-16,-10 4-5 0,-18-2 4 15,-13 6-6-15,-21-2 0 16,-13 4-4-16,-9 1-1 16,-11-5-20-16,0-3-17 15,-20 4-57-15,-24 4-165 16</inkml:trace>
  <inkml:trace contextRef="#ctx0" brushRef="#br0" timeOffset="167597.21">29840 7149 1410 0,'0'0'162'0,"0"0"-151"16,0 0 35-16,0 0 13 16,0 0-9-16,9 109-25 15,13-58-6-15,5 1 5 16,2-2-18-16,0-4 7 16,-2-6-13-16,-3-4 0 15,-4-6-2-15,-5-7-17 0,-1-7-37 16,-7-8-65-1,-5-8-143-15</inkml:trace>
  <inkml:trace contextRef="#ctx0" brushRef="#br0" timeOffset="167814.29">30177 7020 1531 0,'0'0'66'0,"0"0"-57"15,0 0 45-15,-127 143 9 16,96-93-39-16,-5-2-11 16,2-2-7-16,3-2 2 0,-11 0-8 15,2-3-4-15,-1-2-1 16,8-7-52-16,7-7-39 16,10-11-113-16,5-7-947 15</inkml:trace>
  <inkml:trace contextRef="#ctx0" brushRef="#br0" timeOffset="168595.18">31297 6793 1212 0,'0'0'509'0,"0"0"-509"0,0 0 0 15,0 0 53 1,0 0-31-16,0 0-20 0,56-8-2 16,-23 1 0-16,1-2-7 15,-3 1-4-15,-4 3-32 16,-14 2-63-16,-8 3-204 15</inkml:trace>
  <inkml:trace contextRef="#ctx0" brushRef="#br0" timeOffset="168807.22">31320 7072 1654 0,'0'0'92'16,"0"0"-82"-16,0 0 9 16,0 0 8-16,0 0-25 15,0 0-2-15,102-25-42 16,-55 16-49-16,-1 1-144 16,4 4-773-16</inkml:trace>
  <inkml:trace contextRef="#ctx0" brushRef="#br0" timeOffset="169262.45">31922 6707 1509 0,'0'0'148'16,"0"0"-147"-16,0 0 71 16,0 0 9-16,0 0-69 15,0 0-3-15,-39 127 4 16,26-79-13-16,7 0 13 16,0-6-13-16,6-5 0 15,0-8 9-15,0-6-9 0,8-6 3 16,9-3-3-16,1-7-2 15,7-6-6-15,2-1 5 16,4-1-8-16,0-26 5 16,5-13-3-16,-5-6 1 15,0-6-3-15,-4 0 6 16,-8 4-1-16,-5 3 1 16,-5 3-3-16,-9 11 4 15,0 1 4-15,0 13 0 16,-11 5 2-16,-9 4-1 15,-5 6 8-15,-2 2-9 16,-4 0-5-16,0 0 1 16,2 6-60-16,0 8-284 0</inkml:trace>
  <inkml:trace contextRef="#ctx0" brushRef="#br0" timeOffset="170232.52">27365 6106 1278 0,'0'0'68'16,"0"0"-68"-16,0 0 13 0,0 0 8 15,0 0 5 1,0 0-26-16,-34 26 0 0,34-20-1 16,0 0 0-16,7 0 1 15,8-3 0-15,6-2 0 16,-2-1-2-16,6 0 4 15,-7-6-4-15,-3-8-9 16,-7 2 5-16,-8 0 6 16,0-1 14-16,-8 4 30 15,-13 3 33-15,-4 2-20 16,-2 1-13-16,2 3-28 16,6 0-12-16,3 0 12 15,7 0-16-15,5 0-1 0,4 0-2 16,0 0-18-16,0 0-83 15,13 0-141-15</inkml:trace>
  <inkml:trace contextRef="#ctx0" brushRef="#br0" timeOffset="189828.1">3731 12789 1464 0,'0'0'45'16,"0"0"-42"-16,0 0 48 16,0 0 4-16,0 0-32 15,0 0-1-15,0 0-19 16,0 0-1-16,0 0 12 16,-2 2 2-16,2-2 1 15,0 0-10-15,0 0-6 16,0 0 3-16,16 0-4 0,20 0 0 15,18-8 1-15,14-10 0 16,8-6 1 0,0-6-2-16,-7 2 0 0,-13 4 3 15,-17 4-3-15,-16 9-2 16,-14 5-1-16,-9 3 3 16,0-7-10-16,-27-4-14 15,-17-6-74-15,-12 4-158 16</inkml:trace>
  <inkml:trace contextRef="#ctx0" brushRef="#br0" timeOffset="190279.81">3874 12665 1301 0,'0'0'30'0,"0"0"-25"16,0 0 7-16,0 0 26 16,0 0 27-16,0 0-46 15,2 1-7-15,-2 16 9 16,0 5-6-16,-2 4 1 16,-14 2-8-16,1 2-4 15,1 0 12-15,1-3-13 16,7-9-2-16,-2-4 7 0,8-9-7 15,0 2-1-15,0-6 0 16,0 2-3-16,14 0-5 16,7 2 8-16,2-5 0 15,6 0 1-15,5 0 0 16,2 0 4-16,4-8-4 16,0-8 2-16,-5 2 13 15,-6 0-10-15,-6 1 7 16,-10 5 6-16,-8 4-12 15,-3 4 6-15,-2-2 9 16,0-7 3-16,-14-16-7 16,-25-23-18-16,-17-22-17 15,-2-17-52-15,4 0-100 0</inkml:trace>
  <inkml:trace contextRef="#ctx0" brushRef="#br0" timeOffset="204075.43">30515 5344 1137 0,'0'0'277'15,"0"0"-229"-15,0 0 2 16,0 0 43-16,0 0-18 15,0 0-46-15,0 0 12 0,0 0-23 16,34-59-12-16,-34 59 3 16,0 0-8-16,0 0-1 15,0 8 0-15,-9 22 0 16,-11 14-6-16,-16 21 5 16,1 6-6-16,-4-10 4 15,8-11 0-15,14-19 3 16,3-13-1-16,14-10 2 15,0-4-2-15,0-4 1 16,0 0-3-16,0 0-1 16,0 0 1-16,24 0-1 15,12 0 1-15,7 0-9 0,3 0 10 16,1 0-7-16,0 2 6 16,-4 6 0-16,-8-2 0 15,-4-5 2-15,-6 2 1 16,-8-3 0-16,-5 0 11 15,-8-4-7-15,-4-20 12 16,0-20 10-16,0-18-25 16,-24-9-1-16,-12-3-7 15,1 8-4-15,-8 14 5 16,1 11-7-16,4 13-13 16,7 8-11-16,8 6-34 15,7 4-56-15,8 4-170 16</inkml:trace>
  <inkml:trace contextRef="#ctx0" brushRef="#br0" timeOffset="208107.56">29620 5500 976 0,'0'0'274'15,"0"0"-242"-15,0 0 52 16,0 0-14-16,0 0-29 15,113-58 1-15,-86 50 5 0,-3 6 1 16,3 0-25 0,2 0 7-16,7 2 14 0,6-2-18 15,9-2 0-15,9-1-11 16,17-3-5-16,2-3 15 16,8-1-19-16,3-1-1 15,-3 6 6-15,-3 1-7 16,-10 0 1-16,-3 2-5 15,3 0 1-15,-1 0-1 16,14 0 1-16,2 0-1 16,-3-1 1-16,-1-1 0 0,-8 3-2 15,-6 0-1 1,-7 3 2-16,1 0 2 0,-3 0-2 16,5-1 0-16,-5-9 6 15,-2-3-4-15,0-1 1 16,-4-1-3-16,-2 0 2 15,-2 1 0-15,-4 5-2 16,-1 0 0-16,-5 3 0 16,-2 4 3-16,1 0-3 15,-1 1 0-15,4-2 0 16,12 3 4-16,0-4-3 16,-3 4-1-16,-2 0 3 0,-4 0 0 15,-3 0 1 1,3 0-4-16,2 0 0 0,5 0 0 15,2 0 0-15,2 0 0 16,-3 0 2-16,-2-1-1 16,-3-6 0-16,-8 1-1 15,1 0 0-15,-10 0 2 16,0 2-2-16,1-2 0 16,-8 0-1-16,1 0 3 15,-5 2-4-15,-4 0 1 16,-7-3-18-16,-1 6-10 15,-10 1-69-15,0 0-144 16</inkml:trace>
  <inkml:trace contextRef="#ctx0" brushRef="#br0" timeOffset="212947.65">29760 6930 1449 0,'0'0'8'0,"0"0"3"0,0 0-3 15,0 0 76-15,0 0-43 16,0 0-39-16,0 0 2 16,0-2-4-16,7 28 0 15,6 17 14-15,2 14 3 16,8 11-2-16,-7 9 7 15,3 7 0-15,4 2 4 0,-1 2-19 16,3-2-6 0,1-7 9-16,1-11-10 0,2-14-1 15,-7-12 0-15,1-14 1 16,-6-10-5-16,-7-14-5 16,-2-4-33-16,-8-33-46 15,0-26-142-15</inkml:trace>
  <inkml:trace contextRef="#ctx0" brushRef="#br0" timeOffset="213297.57">30326 7040 1306 0,'0'0'1'0,"0"0"17"15,0 0 113-15,0 0-40 16,0 0-38-16,0 0-25 16,0-12-1-16,-16 28 0 15,-11 18 0-15,-8 8-3 16,-7 10-6-16,-10 1 15 0,-6 1-20 15,-2-1-9-15,0 4 9 16,-5-3-12-16,1 2 1 16,8-2-2-16,5-3-10 15,16-6-21-15,12-8-45 16,17-7-94-16,6-8-220 16</inkml:trace>
  <inkml:trace contextRef="#ctx0" brushRef="#br0" timeOffset="-210384.93">25734 6090 1041 0,'0'0'38'0,"0"0"-20"16,0 0-1-16,0 0 59 16,0 0-21-16,0 0-12 15,0 0-11-15,29 0-6 0,-14 0 6 16,6 0-7-16,-6 0 20 15,7 3-26-15,7 1-11 16,5 3 12-16,1 0-8 16,7-1 6-16,8 0-7 15,-1-1 1-15,6-1 8 16,5-2-16-16,-2 2 0 16,7 0 6-16,-7 0-10 15,2 3 16-15,0-1-3 0,-2 1-12 16,0-1 9-16,0 2-10 15,5-4 1-15,-1-2 4 16,7 0-2-16,2-2 2 16,1 0-3-16,-3 0 4 15,-7 0 3-15,-4 0-9 16,-4 2 0-16,-12 6 3 16,-5 3-1-16,1-3-2 15,5 3 0-15,5-3 0 16,6-4 1-16,2 3-1 15,4-6 0-15,5 4 0 16,-5 1 1-16,7-1-1 0,-5 5 1 16,-2 4 3-16,-2 2-2 15,-6 2-2-15,-4 2 0 16,2-2 0-16,-6 0 2 16,3-2-2-16,-3-1 0 15,6-6-7-15,-11-2 6 16,4-3-35-16,-5-4-18 15,0 0-55-15,-9 0-134 16</inkml:trace>
  <inkml:trace contextRef="#ctx0" brushRef="#br0" timeOffset="-209668">27316 5985 1144 0,'0'0'0'0,"0"0"-39"16,0 0 19-16,0 0 20 15,0 0 26-15,0 0-24 16,-29 14-2-16,45-7 0 16,-1-3 1-16,10-3 26 15,-3-1-21-15,9 0-4 0,3 0 11 16,-5-4-1-16,-3-4-10 15,-8 4 9-15,-16 2-2 16,0 2 23-16,-2 0 13 16,0 0 2-16,-13 0 12 15,-16 9-39-15,-6 11-16 16,-6 1-4-16,10 2 0 16,4-7 0-16,12-6 0 15,15-6 0-15,0-4-4 16,0 0-7-16,0 0-12 15,6 0 18-15,15 0-4 16,-2 0 6-16,8-8-15 0,0-1-11 16,2-3 17-1,-7 5-2-15,1-3 9 0,-10 2 2 16,-2 4 6-16,-9 0-6 16,-2 2 3-16,0-1-20 15,-28 3-66-15,-11 0-322 16</inkml:trace>
  <inkml:trace contextRef="#ctx0" brushRef="#br0" timeOffset="-197366.63">1811 10926 1326 0,'0'0'26'0,"0"0"-26"15,0 0-22-15,0 0 22 16,0 0 31-16,0 0-8 0,138-22-4 16,-78 18 8-16,12 4-7 15,10 0 24-15,11-4-20 16,8-2-12-16,12-3 26 15,5-2-21-15,-1-3 0 16,-7 1 3 0,-4 0-15-16,-11 5 9 15,-3 2-6-15,-5 2-6 0,-10 2 16 16,-3-1-17-16,-5 2-1 16,-4-4 9-16,-7 3-8 15,0-4 11-15,-4 0-12 16,0 1 1-16,-2 3 11 15,-6 2-10-15,-3 0-1 0,-5 0 4 16,-5 0-2 0,1 0 4-16,-1 0-7 0,0 0 0 15,2 0 9-15,-7 0-9 16,-4 0 0-16,-8 0 5 16,-5-2-2-16,-4 0 3 15,-5 0-6-15,-2 2 1 16,0 0 3-16,0 0-4 15,0 0 0-15,0 0-5 16,0 0-13-16,0 0-45 16,-2 0-112-16</inkml:trace>
  <inkml:trace contextRef="#ctx0" brushRef="#br0" timeOffset="-184796.69">2258 12859 1238 0,'0'0'42'0,"0"0"-29"0,0 0 29 15,0 0 10 1,0 0-6-16,0 0-30 0,0 0-15 15,-17 0-1 1,24 14 0-16,17 7 4 0,5 7 0 16,3 0 5-16,5 0 3 15,1-6-6-15,-3-4-4 16,2-6-2-16,-4-9 0 16,7-3-3-16,2-9 3 15,5-19-7-15,4-6 5 16,0 0-3-16,-1 2 4 15,-2 5 1-15,-3 10 0 0,-5 6 3 16,-4 6-3-16,-3 5 0 16,-4 0 6-16,-2 0 8 15,0 0 1-15,-3 10-6 16,3 2-2-16,-1 2 9 16,3-3-8-16,2 3-4 15,1-3 1-15,4-7-4 16,0-4 1-16,3 0-2 15,11-12 1-15,0-20 6 16,11-7-7-16,3-5 0 16,6 2 1-16,1 7-1 0,-4 8 0 15,-5 12-5 1,-2 13 5-16,-8 2 4 0,-4 0 7 16,-5 11-1-16,-5 3 16 15,-1 0-6-15,-3-3 4 16,3-4 1-16,2-3-20 15,1-4 18-15,7 0-20 16,-1 0-3-16,8 0 4 16,-3-4-1-16,0-3-3 15,3-2 0-15,-2 1 0 16,-4-2 2-16,1-2-2 16,-2-2-14-16,-4 0-16 15,-10-2-69-15,-22 0-189 16</inkml:trace>
  <inkml:trace contextRef="#ctx0" brushRef="#br0" timeOffset="-179264.39">7120 15659 1087 0,'0'0'402'0,"0"0"-402"15,0 0-24-15,0 0 24 16,0 0 6-16,0 0-6 16,0 0-8-16,16-4-39 15,-3 0-31-15,-6-6-235 16</inkml:trace>
  <inkml:trace contextRef="#ctx0" brushRef="#br0" timeOffset="-178325.35">10521 15877 1437 0,'0'0'20'15,"0"0"-20"-15,0 0 0 16,0 0 15-16,-74 127 2 16,47-91 10-16,0-2-27 15,3-2 0-15,8-7 9 16,-1-2 1-16,3-4-4 0,3-6-6 16,3-3 0-16,2-4 5 15,4-4-5-15,2 0 0 16,0-2 0-16,0 0 0 15,0 2-8-15,25 7 3 16,10-5 5-16,19-2 0 16,4-2 0-16,2 0-1 15,5 0 1-15,-5 0 2 16,-6 0-2-16,-12 0 0 16,-11 0 0-16,-13 0 4 15,-7 0-2-15,-9 0 2 0,-2 0 39 16,0-5 7-16,0-7-4 15,-22-10-18-15,-14-12-26 16,-8-12 1-16,-1-6-3 16,3 12-4-16,6 12 4 15,5 14-10-15,2 14-30 16,2 0-79-16,3 11-216 16</inkml:trace>
  <inkml:trace contextRef="#ctx0" brushRef="#br0" timeOffset="-158179.6">9451 10651 1211 0,'0'0'9'16,"0"0"-3"-16,0 0 8 15,0 0 41-15,0 0-8 0,0 0-30 16,138-7 5-16,-95 0-6 15,7-1 6-15,13 3 19 16,11 0-10-16,3 4-10 16,10 1-2-16,9 0-7 15,-2 0 8-15,-1 0-5 16,3 0 1-16,-5 8 1 16,-4 2-13-16,-2 0-1 15,-4 1 8-15,-4-2-7 16,-6-3 12-16,1-2-3 0,-1-2-4 15,2-2 7-15,12 0-8 16,11-2-2-16,5-15 11 16,-1 4 7-16,-9-1-10 15,-1 1-14-15,-11 7 4 16,-7 5 5-16,-1 1-9 16,-4 0 0-16,-5 0 5 15,-4 0-5-15,0 6 11 16,0-2-7-16,7-2 4 15,-3-2 7-15,7 0-12 16,0 0 1-16,1 0 2 16,-6 0-4-16,1-2 8 15,-9 2-10-15,-8 0 2 0,-5 0 4 16,-1 0-6-16,0 2 0 16,5 0 0-16,5-2 3 15,7 0 0-15,9 0-3 16,-2 0 0-16,5 0 2 15,-4-7-2-15,-9 6 0 16,-4 1 0-16,-10 0 1 16,-1 0-2-16,-3 4 1 15,-3 3 0-15,6 0 1 16,1-1 1-16,6-2-2 16,-2-4 0-16,4 0 2 15,-6 0-2-15,-3 0 0 0,-10 0 0 16,3 0 1-16,-7 3-1 15,-2-2 0-15,2 0 0 16,-2 1 2-16,2 1 2 16,2-3-4-16,2 0 0 15,3 0 1-15,-1 0-1 16,-4 0 0-16,3 0 0 16,-5 0 2-16,-7 0 3 15,3 1-5-15,-8 1 0 16,4-2-1-16,-4 0 1 15,-1 0 0-15,-5 0-1 16,-2 0 1-16,2 0 2 16,0 0-2-16,-7 0 0 15,6 0 0-15,-8 0 0 16,-2 0-3-16,0 0-9 0,-9 4-28 16,-31 7-80-1,-31 1-656-15</inkml:trace>
  <inkml:trace contextRef="#ctx0" brushRef="#br0" timeOffset="-155141.96">11011 11798 1357 0,'0'0'32'0,"0"0"-29"16,0 0 18-16,0 0 43 16,0 0-32-16,0 0-15 15,7 47-12-15,-3-9 41 16,-2 10-4-16,-2 8-12 15,0 10 2-15,0 7-4 16,-6 3-19-16,-15 2 22 16,-1 2-22-16,0-7-7 15,2-8-1-15,4-10-1 16,3-17 0-16,4-8-2 0,5-10-22 16,4-3 12-1,-2-9-25-15,2-2-23 0,0-6-11 16,0 0-73-1,0-14-108-15</inkml:trace>
  <inkml:trace contextRef="#ctx0" brushRef="#br0" timeOffset="-154711.48">11338 11889 1445 0,'0'0'12'0,"0"0"-7"15,0 0-5-15,0 0 73 16,0 0 1-16,0 0-41 16,-40 140-30-16,11-91 15 15,-6-1 11-15,-8-1-21 16,-1 2-1-16,-6-3-7 15,8-2 5-15,0-6-1 16,9-5-4-16,6-10 0 16,7-8 2-16,9-5-1 15,6-7-1-15,0-3 0 0,5 0 0 16,0 0-1-16,0 2 1 16,0 6-3-16,12 10 3 15,5 6 0-15,10 6 5 16,0-2 15-16,-2 0-11 15,-6-1 8-15,6-7-17 16,-5 0 0-16,-7-6 0 16,1-2 0-16,-3-5-27 15,-7 0-22-15,-4-7-92 16,0 0-134-16</inkml:trace>
  <inkml:trace contextRef="#ctx0" brushRef="#br0" timeOffset="-154415.21">11240 12553 1396 0,'0'0'15'0,"0"0"-1"15,0 0 57-15,0 0 12 16,-2 130-27-16,-4-98-40 16,-6 0 5-16,1-4-2 0,0-1-14 15,2-8 3 1,4-8-8-16,3-10-9 0,2-1-19 16,0 0-36-16,0-5-33 15,7-20-13-15,13-9-81 16</inkml:trace>
  <inkml:trace contextRef="#ctx0" brushRef="#br0" timeOffset="-154109.04">11454 12534 1278 0,'0'0'58'16,"0"0"-21"-16,0 0 81 16,0 0-40-16,0 0-37 15,0 0-39-15,-85 49 5 16,52-27-7-16,2-2 4 0,4-2-4 15,2-2 19-15,10-4-6 16,4-4 13-16,8-4-11 16,3-2-12-16,0 0 17 15,0 0-19-15,0 4 0 16,0 4 8-16,12 0 2 16,7 4 6-16,4-4-8 15,4 0-8-15,-5-1 8 16,7-6-9-16,-2 1-1 15,-3-4-1-15,-4 0 1 16,-7 0-41-16,-3 0-41 16,-10 0-115-16</inkml:trace>
  <inkml:trace contextRef="#ctx0" brushRef="#br0" timeOffset="-153404.33">12051 11949 1316 0,'0'0'76'0,"0"0"-70"16,0 103 46-16,0-40 22 0,0 9-6 16,0 11-17-16,-2 7-30 15,-9-4 18-15,-3-5-22 16,3-15-17-16,3-20 9 16,1-14-9-16,2-16-9 15,3-12-16-15,2-4-53 16,0-14-75-16,0-26-185 15</inkml:trace>
  <inkml:trace contextRef="#ctx0" brushRef="#br0" timeOffset="-153170.48">12042 12326 1381 0,'0'0'81'15,"0"0"-65"-15,0 0 18 16,0 0 23-16,0 0-46 15,0 0 32-15,129-10-28 16,-71-6-4-16,0-4 7 16,-2 2-16-16,-7 2-2 15,-6 0 0-15,-10 4-6 16,-6 2-8-16,-10 2-42 16,-7-1-69-16,-10 4-138 15</inkml:trace>
  <inkml:trace contextRef="#ctx0" brushRef="#br0" timeOffset="-152872.84">12626 11926 1358 0,'0'0'182'16,"0"0"-173"-16,0 0 15 15,0 0 35-15,0 0-15 16,0 0-23-16,-20 86-17 16,20-23 17-16,-5 12 17 0,1 7-14 15,-9 6 7 1,-7 8-22-16,-5 4 3 0,0-5-3 16,-4-9-5-16,12-17-2 15,1-17-2-15,5-23-1 16,7-12-7-16,2-13-12 15,-5-4-26-15,4 0-31 16,-8-10-107-16,-4-16-417 16</inkml:trace>
  <inkml:trace contextRef="#ctx0" brushRef="#br0" timeOffset="-151979.95">13199 11743 1379 0,'0'0'1'0,"0"0"9"15,0 168 55-15,0-90 6 16,-12 11-15-16,-1 5-38 16,-3 2 14-16,-1-2-29 15,-3-10 1-15,-1-9 7 16,13-19-11-16,1-17 0 0,5-14-20 15,2-15-61 1,0-10-16-16,0-10-132 0,0-30-730 16</inkml:trace>
  <inkml:trace contextRef="#ctx0" brushRef="#br0" timeOffset="-151684.17">13158 11668 1359 0,'0'0'35'0,"0"0"-31"15,0 0 32-15,139-56-13 0,-91 52-23 16,8 4 5-16,-4 0-5 16,-8 20 0-16,-13 12 7 15,-15 11 19-15,-16 8 16 16,0 14 15-16,-22 7-21 15,-16 8 15-15,-11 1-28 16,-7-4-13-16,-7-4 13 16,3-13-14-16,5-20-9 15,10-20-2-15,14-20-26 16,8 0-16-16,15-18-100 16,8-2-44-16,0 6-183 15</inkml:trace>
  <inkml:trace contextRef="#ctx0" brushRef="#br0" timeOffset="-151429.95">13571 12184 1452 0,'0'0'9'16,"0"0"19"-16,-31 146 88 15,15-86-58-15,3 3-20 16,1-5-19-16,-1-8-12 16,9-10-6-16,-3-13-1 15,7-10-5-15,0-11-5 16,0-6-84-16,0 0-84 0,0-20-229 16</inkml:trace>
  <inkml:trace contextRef="#ctx0" brushRef="#br0" timeOffset="-151129.47">13758 12230 1399 0,'0'0'63'16,"0"0"-47"-16,0 0 80 16,0 0-36-16,0 0-27 15,0 0-21-15,-64 64-11 16,35-40 11-16,-5-1-10 15,5 2-2-15,2 0 5 0,7 2-1 16,9-1 6-16,3 1-4 16,8-1-5-16,0-1 22 15,0-3-19-15,17 0 2 16,3-4 6-16,5-1-6 16,-1-9-1-16,-2-1-5 15,5-4 0-15,-4-3-8 16,-4 0 8-16,-3 0-54 15,-1 0-43-15,-5-16-106 16,-8-9-959-16</inkml:trace>
  <inkml:trace contextRef="#ctx0" brushRef="#br0" timeOffset="-150421.77">13796 11658 1333 0,'0'0'26'0,"0"0"36"16,0 0 24-16,0 0 4 16,0 0-62-16,0 0-23 15,-11 0 4-15,11 0-6 16,4 0 1-16,16 0 1 16,0 0 1-16,3 0 8 15,-4 0-14-15,4 0 0 0,-5 0 6 16,-1-2-6-16,-3-1 0 15,-3-2-2-15,-7 5 2 16,-4 0 7-16,0 0-4 16,0 0 0-16,0 0 8 15,-19 0-11-15,-12 0 0 16,-6 10-6-16,4 3 6 16,2-6-5-16,9-1 5 15,4 0 0-15,9-3 2 16,5-2-1-16,2-1 3 0,2 0 0 15,0 0-4 1,0 0 13-16,0 0-13 0,0 0 0 16,0 0-3-16,6 0 7 15,21 0-4-15,4 0 0 16,-2 0 3-16,5-4-8 16,-5-2 1-16,-6-2-87 15,0-4-273-15</inkml:trace>
  <inkml:trace contextRef="#ctx0" brushRef="#br0" timeOffset="-148222.97">9630 11916 1288 0,'0'0'16'0,"0"0"-4"0,0 0 61 16,-23 109-19-16,23-43-19 16,0 15-11-16,0 9-9 15,-2 6 18-15,-2 3-13 16,-6-3-5-16,1-4 7 16,9-8-14-16,0-11 3 15,0-14-7-15,0-17-1 16,0-9 0-16,7-17-3 0,7-9-8 15,3-7 5 1,8 0-31-16,4-23-48 0,0-17-53 16,-9-15-294-16</inkml:trace>
  <inkml:trace contextRef="#ctx0" brushRef="#br0" timeOffset="-147986.18">9121 12551 1436 0,'0'0'14'16,"0"0"-11"-16,0 0 15 0,0 0-16 15,0 0 21-15,0 0-9 16,131-39 2-16,-63 21-6 15,3-1-6-15,-2-6-4 16,-7 2-13-16,-6 2-115 16,-14 5-490-16</inkml:trace>
  <inkml:trace contextRef="#ctx0" brushRef="#br0" timeOffset="-147674.59">9825 12446 1368 0,'0'0'38'0,"0"0"-37"16,0 0 4-16,0 0 26 15,98 147 15-15,-71-85-22 16,-9-1-3-16,-5 1-6 16,-6-11-4-16,-7-11 28 15,0-13-29-15,0-14 3 16,0-8 7-16,0-5 5 15,0-2-3-15,0-27-14 16,0-15-4-16,0-14-7 16,9-9 3-16,20 2-1 15,13 5-1-15,0 5 2 16,1 5-2-16,1 5 0 0,-6 4-5 16,1 5 7-16,-4 7-85 15,-8 10-138-15</inkml:trace>
  <inkml:trace contextRef="#ctx0" brushRef="#br0" timeOffset="-147076.52">10708 11644 1273 0,'0'0'19'0,"0"0"-5"16,0 0 18-16,0 0 67 15,0 0-33-15,0 0-25 16,-54 20-10-16,41 23-6 16,-5 17-9-16,-7 14 6 15,5 10 3-15,3 3-10 16,8 3 12-16,9 5-18 16,0 12 6-16,26 3 2 15,19 3-7-15,9-9 4 16,6-14-14-16,0-12 1 15,-3-12 4-15,1-9-5 0,-2-13 0 16,9-8-5-16,-1-10-3 16,6-10-17-16,-3-10-20 15,-1-6-69-15,-5-10-137 16</inkml:trace>
  <inkml:trace contextRef="#ctx0" brushRef="#br0" timeOffset="-146319.02">14159 11400 342 0,'0'0'998'0,"0"0"-998"0,0 0 53 15,0 0 32-15,0 0-5 16,0 0-36-16,87 72-26 16,-67-36 10-16,-2 10-12 15,-5 6 0-15,-7 10 9 16,4 7-15-16,-8 6 5 16,0 8-4-16,-2 1-3 15,0 2 22-15,0-1-30 16,-16 1 0-16,-13-4 5 15,0-2-3-15,-11-6-2 16,-2-7 0-16,-3-11 0 16,3-10-7-16,5-12-9 0,1-10-22 15,14-9-4-15,1-10-80 16,10-5-129-16</inkml:trace>
  <inkml:trace contextRef="#ctx0" brushRef="#br0" timeOffset="-145977.7">14311 12453 1533 0,'0'0'0'0,"0"0"1"0,0 0-8 16,0 0-11-16,0 0-216 15</inkml:trace>
  <inkml:trace contextRef="#ctx0" brushRef="#br0" timeOffset="-142690.56">21505 13289 1508 0,'0'0'0'0,"0"0"0"16,0 0 8-1,0 0 16-15,0 0-24 0,0 0 6 16,0 0-2-16,60-5-4 16,-44 10 14-16,-1 11 24 15,-1 4-16-15,-1 2-4 16,-7 2-4-16,4-4-13 16,-8-3 6-16,7-9-7 15,-7-3 0-15,9-5-5 16,-2 0-2-16,15-12-16 0,3-22 15 15,9-8-23-15,4 2 21 16,-2 8-12-16,-7 11 22 16,-6 14-1-16,-12 4 1 15,-6 3 0-15,0 0 18 16,-5 3 10-16,0 15 1 16,-2 3-20-16,0 4-1 15,0-6 11-15,6-2-18 16,3-3 1-16,5-4-4 15,3-2 8-15,-1-2-9 16,5-2 3-16,-4-4 0 16,-1 0 1-16,1 0-1 0,8-9-3 15,4-12 0-15,2-3 0 16,9 0-2 0,-9 4 5-16,-2 4-1 0,0 9-2 15,-8 6 3-15,-11 1-4 16,2 0 4-16,-3 0 2 15,-5 0 22-15,5 5-20 16,-3 3-3-16,6-8 11 16,3 0-12-16,8 0 0 15,-1-1-4-15,9-17-29 16,3 1-15-16,-10 3-72 16,-4 9-114-16</inkml:trace>
  <inkml:trace contextRef="#ctx0" brushRef="#br0" timeOffset="-139905.78">22325 13128 1473 0,'0'0'0'0,"0"0"0"16,0 0 46-16,0 0-8 15,0 0-38-15,0 0 7 16,2 0-8-16,0 0 1 15,-2 0-1-15,0 0-2 16,0 0 6-16,0 2-2 0,0-2 2 16,0 0-2-16,0 3 26 15,0-3-27-15,0 0 0 16,0 0 14-16,0 0-12 16,0 0 9-16,0 0-9 15,0 0-2-15,0 0 16 16,0 0-16-16,0 1 0 15,0-1 8-15,0 0-8 16,0 0 5-16,0 0-5 16,0 0 0-16,0 0 0 15,0 2 0-15,0-2 0 16,0 0 0-16,2 0 1 16,-2 0-1-16,0 0 0 15,0 0 1-15,0 0 0 16,0 0-1-16,0 0 0 0,0 0 2 15,0 0 0-15,0 0-2 16,0 0 0-16,0 0 0 16,0 0-1-16,0 0 1 15,0 0 0-15,0 0-1 16,0 0 1-16,0 0-17 16,0 0-63-16,0 0-106 15</inkml:trace>
  <inkml:trace contextRef="#ctx0" brushRef="#br0" timeOffset="-138157.83">21826 14453 1417 0,'0'0'0'0,"0"0"18"16,0 0-14-16,0 0 58 15,0 0-52-15,0 0-5 16,0-1-3-16,0 1-2 15,0 0 4-15,0 0-4 16,0 0 2-16,0 0 5 16,0 0-7-16,0 0 0 15,0 0 11-15,0 0-4 16,0 0-5-16,0 0-2 16,0 0-10-16,0 0-23 15,0 1-121-15,0 4-672 16</inkml:trace>
  <inkml:trace contextRef="#ctx0" brushRef="#br0" timeOffset="-132949.55">22728 12511 1420 0,'0'0'23'0,"0"0"-20"16,0 0 94-16,0 0-64 16,0 0-17-16,-118-4-16 15,105 4 1-15,-3 12 6 16,1 17-4-16,-1 12-3 15,-4 13 17-15,4 4-10 16,5-1 5-16,4-12-9 0,7-12 2 16,0-16-1-16,7-9-4 15,20-8-9-15,11 0 2 16,2-32-9-16,-3-14-8 16,-1-8 14-16,-16 2 10 15,-9 3-4-15,-11 8 13 16,0 5-9-16,-9 4 17 15,-15 10 2-15,-5 8 4 16,-5 6 5-16,3 8-19 16,0 0 15-16,2 0-24 15,0 15 0-15,5 6-4 16,4 7 6-16,-1 2-4 16,11 2 1-16,1-5 1 15,7-2-4-15,2-9 4 16,0-6-3-16,15-4-3 0,10-6 4 15,4 0-12 1,2-13-2-16,0-12-8 0,-4-7 24 16,-12-5-11-16,-3 0 2 15,-10 3 7-15,-2 4-3 16,0 7 5-16,-16 5 1 16,-11 6 5-16,0 6 24 15,1 6-19-15,4 0 3 16,-1 3-6-16,6 26-6 15,-1 11-4-15,-1 9-1 16,13-4 3-16,4-7-3 16,2-11 3-16,0-12-2 0,6-8-2 15,17-7 4-15,-1 0-5 16,7-5-8-16,0-20 10 16,-2-11-6-16,-3 0 9 15,-10 4-3-15,-10 10 3 16,-4 10 1-16,0 10 31 15,0 2 4-15,-18 0-29 16,-6 0 17-16,-3 7-24 16,5 13-2-16,4-4-5 15,9-3-8-15,9-13-49 16,0 0-99-16,14-10-784 16</inkml:trace>
  <inkml:trace contextRef="#ctx0" brushRef="#br0" timeOffset="-125009.86">11786 10371 1228 0,'0'0'7'0,"0"0"-7"16,0 0 0-16,0 0 0 16,0 0 27-16,0 0-9 15,0 0 0-15,13-3-9 16,-13 3 13-16,0 0 41 16,0 0-24-16,0 0-12 0,0 0 4 15,0 0-23-15,0 0-1 16,0 0-7-16,0-7-35 15,0-5-85-15,0-3-620 16</inkml:trace>
  <inkml:trace contextRef="#ctx0" brushRef="#br0" timeOffset="-114330.74">15841 18410 720 0,'0'0'647'0,"0"0"-624"16,0 0-1-16,0 0 36 15,0 0-23-15,0 0-35 16,0 0 0-16,5-6 1 16,-5 6 12-16,0 0 42 15,0 0-14-15,0 0-3 16,-7 0-1-16,-15 15-37 16,-3 4 1-16,3 5-4 15,-3 4 9-15,0-1-8 0,8-6 2 16,1-4 0-16,5-8 1 15,5 1-1-15,-3-1-3 16,9-5 3 0,-3-3 0-16,3 2-2 0,0-3 2 15,0 1-11-15,14 4 9 16,17-1-4-16,7-4 6 16,7 0-1-16,1 0 3 15,-4 0-2-15,1 0 0 16,-10 0 0-16,1 0-1 15,-12 0 1-15,0 0 0 16,-8 0 1-16,-8 0 7 16,3 0-4-16,-7-4 0 15,-2 4-4-15,3 0 19 0,-3-5-13 16,0-4 13-16,0-10 2 16,0 3-9-16,-3-8 9 15,-10 2-20-15,0 0-1 16,-5-2 12-16,-9-1-12 15,0 4 0-15,0 1-1 16,4 9-6-16,0 5 7 16,7 6-24-16,3 0-21 15,0 0 0-15,10 0-129 16,1 0-594-16</inkml:trace>
  <inkml:trace contextRef="#ctx0" brushRef="#br0" timeOffset="-112990.06">14502 18233 1164 0,'0'0'49'0,"0"0"-9"0,0 0 42 16,0 0-3-16,0 0-36 15,0 0-32-15,-16 4-7 16,16-4 15-16,0 0-17 16,12 0 6-16,5 0 18 15,12 0-9-15,7 0 14 16,2 0-21-16,13-4-3 16,5-3 16-16,6 1-10 15,9-2-12-15,5-5 21 16,2 0 1-16,-6-1-12 0,-10 4 0 15,-4 3-2-15,-3 1 16 16,-1 6-22-16,-5 0 8 16,2 0 5-16,-4 0-11 15,5-4 4-15,-2-4-5 16,4-6 2-16,4 0 12 16,-2-2-16-16,-3 2-1 15,-4 0 8-15,5 5-9 16,-8 1 5-16,-1 3-5 15,-1 1 0-15,-3 2 3 16,1 0-3-16,-2-4 0 16,5 2 6-16,8-2-6 0,3-7 9 15,-5 5-9-15,3-5 2 16,-8 3 1-16,4 2-3 16,-6 3 0-16,-1 4 3 15,-8 1-1-15,1 0-2 16,-3 0 0-16,-4 0 0 15,7 0-4-15,-3 0 4 16,-2 0 0-16,-4 0 2 16,2 0 1-16,0 0-6 15,-2 1 3-15,-8 2 0 16,6-1 0-16,-2 2 0 16,-3 0 0-16,4 0-4 15,-2 0 8-15,5-2-7 0,0-2 3 16,2 0 0-16,-6 4 0 15,-2-4 0-15,2 0 0 16,-5 0 0-16,-3 4 1 16,1-2 0-16,-1 2-1 15,-2 1 0-15,1-3-2 16,-3-2 2-16,-7 5 0 16,4-5 0-16,-4 0 1 15,-2 0-2-15,-2 0 1 16,0 0 0-16,0 0-5 15,0 0 5-15,0 0-7 16,0 0-6-16,-16 4-43 0,-17 4-137 16</inkml:trace>
  <inkml:trace contextRef="#ctx0" brushRef="#br0" timeOffset="-109591.58">16412 18423 1531 0,'0'0'0'0,"0"0"-1"0,0 0 1 15,0 0 22-15,0 0-12 0,0 0-3 16,0 0-13-16,0 0 6 16,0 0-1-16,0 0-3 15,0 0 6-15,0 0-4 16,0 0 2-16,0 0-2 15,0 0-2-15,0 0-23 16,0 3-37-16,0 9-54 16,0 2-136-16</inkml:trace>
  <inkml:trace contextRef="#ctx0" brushRef="#br0" timeOffset="-107671.27">20919 10612 1615 0,'0'0'54'15,"0"0"-43"-15,0 0-11 0,0 0 49 16,0 0-5-16,0 0-26 16,0 0-18-16,2 7 0 15,0-7-2-15,3 0-16 16,4 0-39-16,4 0-64 16,-7-13-243-16</inkml:trace>
  <inkml:trace contextRef="#ctx0" brushRef="#br0" timeOffset="-106895.6">27601 10806 1749 0,'0'0'9'0,"0"0"-2"16,0 0-7-16,0 0 5 15,0 0-5-15,0 0-21 16,-27 4-77-16,27-4-69 15,0 4-429-15</inkml:trace>
  <inkml:trace contextRef="#ctx0" brushRef="#br0" timeOffset="-103625.68">19011 8997 1298 0,'0'0'0'16,"0"0"-8"-16,0 0 8 15,0 0 43-15,0 0-7 16,0 0-35-16,0 24 11 15,0-12 28-15,0 5-13 16,0 4 1-16,0 8-11 0,0 9 16 16,0 10-5-16,0 9-7 15,0 6 7-15,0 7-23 16,-4 0-4-16,-7 3 8 16,3-4-6-16,-2-2 7 15,1-1 3-15,3-2-5 16,-4-2 10-16,6-3-18 15,-7-6 4-15,9-5 2 16,-2-5-5-16,4 0 1 16,0-4-2-16,0 0 0 15,0 1 2-15,6-4-2 16,5-8 0-16,-7-2-4 0,6-6 8 16,-4-3-4-16,3 0 0 15,1-4 0-15,-2-5 4 16,5 1-2-16,3-1-2 15,4 0 4-15,0-2-3 16,5 0 3-16,-3 0-4 16,4-1 0-16,-1-3 4 15,4 4-4-15,-4 1 0 16,-5-1 6-16,2 0-6 16,-2 0 5-16,-2 0-1 0,2 0-3 15,-2 0 14-15,-3-2-9 16,-1-2 4-16,-3 0-2 15,3-2 0-15,-6 0 9 16,7 0-8-16,6 0-2 16,-3-8 10-16,6-2-13 15,-2 0 3-15,3 0 9 16,4 0-14-16,0 1 3 16,-2 4-5-16,4-1 0 15,0 4 2-15,-2 1-2 16,0 1 0-16,-1-3 2 15,1 3 0-15,3 0 2 16,-8 0-2-16,5 0-2 0,0 0 11 16,5-2-11-16,-3-2 0 15,2 0 6-15,3-2-5 16,-2 4 3-16,-6-2-4 16,6 4 0-16,-6 0 1 15,5 0-1-15,-5 0 0 16,-4 0-1-16,3 0 5 15,0 0-7-15,2 0 3 16,0 0 0-16,7 0 4 16,-3 0-4-16,-2 0 0 15,5 0-2-15,-3 0 5 16,-4 0-5-16,2 0 2 16,-4 0 0-16,2 0 0 15,0 4 0-15,0 0 0 16,0 0-2-16,2-2 6 0,3-2-5 15,-1 2 1-15,-2 0 0 16,7 0 1-16,-7 3-1 16,2-2 0-16,2 1-1 15,-6 2 2-15,-6 0 0 16,6 0-1-16,-4 0 0 16,2-2-1-16,-2 0 1 15,-2 2 0-15,2-1-1 16,4-2 3-16,0 1-2 15,2 1 0-15,-2-3 0 16,0 7 3-16,5-3-3 16,-5 2 0-16,2 0-2 0,-2-2 5 15,0 2-6-15,4-1 3 16,1-2 0-16,-3 1 2 16,-2 1-2-16,0-3 0 15,-4 2-2-15,-3 0 5 16,2 0-3-16,-6 0 0 15,0 2 0-15,-5-4 0 16,-2 3 0-16,1-3 0 16,-1 0-3-16,-7-2 6 15,-4-2-3-15,2 0 0 16,-2 0 0-16,0 0 2 16,0 0-2-16,0 0 0 0,0 0-2 15,0 0 4-15,0 0-4 16,0 0 1-16,0 0-18 15,0 0-16-15,0 0-60 16,-25-3-219-16</inkml:trace>
  <inkml:trace contextRef="#ctx0" brushRef="#br0" timeOffset="-101169.22">19132 9029 1413 0,'0'0'69'15,"0"0"-69"-15,0 0 0 16,0 0 23-16,0 0 21 15,0 0-6-15,114-40-10 16,-68 26-17-16,8 2 5 16,2 0 3-16,2 2-7 15,4 4 9-15,5 2-19 0,-1 2 1 16,6-1 9-16,-3 3-2 16,0 0-1-1,0 0 0-15,-5 0-8 0,8-1 8 16,-1-5-9-16,8 5 0 15,-10-2 5-15,-5 1-3 16,-6 2 5-16,-5 0-7 16,-6 0 3-16,3 0 4 15,-11 0-4-15,1 0 2 16,1 0 1-16,-3 0-4 16,-3 0-1-16,3 0-1 0,-5 0 0 15,3 0 4 1,-5 0-4-16,0 0 0 0,-2 0 1 15,0 0 0-15,-2 0 2 16,2 2-3-16,-4 2 1 16,-1 1 1-16,0-4-2 15,3 0 0-15,-2-1 1 16,-3 0 0-16,3 0 0 16,2 0-1-16,-6 0 2 15,2 0-5-15,2 3 3 16,-6-1 0-16,-1 2 1 15,3-2 1-15,-4-2-1 16,1 2-1-16,-1-2 0 0,2 0-1 16,-1 0 1-1,-3 0 0-15,-2 0 3 0,5 0-1 16,-2 0 0-16,4 2 1 16,-2 4-3-16,-1 0 17 15,8 0-15-15,-7 1-2 16,-1-2 7-16,2 0-7 15,-4 2 4-15,-1-2-4 16,1 0 1-16,-1 1 2 16,-6-2-3-16,3 3 0 15,1-4 1-15,-6 2 0 16,5-2-1-16,1 4 0 0,-6-2 0 16,3 1 0-16,3 1 0 15,-8-2 0-15,7 4-1 16,-5-1 3-16,4 2-3 15,-4-2 1-15,3-1 0 16,0 0-1-16,-4-1 1 16,1 0 0-16,3-2 0 15,-7-1 1-15,7 2-2 16,-6 1-1-16,3-3 2 16,1 6 2-16,4-1-2 15,-7-1-1-15,6 4 0 16,-6-1 1-16,2 2 0 0,3-3 0 15,1-2 0-15,-6 0 0 16,0 0 0 0,5-1 0-16,-5-2-1 0,6 0 2 15,-8-2 2-15,0 0-3 16,0-2 0-16,-2 2-4 16,7 1 4-16,-5-2 0 15,0 4 0-15,2-3 2 16,6 3-3-16,-6-1 1 15,3 0 0-15,-5 0-1 16,2 0 1-16,-2-2 0 16,4 2 1-16,-4 0-1 15,0-2 0-15,0 2-1 16,5-2 1-16,-3 2-1 16,-2-2 1-16,2 1 0 0,4-2 0 15,-6 0 2-15,7 2-2 16,-5 0 0-16,0 0 0 15,3 1-1-15,-2 0 1 16,-1 0 0-16,3 2 0 16,-3 0 2-16,5 0-4 15,-2 3 1-15,2-2 1 16,-5 0 0-16,5 0 0 16,-7 1 0-16,2 1-1 15,4-2 3-15,-6 3-3 16,0 0 1-16,2 2 0 15,1 0 0-15,-1 3 0 0,-4-3 0 16,2-1 2-16,-2 1-2 16,0 1 1-16,0-3-1 15,0 4 1-15,0-1-3 16,0 6 2-16,0 0 0 16,0 4 1-16,0-3 1 15,-2 0-4-15,0 0 2 16,-5-3 0-16,5 0 0 15,-2 2 0-15,2-5 0 16,-6 7 1-16,4 0 1 16,0 0-2-16,-7 3-1 15,4-1 1-15,0 0 0 16,-2 0 0-16,5-5 0 16,2 0 0-16,-9-2 1 15,8 0-1-15,-6 0 0 0,3 2 0 16,-3 2 0-16,2 0 0 15,-4 0 0-15,0 0-1 16,-1 0 3-16,6-3-1 16,-5 0-1-16,5 2 0 15,-6-3 1-15,1-1-1 16,5 1 0-16,-6-1 0 16,-1 3 2-16,1-1-2 15,-1 6 0-15,-2 1 1 16,-1 0 2-16,1-4-3 0,1 0 0 15,5-2 2-15,0-2-2 16,0-2 2-16,3 0-2 16,-5-2 0-16,1 1 4 15,4 0-4-15,-7 1 0 16,1 3 4-16,1 2-4 16,-5-1 0-16,8-2 0 15,-1-6 1-15,5-3 1 16,-1-6-2-16,5 2 0 15,0-3 2-15,0 0-1 16,0 1 1-16,0-1-2 16,-2 0 1-16,2 0 2 15,-3 0-3-15,1 0 0 0,2 2 4 16,-2 1-3 0,-3-2 1-16,1 1-2 0,4 1 0 15,0-3 2-15,-2 0-2 16,2 0 0-16,0 0 4 15,0 0-3-15,0 0 0 16,0 0-1-16,0 0 3 16,0 0-2-16,0 0-1 15,0 0 0-15,0 0-1 16,0 0 3-16,0 0-3 16,0 0 1-16,0 0 0 15,0 0 2-15,0 0-2 16,0 0 0-16,0 0 3 15,0 0-2-15,0 0-1 16,0 0 0-16,0 0 4 16,0 0-9-16,0 0 5 0,0 0-9 15,0 0 6-15,-9 0-23 16,-5 1-25-16,-5 1-122 16,-12-2-631-16</inkml:trace>
  <inkml:trace contextRef="#ctx0" brushRef="#br0" timeOffset="-98404.55">20295 8161 1298 0,'0'0'32'0,"0"0"11"15,0 0 39-15,0 0-21 16,0 0-13-16,0 0-17 15,0 0 5-15,29 50-16 16,-18-5 2-16,-9 12 0 16,-2 18-5-16,0 3-14 15,0 3-3-15,-13-8 1 16,7-11-7-16,-2-18-14 16,8-19-38-16,0-18-26 0,0-7-51 15,0-17-114-15,0-31-749 16</inkml:trace>
  <inkml:trace contextRef="#ctx0" brushRef="#br0" timeOffset="-97919.81">20255 8149 1381 0,'0'0'17'15,"0"0"22"-15,0 0 40 16,0 0-54-16,0 0-19 15,0 0-6-15,96-61-2 0,-48 61 1 16,4 0 2-16,-8 0 0 16,-3 11-1-16,-14 8 0 15,-12-1 9-15,-13 11-3 16,-2 5 16-16,0 6 3 16,-27 3-19-16,-4-3 1 15,0-6-4-15,-9-7 0 16,2-9 6-16,5-6-9 15,6-9 0-15,7-3 6 16,7 0-3-16,1 0 0 16,12 0-3-16,0 0-4 15,0-6-2-15,29 0 3 16,14 1-2-16,5 2 5 16,6 3-3-16,0 0 3 15,-10 0-3-15,-3 3 3 16,-15 5 0-16,-10 3 0 15,-14 5 0-15,-2 7 22 0,0 13 7 16,-29 5 3-16,-17 1-5 16,-8 2-10-16,-6-10 13 15,2-10-27-15,4-11 1 16,12-13 5-16,13 0-9 16,18-23-13-16,11-17-32 15,7-8-92-15,17-4-348 16</inkml:trace>
  <inkml:trace contextRef="#ctx0" brushRef="#br0" timeOffset="-84361.22">31825 14372 1389 0,'0'0'63'16,"0"0"-55"-16,0 0-7 16,0 0 45-16,0 0 25 0,0 0-42 15,0 0-20 1,-11 11 4-16,11-8 0 0,0-2 5 16,0 2 6-16,0-2-24 15,0 1 2-15,0 1-3 16,0 3 3-16,0 6-4 15,23 15-1-15,4 4 3 16,2 0-4-16,-12-8 3 16,-1-9-3-16,-5-7 4 15,-3-2-7-15,2-1 5 16,-6-4-5-16,1 0-10 16,-3 0 14-16,6 0-15 15,6-17-2-15,1-12 8 16,6-5 0-16,1-1 4 15,0 8 4-15,3 6 4 16,-3 10 2-16,-2 2-1 16,0 8 12-16,-2 1 8 0,-3 0-17 15,1 0 18-15,2 11-12 16,-9 3-9-16,2 3 19 16,0 1-16-16,1-3 2 15,-4 4 6-15,3-3-5 16,3-2-3-16,-1-2-4 15,3-4 0-15,-1-2-2 16,3-4 2-16,-1-2-1 16,6 0-1-16,2 0-9 15,2-12 7-15,-6-3-2 16,6 2 5-16,0 1-1 0,0 2 2 16,2 1 0-16,0 5 6 15,-4 2 2-15,-2 2 2 16,-2 0-6-16,-3 0-2 15,-3 0 16-15,3 0-11 16,-1 0-6-16,0 6 6 16,0 3-5-16,1-5 0 15,0 0-2-15,2-4 0 16,7 0 0-16,-3 0 0 16,3-4 0-16,4-15 2 15,1-1-2-15,-3-2-2 16,0-1 1-16,0 2-10 15,-8 3 4-15,-5 7-10 16,-7 2-20-16,-5 9-35 0,-4 0-94 16,0 0-850-16</inkml:trace>
  <inkml:trace contextRef="#ctx0" brushRef="#br0" timeOffset="-72865.79">18961 18039 1303 0,'0'0'81'0,"0"0"-73"0,0 0 57 16,0 0 9-16,0 0-35 15,0 0-22-15,0 0 0 16,0 0-16-16,2 0 0 16,-2 0 5-16,0 0-6 15,0 0 0-15,0 0 0 16,0 0-2-16,0 0 1 15,0 0-45-15,0 3-59 16,-16 3-587-16</inkml:trace>
  <inkml:trace contextRef="#ctx0" brushRef="#br0" timeOffset="-71881.32">19651 18095 1385 0,'0'0'30'0,"0"0"-25"16,0 0 11-16,0 0 32 0,0 0-37 15,0 0-9-15,0 0-2 16,0 0 0 0,0 0 26-16,0 0-11 0,0 0 5 15,0 0 3-15,0 0-9 16,0 0-2-16,0 0-12 16,0 0 2-16,0 0 1 15,0 0-3-15,0 0-1 16,0 0 0-16,0 0 2 15,0 0 3-15,0 0-4 16,0 0 0-16,0 0 3 16,0 0-1-16,0 0-2 0,0 0 0 15,0 0 1 1,0 0 1-16,0 0 1 0,0 0 3 16,0 0 8-16,0 0-9 15,0 0-5-15,0 0 10 16,0 0-10-16,0 0 10 15,0 0-10-15,0 0 0 16,0 0 5-16,0 0-2 16,0 0-3-16,0 0 3 15,0 0-1-15,0 0 2 16,0 0-4-16,0 0 0 16,0 0 3-16,0 0-3 0,0 0-5 15,0 0-14 1,0-3-58-16,0-6-142 0</inkml:trace>
  <inkml:trace contextRef="#ctx0" brushRef="#br0" timeOffset="-70308.11">20121 17971 1051 0,'0'0'165'16,"0"0"-141"-1,0 0 32-15,0 0 17 0,0 0-33 16,0 0-22-16,2 0 6 16,-2 0-7-16,2 0-8 15,8 8 11-15,3 8-6 16,5 6 5-16,9 3-1 16,2-2 7-16,2 5-6 0,9 1 1 15,-5-2-8-15,3-3 10 16,-5-5-16-16,6-7 7 15,-1 0-5-15,-1-6-1 16,11-2 2-16,0 0-4 16,6-1 0-16,2 1 9 15,2-2-7-15,2-2 5 16,-5 4-1-16,1-4-10 16,0 0 11-16,-5 0-10 15,2 5-2-15,1-5 12 16,-7 0-11-16,1 4 1 15,4-2 3-15,-8 0-4 16,8 2 9-16,-5-2-9 0,6 2 0 16,-6 2 9-16,7 1-9 15,-8-6 5-15,-2 2-5 16,3 1 4-16,-5-4 4 16,-1 0-6-16,1 0-3 15,-4 0 8-15,0 0-6 16,4 0 2-16,2 0-4 15,8 0 2-15,-10 6 1 16,3 1-2-16,-5-5-1 16,-5 2 5-16,1-4-4 15,-5 0 1-15,-4 0-2 16,2 0 1-16,0 0 0 16,0 0-1-16,0 0 0 15,0 0 3-15,0 0-3 0,2 0 2 16,-4 0-2-16,0 0 0 15,-2 0-1-15,-8 0 1 16,3 0 0-16,0 0 1 16,-2 0-1-16,-5 0 0 15,5 0 0-15,7 0 3 16,-8 0-3-16,10 0 0 16,-2 0-1-16,-5 0 0 15,4 0 1-15,-4 0 0 16,-4 0-1-16,-1 0 5 15,-4 0-7-15,1 0 4 16,-8 0-1-16,5 0 0 16,-5 0 3-16,6 0-7 15,-6 0 4-15,0 0 0 16,3 0 0-16,-7 0 0 0,0 0 0 16,2 0 4-16,-2 0-4 15,0 0 0-15,0 0-1 16,0 0 3-16,2 0 0 15,-2 0-2-15,2 0 0 16,-2 0 1-16,0 0-1 16,0 0-2-16,0 0 2 15,0 0 0-15,0 0 3 16,0 0-3-16,0 0 0 16,0 0 0-16,0 0 2 0,0 0-2 15,0 0 0-15,0 0 0 16,0 0 0-16,0 0 0 15,0 0 0-15,0 0 0 16,0 0 0-16,0 0 0 16,0 0-2-16,0 0-2 15,0 0 2-15,0 0-15 16,0 0-22-16,-6 0-12 16,-11 0-81-16,-8 0-260 15</inkml:trace>
  <inkml:trace contextRef="#ctx0" brushRef="#br0" timeOffset="-67281.88">26946 10401 1231 0,'0'0'9'16,"0"0"-2"-16,0 0 1 16,0 0 30-16,156 23-24 15,-112-46 1-15,18-9 19 16,10-3-20-16,8 6-6 15,5 0 31-15,0 11-6 0,-12 9-9 16,1 4-1 0,-3 5-10-16,-2 0 2 0,3 0-8 15,-10 7-2-15,3 7 4 16,-7 0 0-16,-1 4 15 16,1 2-4-16,-2 4-5 15,0 0 5-15,-5-2-12 16,-2-4-4-16,-4 1 7 15,-1-8-8-15,1-3-3 16,1-4 2-16,6-4 1 16,-6 0-5-16,8 0 2 15,4-10 0-15,4-6-2 0,5 0 2 16,8 0 0 0,-1 8-2-16,-3 3 5 0,-8 5-4 15,-12 0 1-15,-9 0 0 16,-6 3 8-16,-2 3-2 15,4 0 3-15,6-6 2 16,1 0 1-16,8 0 2 16,0-2-14-16,10-12 2 15,-5-4-5-15,-2-5 3 16,-6 2-1-16,0-1 0 16,-17 5-3-16,-6 1 1 15,-9 7-14-15,-9 4-42 16,-9 5-99-16,0 0-827 15</inkml:trace>
  <inkml:trace contextRef="#ctx0" brushRef="#br0" timeOffset="-62106.57">24789 18239 1290 0,'0'0'32'0,"0"0"-24"0,0 0 80 15,0 0-18-15,0 0-27 16,0 0-26-16,0 0-8 15,0 0 14-15,0 0-19 16,9 0-2-16,18 4-1 16,18 15 2-16,10 6 2 15,5 8-5-15,10-1 2 16,-11-5 1-16,1-8-3 16,-6-13 0-16,-11-6-3 15,-1 0 3-15,-7-14 0 16,1-7 0-16,-5-2 0 15,4 6-2-15,2 0 4 16,5 7-2-16,0 6 22 16,3 4-6-16,-1 0-1 0,-1 12-7 15,-3 2-7-15,0-2 13 16,-7-2-12-16,-2-2 0 16,0-2 5-16,3-2-1 15,-3-4-2-15,0 5-4 16,8-5 1-16,-2 0 3 15,3 0-4-15,3 0 0 16,-3 0-1-16,2-13 3 16,-1-6-4-16,-4 6 2 15,7-1 0-15,-4 2 0 16,1-3 0-16,1 11 0 0,-2-3 3 16,5 1 3-1,-10 6 8-15,1 0-3 0,-3 0-9 16,-2 0 14-16,3 0-7 15,-3 0-7-15,0 0 10 16,8 6-2-16,-8-2-2 16,9-1-7-16,-5-2 1 15,3-1 9-15,3 0-11 16,-8 0 0-16,5 3 2 16,-7 1-1-16,0-4-1 15,-4 0-1-15,0 0 1 16,2 0 7-16,-2 0-4 15,2 0-3-15,2 0 6 16,9 0-3-16,4 0 1 0,1 0-4 16,1 0 1-16,-3 0 4 15,-3 0-5-15,-7 0 0 16,-2 0-1-16,-2 0 2 16,-2 0-1-16,-2 0 0 15,1 0 0-15,1 0 3 16,0 0-3-16,-5 0 0 15,3 0 4-15,2 0-2 16,-6 0 0-16,2 9-2 16,4-3 0-16,-7-2 5 15,4 2-5-15,3-6-2 16,-7 0 2-16,5 2 0 16,-8-2 0-16,1 2 0 0,-5 0 0 15,-1 0 2-15,-1 2-2 16,-7-4-1-16,3 0-2 15,-5 0 2-15,-2 0-11 16,0 0-19-16,0 5-39 16,-7-1-52-16,-22 5-299 15</inkml:trace>
  <inkml:trace contextRef="#ctx0" brushRef="#br0" timeOffset="-56324.51">3346 16994 982 0,'0'0'385'16,"0"0"-385"-16,0 0-8 0,0 0 8 15,0 0 0-15,0 0 0 16,0 0 0 0,154 18 40-16,-60-4-17 0,10-7 1 15,16-7 5-15,23 0-13 16,26-16 5-16,37-3-20 16,34 5 3-16,21 10 15 15,11 4-6-15,-10 8 5 16,-19 16 10-16,-27 2-13 0,-35-3 13 15,-36-1-5 1,-33-10-5-16,-33-6 2 0,-16-6-8 16,-18 0-7-16,-16 0-2 15,-10 0 0-15,-15-14-6 16,-4-12-51-16,-31-2-178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56:55.5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3023 4339 1404 0,'0'0'25'0,"0"0"-24"16,0 0 0-16,0 0-1 16,-7 117 31-16,51-53-10 15,19 25 9-15,15 16 15 16,9 12-10-16,-7 5-14 16,-4-4-21-16,-9-8-11 15,-9-18-88-15,-14-19-329 16</inkml:trace>
  <inkml:trace contextRef="#ctx0" brushRef="#br0" timeOffset="663.45">6318 4217 327 0,'0'0'1186'0,"0"0"-1186"16,0 0 0-16,0 0 3 16,0 0 6-16,43 118 0 15,-7-12 25-15,6 20-25 16,0 18 13-16,-2 5-22 15,-2-2-8-15,-5-7-30 0,-4-15-189 16</inkml:trace>
  <inkml:trace contextRef="#ctx0" brushRef="#br0" timeOffset="1454.83">11255 4357 1428 0,'0'0'13'0,"126"121"-18"0,-57-33 10 15,-7 16 2-15,-4 10 47 16,-7 9-22-16,-10-5-19 15,-4-9-13-15,-8-15-4 0,-9-26-76 16,-17-28-762-16</inkml:trace>
  <inkml:trace contextRef="#ctx0" brushRef="#br0" timeOffset="5359.19">4386 5223 1276 0,'0'0'69'15,"0"0"-62"-15,0 0 39 16,0 0 2-16,0 0 33 15,0 0-25-15,0 0-19 16,-26-30-27-16,26 30-8 0,0 0 4 16,7 14-6-1,12 10 0-15,10 9 3 0,0 1-2 16,0-3 1-16,2-6-2 16,-4-9 5-16,0-13 4 15,2-3-9-15,-4-12 0 16,0-17 0-16,-2-11 3 15,-2-3-3-15,-3 3 0 16,-1 9-4-16,-1 8-7 16,-3 11 11-16,-2 8 0 15,1 4-3-15,-4 0 3 16,1 0-5-16,5 6-3 16,-3 10 8-16,5-1 4 15,-3-5-4-15,3 2 0 0,-3-4 8 16,-2-3-6-16,-2 0 2 15,2-1-4-15,-2-4 1 16,2 0 3-16,2 0-4 16,6 0 0-16,2-7 2 15,2-11 0-15,1-1-2 16,1-2 0-16,-2 7 2 16,-2 4-7-16,2 5 5 15,-5 5 0-15,-3 0 1 0,-6 0-1 16,0 0-5-1,2 0 5-15,2 8 0 0,3-3-1 16,-1 1 1-16,1-2 0 16,3-2 4-16,-2 0-2 15,-1-2-1-15,-1 0-1 16,1 0-16-16,-3 0 11 16,-2 0-74-16,-6 0-142 15</inkml:trace>
  <inkml:trace contextRef="#ctx0" brushRef="#br0" timeOffset="8508.02">2542 7467 1332 0,'0'0'97'0,"0"0"-95"15,0 0 9-15,0 0 25 16,0 0 22-16,0 125-46 15,0-21 27-15,0 27 4 16,2 17-12-16,-2 8-9 16,0 2-11-16,0 2-9 15,0-13 9 1,0-18-11-16,0-23 0 0,0-30-6 16,0-30-5-16,5-23-37 0,8-23-66 15,3-7-89 1,-8-47-59-16</inkml:trace>
  <inkml:trace contextRef="#ctx0" brushRef="#br0" timeOffset="8847.46">2578 7630 1412 0,'0'0'46'0,"0"0"-42"15,0 0 2 1,0 0-6-16,0 0 13 0,0 0 10 16,124-84 10-16,-68 62-32 15,7 1 1-15,1 6 4 16,-9 8 2-16,-10 7 11 16,-14 7-12-16,-12 33-7 15,-13 25 44-15,-6 22-21 16,-14 19-12-16,-30 8 7 15,-16-1-8-15,-5-8 10 16,-7-14-20-16,1-18 3 16,9-19 2-16,8-21-5 15,17-14 0-15,19-15-2 16,11-4-29-16,7-12-77 0,16-25-182 16</inkml:trace>
  <inkml:trace contextRef="#ctx0" brushRef="#br0" timeOffset="9349.83">3094 8303 1280 0,'0'0'130'15,"0"0"-110"1,0 0 4-16,0 0 27 0,0 0 28 15,-20 133-46-15,18-72 7 16,-2 4-29-16,4 5-7 16,-2-3 6-16,2-9-10 15,0-14 0-15,0-14-21 16,6-16-89-16,9-14-137 16</inkml:trace>
  <inkml:trace contextRef="#ctx0" brushRef="#br0" timeOffset="9662.6">3299 8343 1488 0,'0'0'7'16,"0"0"-7"-16,0 0 34 15,0 0 20-15,0 0-19 16,0 0-33-16,-127 95 2 15,107-79 14-15,0-4-14 16,4 2 3-16,3 0 5 16,2-1-6-16,4 2 2 0,5-3-6 15,0 1 0-15,2-4 4 16,0 3-6-16,0-4 0 16,0 0-1-16,6-1 3 15,15-5-4-15,1-1-2 16,7-1 4-16,9 0-9 15,0 0-47-15,-5 0-118 16,-15 0-1107-16</inkml:trace>
  <inkml:trace contextRef="#ctx0" brushRef="#br0" timeOffset="11411.99">3203 7619 978 0,'0'0'275'0,"0"0"-268"16,0 0 29-1,0 0 8-15,0 0 19 0,0 0-47 16,7-8 0-16,7 3 11 15,5-1-16-15,4-1 11 16,4 4-9-16,0-4-7 16,-1-1 9-16,-4 2-9 15,-6 4-1-15,-9 1 18 16,-5 1-18-16,-2 0 1 16,0 0 14-16,0 0-14 15,-11 1 13-15,-12 7-19 16,-6 5-7-16,0-4 0 15,-2 1 4-15,2 1-6 16,4-3 5-16,8-2 8 16,5-6-2-16,10 0-2 0,0 0 6 15,2 0 16-15,0 0-22 16,0 0-3-16,0 0 2 16,14 0 2-16,9-4-1 15,2-2 0-15,7 0-8 16,1-3 5-16,-6 4-128 15,-18-7-707-15</inkml:trace>
  <inkml:trace contextRef="#ctx0" brushRef="#br0" timeOffset="12319.94">1838 8420 1439 0,'0'0'6'16,"0"0"16"-16,0 0 42 15,0 0-11-15,0 0-22 16,0 0-31-16,29-20 0 16,4 2 9-16,9-1 8 15,-2 3-12-15,1 2 0 0,-3 0-5 16,-3 1 24-16,-4 0-20 15,-8 5-4-15,-8 1 8 16,-8 4-8-16,-7 0 0 16,0-6-5-16,0-5-85 15,-5-6-212-15</inkml:trace>
  <inkml:trace contextRef="#ctx0" brushRef="#br0" timeOffset="13187.5">3781 7626 746 0,'0'0'516'0,"0"0"-505"0,0 0 54 16,0 0 62-16,0 0-63 16,0 0-20-16,-10 24-17 15,10 10-17-15,0 29 16 16,0 26 27-16,0 19-27 16,0 11 10-16,0-1-34 15,0-6 0-15,-4-17 6 16,2-17-7-16,2-22-2 15,0-20-1-15,0-18-42 16,6-18-12-16,4-4-68 16,-10-31-133-16</inkml:trace>
  <inkml:trace contextRef="#ctx0" brushRef="#br0" timeOffset="13391.24">3760 8115 1247 0,'0'0'148'0,"0"0"-141"16,0 0 52-16,0 0-31 15,0 0 0-15,125-90 7 16,-80 70-29-16,-1-3 5 16,10-1-11-16,-10 4-9 15,-6 0 7-15,-13 6-48 0,-16 7-1 16,-9 1-62-16,-7 3-138 15</inkml:trace>
  <inkml:trace contextRef="#ctx0" brushRef="#br0" timeOffset="13646.39">4115 7588 1340 0,'0'0'89'15,"0"0"-47"-15,0 0-25 0,0 0 63 16,24 118-10-16,-10-50-27 16,-3 14-8-16,-3 11-1 15,-5 5-17-15,-3 2 11 16,0-8-28-16,0-9 0 16,0-19 0-16,0-22 0 15,0-16-5-15,0-17-31 16,0-9-57-16,0 0-47 15,9-13-151-15</inkml:trace>
  <inkml:trace contextRef="#ctx0" brushRef="#br0" timeOffset="14015.22">4494 7367 1524 0,'0'0'42'15,"0"0"-21"-15,0 0 14 16,0 0 5-16,0 0-22 0,0 0-6 16,95 0-1-16,-47-8 7 15,-2-2-18-15,-4-4 0 16,-1 0-1-16,-6 0 1 16,-8 4-7-16,-12 4-29 15,-5 3-20-15,-10 3-16 16,0 0-69-16,-16 0-124 15</inkml:trace>
  <inkml:trace contextRef="#ctx0" brushRef="#br0" timeOffset="14224.69">4687 7332 1292 0,'0'0'42'0,"0"0"6"15,0 0 48-15,0 0-22 16,0 0-3-16,-19 135-17 15,19-77-22-15,0 5-11 16,0-5-21-16,0-8 2 16,0-12 1-16,0-15-3 15,0-6-10-15,-3-11-17 16,3-4-50-16,-3-2-97 16,1 0-397-16</inkml:trace>
  <inkml:trace contextRef="#ctx0" brushRef="#br0" timeOffset="14636.02">5215 7999 1496 0,'0'0'47'15,"0"0"2"1,0 0 27-16,0 0-11 0,0 0-17 15,0 0-48-15,58-2 3 16,-6-16 11-16,17-4-7 16,7-3-6-16,6 0 2 15,-2-1-2-15,-7 1-2 16,-8 5-19-16,-14 6-35 16,-13 6 21-16,-20 5-63 15,-13 3-44-15,-5 0-93 16</inkml:trace>
  <inkml:trace contextRef="#ctx0" brushRef="#br0" timeOffset="14855.28">5558 7539 1228 0,'0'0'291'0,"0"0"-291"16,0 0 0-16,0 0 24 15,-11 183 47-15,11-91 5 16,14 8-59-16,-5 1-4 16,-3-9-5-16,-6-10-7 15,0-11-2-15,0-19-50 16,0-21-134-16,-20-20-502 16</inkml:trace>
  <inkml:trace contextRef="#ctx0" brushRef="#br0" timeOffset="15192.41">6154 7411 1497 0,'0'0'60'0,"0"0"-60"16,0 0 0-16,15 121 28 16,3-43 29-16,2 8-16 15,-7 11-11-15,0 4-3 16,-5 2-9-16,-8-3 4 15,0-8-22-15,0-9 0 16,-12-15-2-16,3-16-15 16,3-16-32-16,6-22-63 15,0-14-137-15</inkml:trace>
  <inkml:trace contextRef="#ctx0" brushRef="#br0" timeOffset="15586.83">6586 7253 726 0,'0'0'825'16,"0"0"-825"-16,0 0-2 16,0 0 2-16,0 0 19 15,0 0 35-15,33 76-30 16,-33-30 12-16,-4 4-31 0,-23 8-4 15,-6 2 8-15,-10 4-6 16,-1-3-2-16,2-5-1 16,8-12 0-16,14-9-1 15,6-11 1-15,10-10-1 16,4-5-1-16,0-3 4 16,0 1 2-16,14 4-3 15,17 8 14-15,9 1 34 16,5 2-31-16,3 4-3 15,-1-1-6-15,-5 4-2 16,-4-3 1-16,-5-4-8 16,-4-4 0-16,-2-2-7 0,-6-6-10 15,-8-6-71 1,-7-4-85-16,-6 0-617 0</inkml:trace>
  <inkml:trace contextRef="#ctx0" brushRef="#br0" timeOffset="15828.94">6949 7700 1585 0,'0'0'6'0,"0"0"0"15,0 0 39-15,29 143 14 16,-29-83-15-16,0 4-11 15,0 4-32-15,0-2 6 0,0-2-7 16,0-11-11-16,0-18-9 16,0-13-56-16,5-19-47 15,5-3-136-15,4-39-642 16</inkml:trace>
  <inkml:trace contextRef="#ctx0" brushRef="#br0" timeOffset="16090.27">7207 7688 1455 0,'0'0'54'0,"0"0"24"15,0 0-17-15,0 0-15 0,0 0-24 16,0 0-22-16,-64 88 0 16,35-50-8-16,6-2 3 15,10-8 0-15,5-7 3 16,8-6 4-16,0 2 0 15,0-1 0-15,0 0 0 16,6 0 26-16,7-2-7 16,5-2-18-16,4-2-3 15,5-1 0-15,4-4-3 16,5-5-60-16,-10 0-108 16</inkml:trace>
  <inkml:trace contextRef="#ctx0" brushRef="#br0" timeOffset="16611.96">7666 7040 1437 0,'0'0'82'0,"0"0"-53"15,0 0-19-15,0 0 10 16,3 160 27-16,13-79-5 15,-1 10-6-15,-7 3-25 16,2 0 2-16,-8-10-13 16,-2-12 7-16,0-22-14 15,0-17-16-15,0-22-69 16,0-11-94-16,0-26-1049 0</inkml:trace>
  <inkml:trace contextRef="#ctx0" brushRef="#br0" timeOffset="16804.74">7713 7539 1431 0,'0'0'83'0,"0"0"-34"15,0 0 27-15,0 0-5 16,0 0-63-16,0 0 6 16,138-10 16-16,-53-9-29 15,-3-6 9-15,-8-1-10 16,-9 2-11-16,-12 2-1 0,-6 4-34 15,-14 1-40-15,-17-2-68 16,-16 1-231-16</inkml:trace>
  <inkml:trace contextRef="#ctx0" brushRef="#br0" timeOffset="17015.27">8221 6906 1379 0,'0'0'131'0,"0"0"-58"16,0 0-55-16,0 0 13 15,0 162 25-15,0-63-10 0,7 8-9 16,1 4-27-16,6 3-10 16,-5-2 14-16,-3-1-14 15,0-11-12-15,-4-9-44 16,-2-18-71-16,0-23-215 15</inkml:trace>
  <inkml:trace contextRef="#ctx0" brushRef="#br0" timeOffset="17409.21">8685 7082 1457 0,'0'0'115'16,"0"0"-104"-16,4 117-9 15,-2-35 52-15,2 16 21 16,4 4-35-16,-2 9-15 16,1 1-2-16,-5-2-9 0</inkml:trace>
  <inkml:trace contextRef="#ctx0" brushRef="#br0" timeOffset="18009.16">8647 7424 0 0,'-33'-99'0'16,"6"23"0"-16,6 24 0 16,15 26 0-16,6 15 0 0,0 10 0 15,11-1 0-15,5-1 0 16,-1-4 1472-16,-15 7-1362 15,0 0-110-15,0 0 0 16,0 0 13-16,0 0 11 16,120-94-10-16,-91 83-14 15,0 3 2-15,7 6-1 16,-5 0-1-16,-4 2 0 16,-5 0 10-16,-1 0 5 15,-6 0 6-15,1 0 5 16,-5 0 13-16,-5 0-24 0,-4 0-9 15,-2 0-6 1,0 0 18-16,0 0-9 0,0 0-6 16,0 0-3-1,0 0 4-15,0 0-7 0,0 0 3 16,0 2-7-16,0 2 5 16,0 4 1-16,0 1-2 15,0 2 1-15,9 2 2 16,-4-4 0-16,2-1 0 15,-1-2 0-15,1 7 0 16,2 1 1-16,4 6-1 16,0 5 0-16,1 3 0 15,-3-1 3-15,-5-3-3 16,4-1 0-16,-6-9 8 0,-4 3-7 16,0-3 6-1,0 2-2-15,-6 2-5 0,-17 1 19 16,-6 0-19-16,2 1 0 15,-2-3 3-15,7 0 2 16,0-5-9-16,4-2 4 16,5-3 0-16,-1-2 2 15,3-1-2-15,-5 5-6 16,3-2 4-16,-3 0-9 16,10 0 4-16,-1-3-7 15,3 7-27-15,2 4-44 0,2 5-125 16,0-5-533-1</inkml:trace>
  <inkml:trace contextRef="#ctx0" brushRef="#br0" timeOffset="18589.84">8961 7718 1321 0,'0'0'194'0,"0"0"-142"15,0 0-15-15,0 0-7 16,0 0 13-16,0 0-30 0,0 18-13 16,0 10 23-16,0 12-14 15,0 12 16-15,0 5 6 16,0 2-13-16,0-2 1 15,-2-5-19-15,-5-11 4 16,-2-14 1-16,4-13-5 16,3-9-10-16,2-5-2 15,0 0-45-15,0 0-39 16,0-21-96-16,12-13-570 0</inkml:trace>
  <inkml:trace contextRef="#ctx0" brushRef="#br0" timeOffset="18945.61">9246 7688 1348 0,'0'0'80'15,"0"0"3"-15,0 0 3 16,0 0-49-16,0 0 7 16,0 0-44-16,6-2 3 15,-6 22 8-15,-15 6-11 16,-12 8 2-16,-4 3-2 15,-2-4 0-15,4-5-2 16,6-7 2-16,15-7 0 16,3-9 11-16,3-1 4 0,2-2 13 15,0 2-10-15,2 0-7 16,13 3 27-16,12-1-25 16,-2-2-3-16,2-1 2 15,2-3-9-15,-2 0 5 16,2 0-8-16,-8 0 0 15,2 0-1-15,-7 0 1 16,-7 0-5-16,-3 0 2 16,-6 0-40-16,0 0-65 15,0 0-186-15</inkml:trace>
  <inkml:trace contextRef="#ctx0" brushRef="#br0" timeOffset="19752.4">9337 7114 1436 0,'0'0'100'15,"0"0"-73"-15,0 0 11 16,0 0 14-16,0 0-3 16,0 0 20-16,81-82-50 15,-46 66-15-15,3 3 3 16,-5 2-5-16,1 1 2 0,-10 6-4 16,-1 4-18-16,-17 0-23 15,-6 0-125-15,0 10-586 16</inkml:trace>
  <inkml:trace contextRef="#ctx0" brushRef="#br0" timeOffset="20396.73">9988 7118 1393 0,'0'0'68'0,"0"0"-28"16,0 0 63-16,0 0-37 15,0 0-15-15,4 117 16 16,1-55-46-16,0 13-4 0,-1 2 0 16,0 6-14-16,-4-4 12 15,0-2-15 1,0-12 0-16,0-14-6 16,0-17 6-16,0-16-21 0,0-11-20 15,0-7-66-15,0-10-58 16,-4-33-201-16</inkml:trace>
  <inkml:trace contextRef="#ctx0" brushRef="#br0" timeOffset="20584.84">10062 7502 1420 0,'0'0'60'0,"0"0"5"0,0 0 18 15,0 0-15-15,0 0-43 16,115-33-16-16,-61 16 0 15,6-2-8-15,-2 3-2 16,-2-2-13-16,-8 1-19 16,-5 0-11-16,-7-3-21 15,-14-4-70-15,-13-5-76 16,-9-2-832-16</inkml:trace>
  <inkml:trace contextRef="#ctx0" brushRef="#br0" timeOffset="20823.68">10505 7011 1429 0,'0'0'82'0,"0"0"9"0,0 0-20 16,0 131-14-16,2-52-6 16,2 11-30-16,10 6 9 15,-1 4-30-15,-4 0 0 16,-2-1-1-16,0-15 1 15,-5-16-18-15,-2-19-7 16,0-20-38-16,0-21-8 16,0-8-82-16,-7-27-174 15</inkml:trace>
  <inkml:trace contextRef="#ctx0" brushRef="#br0" timeOffset="21086.05">10768 6667 1594 0,'0'0'33'16,"0"0"13"-16,0 0-3 0,0 0-19 15,115-4 18 1,-78-2-28-16,-4-2-12 15,-4-2-2-15,-7 2-6 16,-4 5 3-16,-14 0-32 0,-4 3-24 16,0 0-96-16,-6 0-357 15</inkml:trace>
  <inkml:trace contextRef="#ctx0" brushRef="#br0" timeOffset="21243.24">10897 6695 1436 0,'0'0'29'16,"0"0"90"-16,-4 137-15 15,4-75-43-15,0 4-34 16,0-4-25-16,2-7-1 16,-2-10-1-16,0-14-90 0,-31-17-352 15</inkml:trace>
  <inkml:trace contextRef="#ctx0" brushRef="#br0" timeOffset="21882.46">11265 7297 1508 0,'0'0'26'0,"0"0"-21"0,0 0 6 15,0 0 63-15,116 0-15 16,-41 2-24-16,8-2-14 16,1 0-16-16,1-2 14 15,-7-12-19-15,0-2 0 16,-9 2-2-16,-18 5-43 16,-8 6-59-16,-28 3-94 15,-15 0-373-15</inkml:trace>
  <inkml:trace contextRef="#ctx0" brushRef="#br0" timeOffset="22121.55">11733 6956 1452 0,'0'0'129'0,"0"0"-95"16,0 0-13-16,0 0 34 0,0 0-21 15,-9 171-10-15,9-76-8 16,0 7-16-16,0-1 5 16,0-1-13-16,4-7 8 15,3-11-53-15,-3-16-34 16,-4-26-191-16</inkml:trace>
  <inkml:trace contextRef="#ctx0" brushRef="#br0" timeOffset="22421.04">12577 6709 1543 0,'0'0'0'16,"18"119"0"-16,-12-24 74 16,3 18-7-16,-4 10-9 15,0 3-11-15,-5 0-24 0,0 2-4 16,-10-6-13-16,-14-7 0 16,4-21 1-16,5-26-7 15,5-27-13-15,8-26-2 16,2-15-33-16,0-1-45 15,0-35-17-15,4-21-153 16</inkml:trace>
  <inkml:trace contextRef="#ctx0" brushRef="#br0" timeOffset="22810.37">13050 6846 1408 0,'0'0'50'0,"0"0"-46"16,0 0 15-16,0 0 56 0,0 0-12 15,0 115-3-15,-8-40-29 16,-13 3-20-16,-15 0 19 16,-7-5-30-16,-7-9-2 15,-2-8-1-15,-2-13 3 16,17-16 0-16,8-10-7 15,8-11 7-15,15-5 1 16,6-1-1-16,0 0 0 16,0 0 11-16,0 2-1 15,2 6-10-15,18 5 0 16,7 4 0-16,9 6 44 16,-1-2-38-16,3-1 1 0,3-1 20 15,-2-5-16-15,1-2-4 16,-2-2-7-16,-5-2 0 15,-4 2-10-15,-6 0 7 16,-5 4-61-16,-7 2-96 16,-5-8-265-16</inkml:trace>
  <inkml:trace contextRef="#ctx0" brushRef="#br0" timeOffset="23084.35">13272 7385 1499 0,'0'0'125'15,"0"0"-86"1,0 0 18-16,0 0-16 0,0 0-21 16,0 0-5-16,13 67-2 15,-1-12 17-15,-10 12-27 16,-2 1 2-16,0-3 5 15,0-2-9-15,0-15-1 16,0-12 0-16,0-13-14 16,0-15-21-16,0-8-44 15,0 0-77-15,0-29-163 16</inkml:trace>
  <inkml:trace contextRef="#ctx0" brushRef="#br0" timeOffset="23359.46">13524 7436 1308 0,'0'0'141'0,"0"0"-47"16,0 0 1-16,0 0-34 15,0 0-24-15,0 0-37 16,-42 59-11-16,17-16 11 16,-2 2-27-16,5-2 11 15,0-8 9-15,8-6 7 16,6-9-7-16,1-6 10 0,7-4-3 15,0-4 21-15,7 3-2 16,15-4 14-16,2-2-6 16,5-3-17-16,2 0 5 15,0 0-15-15,6 0-5 16,-2-3-46-16,-1-7-63 16,-10-6-239-16</inkml:trace>
  <inkml:trace contextRef="#ctx0" brushRef="#br0" timeOffset="23664.96">14016 6942 1552 0,'0'0'71'16,"0"0"-45"-16,0 0-15 15,0 140 44-15,0-59 4 16,7 5-32-16,0 3-8 16,0 2-13-16,-5-7-4 15,-2-7 13-15,0-15-15 0,0-18-6 16,0-18-9-16,0-20-52 15,-12-6-66-15,1-28-330 16</inkml:trace>
  <inkml:trace contextRef="#ctx0" brushRef="#br0" timeOffset="24180.55">14101 6896 1599 0,'0'0'36'16,"0"0"-31"-16,58-114 61 16,-29 79-49-16,2 4-1 0,5 1-13 15,-3 11 1 1,7 5-2-16,-2 4-2 0,5 10 0 16,3 0 19-16,-3 16-19 15,-3 22 0-15,-9 10 1 16,-11 4 3-16,-7 3 8 15,-13-3 0-15,0 0-10 16,-11 1 20-16,-22-1-22 16,-23 5 0-16,-20-3 3 15,-10-4-3-15,-3-7-6 16,8-11-2-16,19-14 8 16,20-8-7-16,15-7 1 0,15-3 6 15,12 0-2 1,0 0 4-16,0 0-5 0,0-4 3 15,3-5 0-15,10 3 8 16,2 2-5-16,1 2 2 16,9 2 17-16,4 0-13 15,4 6 7-15,14 17-7 16,4 6-7-16,3 5 24 16,2 2-25-16,-6-4 0 15,4-3 6-15,0-8-3 16,-10-2 4-16,-13-8-8 15,-4-2-16-15,-16-5 2 16,-9-3-55-16,-2-1-97 16,0 0-275-16</inkml:trace>
  <inkml:trace contextRef="#ctx0" brushRef="#br0" timeOffset="24442.79">14760 7335 1675 0,'0'0'23'15,"0"0"-20"-15,14 106 59 16,-14-55-20-16,0-5-32 15,2-5 3-15,5-7-13 0,-3-11-5 16,-2-13-11-16,5-10-66 16,0 0-71-16,-5-24-229 15</inkml:trace>
  <inkml:trace contextRef="#ctx0" brushRef="#br0" timeOffset="24723.13">14981 7288 1243 0,'0'0'155'0,"0"0"-69"16,0 0 23-16,0 0-41 16,0 0-11-16,0 0-57 0,-7 7 3 15,-8 19-11-15,-3 6-4 16,-7 4 1-16,6-3-9 16,-4-3-8-16,10-8 27 15,8-11-2-15,5-3 3 16,0-6 46-16,0 0-23 15,16 3 24-15,13-4 9 16,2-1-29-16,9 0 9 16,5 0-36-16,-1 0 5 15,10 0-6-15,-3 0 1 16,-2 0-46-16,-5 0-103 16,-7-6-398-16</inkml:trace>
  <inkml:trace contextRef="#ctx0" brushRef="#br0" timeOffset="25041.78">15649 6882 1408 0,'0'0'326'15,"0"0"-294"-15,0 0-27 16,0 0 33-16,0 0-17 16,139-16 3-16,-101 2-24 15,-3 2 0-15,-6 4-9 16,-4 1-8-16,-12 7-21 0,-13 0-82 15,0 0-166 1</inkml:trace>
  <inkml:trace contextRef="#ctx0" brushRef="#br0" timeOffset="25211.87">15647 7186 1175 0,'0'0'388'0,"0"0"-311"0,0 0 1 15,0 0 19-15,0 0-69 16,0 0-20-16,150 13 2 16,-99-30-10-16,6 2-11 15,-1 2-11-15,-6 8-70 16,-15 3-167-16</inkml:trace>
  <inkml:trace contextRef="#ctx0" brushRef="#br0" timeOffset="25689">16507 6742 1413 0,'0'0'46'15,"0"0"41"-15,0 0 5 16,0 0-31-16,0 0 6 15,0 0-36-15,9 80-17 16,-9-22 14-16,-9 8-16 16,5 4 1-16,4 5 1 15,0-9-8-15,0-10 17 16,13-11-23-16,14-11 0 16,6-7 13-16,5-10-13 15,7-4 0-15,-1-9-3 16,14-4 9-16,0 0-3 0,9-8-3 15,-7-16-1-15,-4-6-7 16,-11-14 1-16,-5-4 0 16,-9-9 6-16,-6-3 1 15,-8-2-6-15,-5 1 6 16,-12-6-3-16,0 3-4 16,-12-1 3-16,-17 7-18 15,-2 8 12-15,-3 14 6 16,3 12-2-16,0 10 6 15,-9 12 0-15,-5 2 7 16,-12 7-7-16,-1 29-2 16,-10 11-39-16,6 6-120 15,7-8-625-15</inkml:trace>
  <inkml:trace contextRef="#ctx0" brushRef="#br0" timeOffset="26578.69">4763 10038 1492 0,'0'0'24'15,"0"0"-21"-15,0 0 46 16,0 0 2-16,0 0-16 16,0 0-4-16,27 177 14 0,-12-43 6 15,-8 23-25-15,-7 11-13 16,0-2-1-16,-4-12-12 15,-17-20 2-15,2-25-5 16,3-31 3-16,7-28-35 16,5-29-13-16,4-21-62 15,0-22-87-15,22-49-112 16</inkml:trace>
  <inkml:trace contextRef="#ctx0" brushRef="#br0" timeOffset="26965.25">5256 10024 1389 0,'0'0'35'0,"0"0"32"16,0 0 1-16,0 0-13 16,0 0-8-16,0 0-2 15,6 129-19-15,-16-60-2 16,-19 6-7-16,-10 3-16 15,-12 2 14-15,-7 0-15 16,-8 3 0-16,-4-5 4 16,5-12-3-16,15-10 0 15,9-18-1-15,19-13 0 16,11-16-1-16,6-6 1 0,5-3 0 16,0 0 0-16,0 0 0 15,18 3-2-15,16 7 1 16,8 6 1-16,5 5 18 15,1 3-18-15,0-1 0 16,-6 2 18-16,-5-3-17 16,0-4-1-16,-9-4 0 15,-3-2-10-15,-3-4 0 16,-7-2-100-16,-12-6-180 16</inkml:trace>
  <inkml:trace contextRef="#ctx0" brushRef="#br0" timeOffset="27283.18">5491 10804 1417 0,'0'0'17'0,"0"0"75"16,0 0-6-16,0 0-14 0,0 0-38 16,0 0-18-1,25 70 33-15,-14-18-30 0,-4 6-12 16,-7 2 7-16,0 3-12 16,0-2-2-16,0-7 0 15,-2-7-19-15,-7-13-2 16,6-18-64-16,3-14-31 15,0-2-158-15,5-25-762 16</inkml:trace>
  <inkml:trace contextRef="#ctx0" brushRef="#br0" timeOffset="27571.26">5897 10762 1424 0,'0'0'85'0,"0"0"-19"15,0 0-15-15,0 0-7 16,0 0-33-16,0 0-5 16,-78 77-7-16,43-46 1 15,-1 3 0-15,-2-1 4 16,4-8-2-16,13-3 9 16,5-9 6-16,9-7-9 15,7-5 25-15,0-1-33 16,0 0-5-16,13 0 3 15,18 7 4-15,14 3 0 16,0 0-2-16,4 2 3 16,-1 0-10-16,0 0-24 0,-4-1-72 15,-11-11-200-15</inkml:trace>
  <inkml:trace contextRef="#ctx0" brushRef="#br0" timeOffset="27985.33">6726 9801 1516 0,'0'0'99'15,"0"0"-67"-15,0 0 26 16,0 0 29-16,0 0-70 16,0 0-6-16,-5 36-3 15,-12 10-7-15,-8 22 2 16,-4 18-3-16,-2 11 1 16,4 9 21-16,9 5-19 15,7-5 3-15,9-7 10 16,2-13-11-16,0-10 3 15,16-10-8-15,-1-6 3 16,8-14 4-16,-6-8-7 16,1-9 0-16,-5-8-1 15,3-2 1-15,-3-5-9 0,-1-1-8 16,-5-6-21-16,-3-1-1 16,-4 1-105-16,0-3-112 15</inkml:trace>
  <inkml:trace contextRef="#ctx0" brushRef="#br0" timeOffset="29541.58">7290 9944 1053 0,'0'0'134'0,"0"0"-108"16,0 0 34-16,0 0 20 15,0 0-4-15,0 0-41 16,0-18-17-16,0 18 31 16,0 0-4-16,0 0-14 15,0 0-6-15,0 0-11 16,0 0 17-16,0 0-14 16,0 0-17-16,0 0 15 15,0 0-15-15,0 0-1 16,0 0-1-16,0 6 4 0,2 8-2 15,0 6 0-15,7 7 0 16,-5 4 6-16,4 2-6 16,-4 9 0-16,-2-3 20 15,-2 7-16-15,7 4 5 16,-3 7-7-16,5-1 0 16,-2 2 21-16,0-6-22 15,1-3-1-15,-1-4 6 16,0-4-3-16,0-5 4 15,-3-8-7-15,-2-6 0 16,-2-8 0-16,2-5 0 16,-2-1 0-16,0-5-3 15,0-2 7-15,0-1-1 0,0 0-3 16,0 0 0-16,0 0 0 16,0 0 0-16,0 0-6 15,0 0 3-15,0 0-18 16,0 0-3-16,0 0-27 15,0-19-34-15,0-9-32 16,0-6-143-16</inkml:trace>
  <inkml:trace contextRef="#ctx0" brushRef="#br0" timeOffset="29834.38">7479 10341 1310 0,'0'0'14'0,"0"0"57"16,0 0 22-16,0 0 16 15,0 0-67-15,0 0-35 16,69-15 37-16,-15 8-29 16,10-5 3-16,3-7 2 15,-2 2-18-15,-7-5 2 16,-5-1-4-16,-11 5 0 15,-4 3-9-15,-18 6 9 16,-7 3-24-16,-13 0-19 16,0-4-35-16,-2 1-15 15,-24-7-338-15</inkml:trace>
  <inkml:trace contextRef="#ctx0" brushRef="#br0" timeOffset="30149.77">8007 9771 1317 0,'0'0'56'0,"0"0"-19"0,0 0 34 15,0 0 16 1,0 0-41-16,0 0 3 0,38 147-13 15,-26-77-10-15,-6 6 9 16,1 13-12-16,-5 7 9 16,-2 6-19-16,0-4-11 15,0-5 16-15,0-20-16 16,-7-8-2-16,1-19 0 16,-2-15 4-16,6-14-11 15,0-11-4-15,2-6-19 16,0 0-25-16,-2-6-86 15,0-18-136-15</inkml:trace>
  <inkml:trace contextRef="#ctx0" brushRef="#br0" timeOffset="30526.54">8452 9832 1403 0,'0'0'71'0,"0"0"-15"16,0 0-2-16,0 0-14 15,0 0 6-15,50 158-11 16,-34-76 11-16,-1 13-21 16,-1 7-10-16,-8 5 17 0,-1 0-24 15,-5-8 3-15,0-12-8 16,0-12 3-16,0-13-7 16,0-17 1-16,0-12-25 15,0-17 9-15,0-8-61 16,0-8-34-16,-5 0-127 15,-6-21-1128-15</inkml:trace>
  <inkml:trace contextRef="#ctx0" brushRef="#br0" timeOffset="31033.81">8452 9924 1540 0,'0'0'57'0,"0"0"-57"15,0 0 18-15,0 0 9 16,0 0 24-16,0 0-42 16,110-87-7-16,-70 68 11 15,7 1-12-15,-1 10 3 16,8 5-1-16,-7 3 0 15,-5 0 4-15,-2 7-7 16,-9 9 0-16,-8 1 8 0,-3 1-2 16,-7 0 8-16,-4-1-2 15,-2-3-8-15,0-3 16 16,-5 4-17-16,-2 1 2 16,0 5 19-16,-2 4-13 15,-21 5-6-15,-6 6 3 16,-6 4-4-16,-5 4 1 15,-1 3-5-15,1-6 0 16,7-2 1-16,4-12-1 16,6-4 0-16,8-5-3 15,1-10 6-15,8-2-9 0,-1-6 6 16,3 0-5-16,2 0-1 16,-2 0-2-16,-2 0-1 15,6 0 3-15,0 0-19 16,0-2-1-16,0-10-89 15,0-6-137-15</inkml:trace>
  <inkml:trace contextRef="#ctx0" brushRef="#br0" timeOffset="31378.4">9157 10258 1386 0,'0'0'157'15,"0"0"-151"-15,0 0 16 16,4 105 45-16,3-43-2 15,6 8-16-15,-2 0-27 16,-1-2-5-16,-8-1-12 16,-2-10 4-16,0-7-7 15,0-11-2-15,0-15-13 16,0-16-28-16,0-8-58 0,0-8-95 16,0-30-767-1</inkml:trace>
  <inkml:trace contextRef="#ctx0" brushRef="#br0" timeOffset="31662.83">9511 10334 1412 0,'0'0'67'16,"0"0"19"-16,0 0 0 16,0 0-22-16,0 0-62 15,0 0 5-15,-114 125-7 16,83-81 0-16,4-5-4 15,6-6 7-15,7-8-5 16,5-6 2-16,7-6 0 0,2-5 29 16,0-4-11-16,0 2-7 15,15 0 7-15,8 0-6 16,-1 0 0-16,14-5-10 16,4-1 4-16,-3 0 1 15,8 0-7-15,-3 0-4 16,-4 0 2-16,-11 0-32 15,-9 0-54-15,-14 0-100 16,-4-7-804-16</inkml:trace>
  <inkml:trace contextRef="#ctx0" brushRef="#br0" timeOffset="32242.75">9181 9749 1150 0,'0'0'87'0,"0"0"-11"15,0 0 25-15,0 0 12 16,0 0-28-16,0 0-34 16,7 0 2-16,-3 0-6 15,1 0-12-15,8 0-11 0,6 0-14 16,4 0 16-16,6-4-26 16,10 2 0-16,1 1 12 15,-3 1-9-15,3-3-1 16,-3 3-2-16,-8-2 0 15,-8 0 4-15,2 2-4 16,-12-2 0-16,-7 2 0 16,-4-2 2-16,0 2-2 15,0-5 0-15,0 0-20 16,-17-1 13-16,-12 3-61 16,-5 3-116-16,3 0-565 15</inkml:trace>
  <inkml:trace contextRef="#ctx0" brushRef="#br0" timeOffset="33259.87">10197 9886 1237 0,'0'0'103'0,"0"0"-96"0,0 0 31 16,0 0 61-16,0 0-31 15,11 118-18-15,3-54-10 16,-3 12-6-16,1 9 8 16,-10 5-35-16,-2-2 5 15,0-4 7-15,0-10-17 0,0-15-2 16,0-17 0 0,0-20-26-16,0-14-14 15,0-8-78-15,4-12-96 16,0-28-297-16</inkml:trace>
  <inkml:trace contextRef="#ctx0" brushRef="#br0" timeOffset="33453.3">10220 10334 1473 0,'0'0'35'0,"0"0"-21"0,0 0 57 16,0 0-4-16,133-85-20 15,-75 47-42-15,0 3 4 16,-4 3-9-16,-8 6-1 16,-3 4-1-16,-7 4-47 15,-15 8-60-15,-11 8-214 16</inkml:trace>
  <inkml:trace contextRef="#ctx0" brushRef="#br0" timeOffset="33740.89">10669 9781 1477 0,'0'0'32'0,"0"0"-6"15,0 0 67-15,27 111-17 0,-13-52-24 16,-1 12-25-16,-1 7-21 15,-1 12 27-15,-9 4-32 16,-2 4-1-16,0-5 10 16,0-12-8-16,0-18-2 15,0-16-6-15,-2-21-27 16,2-15 2-16,0-11-61 16,0 0-79-16,0-25-135 15</inkml:trace>
  <inkml:trace contextRef="#ctx0" brushRef="#br0" timeOffset="34028.96">10922 9575 1108 0,'0'0'400'0,"0"0"-371"16,0 0 48-16,0 0-8 16,0 0-7-16,0 0-18 15,133-31-32-15,-91 19 3 0,3-3-15 16,2 1 0-16,-2-2-4 16,-8 5 0-16,-8 3-26 15,-6 5-35-15,-14 3-53 16,-9 0-27-16,0 0-127 15,-9 6-622-15</inkml:trace>
  <inkml:trace contextRef="#ctx0" brushRef="#br0" timeOffset="34212.32">11169 9454 314 0,'0'0'1003'15,"0"0"-948"-15,0 0 30 16,-4 139 60-16,4-91-73 15,0-2-25-15,0-7-3 16,0 0-28-16,0-8-6 0,0-6-10 16,0 1 0-16,0-4-7 15,0 1-54-15,0-2-69 16,0-2-174-16</inkml:trace>
  <inkml:trace contextRef="#ctx0" brushRef="#br0" timeOffset="34505.89">11683 10131 1614 0,'0'0'57'0,"0"0"-16"16,0 0 25-16,0 0-41 16,156 7 21-16,-102-19-38 15,6-10-8-15,2-4 0 16,3 2 0-16,-11 4 0 16,-7 8-30-16,-14 6-18 0,-11 6-40 15,-15 0-130 1,-7 0-389-16</inkml:trace>
  <inkml:trace contextRef="#ctx0" brushRef="#br0" timeOffset="34748.01">11942 9904 1508 0,'0'0'72'0,"0"0"-23"15,9 136 45-15,-3-77-35 16,6 4-32-16,-10 7 0 16,-2 5-23-16,0 0-2 15,0-2-4-15,0-15-4 0,-4-9-2 16,-6-19-42-16,4-19-70 16,-1-11-108-16,5-7-1122 15</inkml:trace>
  <inkml:trace contextRef="#ctx0" brushRef="#br0" timeOffset="35014.62">12321 9749 1559 0,'0'0'41'15,"0"0"-25"-15,0 0 0 0,0 0 40 16,60 123-10-16,-47-45-10 16,1 16-15-16,-1 11-10 15,-6 7 13-15,2-5-24 16,-3-18 5-16,3-17 0 16,-5-23-5-16,-1-24-10 15,-3-13-12-15,0-12-69 16,0-6-46-16,-3-29-208 15</inkml:trace>
  <inkml:trace contextRef="#ctx0" brushRef="#br0" timeOffset="35524.05">12459 9815 1528 0,'0'0'114'0,"0"0"-55"16,0 0 2-16,34-102-17 16,-19 65-35-16,5 2-2 15,7 1-7-15,0 8 0 16,-1 8-7-16,1 8 7 16,-3 6-6-16,10 4 5 15,-3 0-4-15,0 18 1 16,0 8 2-16,-6 5 2 0,-7 4-3 15,-5 1 3-15,-6 0 0 16,-7-2 7-16,0 1-6 16,-7 1 9-16,-33 2-10 15,-9 1 2-15,-11-1-3 16,2-5 1-16,7-7-4 16,15-4 4-16,16-5 0 15,12-9-7-15,8-1 7 16,0-1 0-16,2 0 5 15,15 2-3-15,3 1 1 16,7-2 11-16,0-1-6 16,9 6 16-16,1 8-18 15,5 10 0-15,8 9 17 0,-4-2-20 16,-1 1-2-16,-3-5 1 16,-4-10 2-16,-7-4-8 15,-11-5 1-15,-6-6-27 16,-14-5-10-16,0 0-79 15,0-3-173-15</inkml:trace>
  <inkml:trace contextRef="#ctx0" brushRef="#br0" timeOffset="35811.69">13054 10269 1375 0,'0'0'79'16,"0"0"-54"-16,0 0 110 15,0 0-51-15,54 106-20 16,-46-66-12-16,3 4-32 16,-7-2 9-16,4 0-20 15,-8-3-9-15,0-12 5 16,0-10-5-16,0-10-7 15,0-4-11-15,2-3-28 16,2 0-28-16,7 0-58 16,1-4-94-16,1-19-456 0</inkml:trace>
  <inkml:trace contextRef="#ctx0" brushRef="#br0" timeOffset="36164.94">13364 10267 1408 0,'0'0'93'15,"0"0"-6"-15,0 0 23 16,0 0-52-16,0 0-24 16,0 0-9-16,15-2-25 15,-15 2 0-15,-11 11 0 16,-14 12 8-16,-6 3-11 16,-2 0 3-16,4 4 0 15,4-4 0-15,10-2 1 16,6 0-1-16,7-3 13 0,2 0-8 15,0-5 20-15,4-1-21 16,23-4 4-16,-1-3 13 16,5-4-5-16,10-4 5 15,-3 0-8-15,-3 0-9 16,1 0 4 0,-5-5-8-16,-6-4 0 0,-9 5-9 15,-10 2 7-15,-6 0-17 16,0 2-25-16,0 0-20 15,-2 0-36-15,-29 0-251 16</inkml:trace>
  <inkml:trace contextRef="#ctx0" brushRef="#br0" timeOffset="36910.33">13609 9557 1426 0,'0'0'37'0,"0"0"52"16,116-4-22-16,-54 18-37 0,5 20 20 15,-3 14-40-15,-1 8 3 16,-14 7 12-16,-7 5-8 16,-13 2 16-16,-12 6-25 15,-7 6-4-15,-10 10 14 16,0 9-11-16,-16-1-6 16,-11-4-1-1,0-18 0-15,1-19-2 0,6-20 2 16,-3-12-13-16,13-15 0 15,3-6-53-15,3-6-41 16,4 0-103-16</inkml:trace>
  <inkml:trace contextRef="#ctx0" brushRef="#br0" timeOffset="37259.33">14768 9825 1609 0,'0'0'48'0,"0"0"-21"15,0 0 23-15,0 0 23 16,0 0-45-16,156-6 13 16,-92 0-41-16,3-4 0 0,-9-4 8 15,-2 3-7-15,-10-4-2 16,-8 8-14-16,-14 2-36 16,-11 5-39-16,-13 0-167 15,0 11-940-15</inkml:trace>
  <inkml:trace contextRef="#ctx0" brushRef="#br0" timeOffset="37415.4">15034 10108 1590 0,'0'0'24'0,"0"0"84"16,0 0-26-1,154-9-63-15,-98-20 0 0,2-1-19 16,2 4 0-16,-4 8-13 15,-7 10-37-15,-25 8-114 16,-15 0-1074-16</inkml:trace>
  <inkml:trace contextRef="#ctx0" brushRef="#br0" timeOffset="38368.19">2736 9745 1604 0,'0'0'0'0,"0"0"-22"0,0 0 10 16,0 0 24-16,0 0-15 15,0 0 3-15,91 131 0 16,-37-100 6-16,-4-14-6 16,0-17 0-16,-2-2 0 15,4-40 0-15,2-25-5 16,-6-20 5-16,-3-7 0 15,-5 5 0-15,-7 13 4 16,1 23 12-16,-5 21 15 16,-2 20-18-16,-1 12 22 15,1 2-31-15,2 26 8 16,0 12 6-16,0 5-13 16,3-5 2-16,1-10-5 0,2-10 1 15,9-16 1 1,10-4-4-16,11-26 0 0,9-24 1 15,1-10 1-15,0-1 0 16,-9 11-2-16,-9 17 0 16,-8 10 3-16,-7 9-3 15,-3 6-3-15,-6 5 3 16,-1 3 0-16,1 0 0 16,0 0-43-16,1 0-162 15,-3 0-887-15</inkml:trace>
  <inkml:trace contextRef="#ctx0" brushRef="#br0" timeOffset="39739.06">16378 9216 1403 0,'0'0'31'0,"0"0"-10"16,0 0 16-16,0 0 47 0,9 147-26 15,11-60-25-15,2 18 19 16,-4 9-20-16,-5 4 6 15,-8-5-10-15,-5-9-16 16,0-12 7-16,0-16-19 16,0-10 0-16,-2-16-9 15,-1-19 9-15,3-13-31 16,0-14-12-16,0-4-36 16,0-16-51-16,0-30-86 15,5-18-200-15</inkml:trace>
  <inkml:trace contextRef="#ctx0" brushRef="#br0" timeOffset="40075.18">16407 9182 1425 0,'0'0'98'16,"0"0"-87"-16,0 0 32 15,0 0-8-15,0 0-6 16,0 0-29-16,163-96 4 16,-107 89-4-16,2 7 0 15,-8 0 0-15,4 21-3 0,-16 12 7 16,-16 12 3-16,-8 7 12 16,-14 8 3-16,-5 10 24 15,-33 5-15-15,-8 1-13 16,-19-5-1-16,0-4-16 15,-6-19 10-15,6-20-11 16,18-18-12-16,14-10 8 16,13-10-54-16,18-18-35 15,2-4-82-15,0 4-475 16</inkml:trace>
  <inkml:trace contextRef="#ctx0" brushRef="#br0" timeOffset="40396.97">16962 9883 1343 0,'0'0'97'0,"0"0"-52"16,15 149 94-16,-15-85-49 16,0 4-36-16,0 0-21 15,0-9-25-15,0-13-5 16,0-18-3-16,0-18-11 16,0-10-20-16,0-1-78 0,12-36-94 15,-3-13-129-15</inkml:trace>
  <inkml:trace contextRef="#ctx0" brushRef="#br0" timeOffset="40701.69">17236 9865 1465 0,'0'0'54'0,"0"0"30"15,0 0 28-15,0 0-46 16,0 0-30-16,0 0-36 15,-43 67 3-15,12-29 4 16,-9 6-7-16,5 4 0 0,-1-2-1 16,14-8 4-1,9-12-5-15,3-11 2 0,10-9 0 16,0 0 7-16,0-2-5 16,2 1 4-16,21-1 12 15,2 1-14-15,6-5 14 16,2 0-18-16,7 0 0 15,-2 0 7-15,-2 0-7 16,2 0-6-16,-5-5-24 16,-4 4-53-16,-14-6-162 15</inkml:trace>
  <inkml:trace contextRef="#ctx0" brushRef="#br0" timeOffset="41231.08">17334 9280 1123 0,'0'0'294'16,"0"0"-199"-16,0 0 5 16,0 0-5-16,0 0-9 15,0 0-56-15,38-14-6 0,-9-1 2 16,4 4-18-1,-2-1-2-15,7 2-6 0,-5 2 5 16,2-1-9-16,-12 7 4 16,-2 2-32-16,-13 0-14 15,-1 0-83-15,-7 0-148 16</inkml:trace>
  <inkml:trace contextRef="#ctx0" brushRef="#br0" timeOffset="41675.06">18020 9240 1421 0,'0'0'90'0,"0"0"-35"15,0 0 29-15,0 0-19 0,0 0-37 16,0 0-13-16,-4 50-12 15,8 4 46-15,7 15-28 16,-6 11-5-16,-5 12 7 16,0 8-13-16,0 7 4 15,0 0-14-15,-7-7 2 16,-2-15 1-16,3-16-3 16,1-22 0-16,5-16-1 15,0-18-10-15,0-6-5 16,0-7-8-16,0 0-32 15,-4-8-5-15,-1-23-72 16,-8-10-110-16,0-12-715 16</inkml:trace>
  <inkml:trace contextRef="#ctx0" brushRef="#br0" timeOffset="41922.26">18036 9743 1323 0,'0'0'91'15,"0"0"-49"-15,0 0 77 16,0 0-13-16,0 0-43 16,0 0-1-16,102-44-45 15,-62 26-13-15,5-1 20 0,6-4-24 16,-4 3 0-16,-5 2-1 16,1 4 1-16,-5 6-24 15,-5 4-21-15,-6 3-51 16,-5 1-7-16,-2-3-93 15,-8-3-106-15</inkml:trace>
  <inkml:trace contextRef="#ctx0" brushRef="#br0" timeOffset="42190.28">18579 9238 1418 0,'0'0'118'0,"0"0"-43"16,0 0 2-16,0 0 6 15,0 0-39-15,27 132-11 16,-13-49-2-16,-10 11-16 16,-4 6 4-16,0 9-13 15,0 3 1-15,0 0 11 16,-4-5-18-16,-10-12-8 15,3-12 0-15,7-24-11 0,0-26 3 16,4-19-18 0,0-14-36-16,0-10-59 0,0-34-210 15</inkml:trace>
  <inkml:trace contextRef="#ctx0" brushRef="#br0" timeOffset="42515.12">18840 9182 1513 0,'0'0'131'0,"0"0"-61"15,0 0 12-15,119-28-38 16,-73 20-30-16,1 4 11 16,4 2-25-16,-6 0 0 15,-5 0-1-15,-7 2 1 16,-8 0-8-16,-10 0-24 16,-3 0-42-16,-6 0-41 15,-6 0-97-15,0-3-437 16</inkml:trace>
  <inkml:trace contextRef="#ctx0" brushRef="#br0" timeOffset="42723.37">19201 9154 1463 0,'0'0'79'0,"0"0"17"0,0 0-6 15,0 0-18-15,0 0-37 16,0 0-26-16,-5 112 8 15,5-35 3-15,0 8-11 16,-4 2 12-16,-9-11-21 16,7-10 0-16,-4-14-5 15,1-12 1-15,-5-10-25 16,-3-8-37-16,-10-5-125 16,-6-10-607-16</inkml:trace>
  <inkml:trace contextRef="#ctx0" brushRef="#br0" timeOffset="43958.65">5634 12400 1020 0,'0'0'182'0,"0"0"-160"16,0 0 61-16,0 0-18 15,0 0 15-15,0 0-12 16,0-4-31-16,0 24 8 16,0 21-15-16,0 24-9 15,0 24 18-15,0 19-15 16,0 12-17-16,0 9 12 15,0-6-15-15,-4-6 3 16,-6-16-7-16,2-23 0 0,1-20-9 16,7-24-13-16,0-16-37 15,0-18-67-15,19 0-152 16,0-36-617-16</inkml:trace>
  <inkml:trace contextRef="#ctx0" brushRef="#br0" timeOffset="44379.38">6164 12593 1401 0,'0'0'0'16,"0"0"0"-16,0 0 2 16,0 0 63-16,0 0 10 15,0 0 2-15,19 79-44 16,-38-18-26-16,-14 14 10 15,-11 0-13-15,-14 1-1 16,-9 1 7-16,0-11-10 16,-2-14 0-16,11-13 1 15,14-14 5-15,12-10-7 16,14-8 1-16,12-3 0 16,1-4-1-16,5 0 1 15,0 3 0-15,0-3 0 16,0 1 0-16,0 4 6 15,0-1-6-15,0 8 0 16,13 8 15-16,21 7-15 0,15 6 10 16,3 1 11-16,6-6-21 15,-8-2 8-15,-2-5-8 16,-9-7 0-16,-5 3-5 16,-7-7 5-16,-5-4-45 15,-7-3-33-15,-5-3-82 16,-8-6-255-16</inkml:trace>
  <inkml:trace contextRef="#ctx0" brushRef="#br0" timeOffset="44899.19">6521 13116 1422 0,'0'0'29'15,"0"0"33"-15,0 0 3 0,0 0-11 16,0 0-10-16,0 0-40 16,18 2-2-16,-16-2-2 15,-2 0 0-15,0 0 2 16,0 0-2-16,0 0 0 16,0 0 4-16,0 2 0 15,0 8 19-15,0 10-14 16,0 14-8-16,0 15 10 15,2 11-11-15,5-1 0 16,0 0-2-16,-3-5 7 16,-2-10-5-16,5-12 0 15,-5-9 0-15,-2-16 0 0,0-3 0 16,0-4-10-16,0 0 6 16,0 0-7-16,0 0 3 15,0 0-30-15,0 7-26 16,0 2-57-16,2-7-70 15,6-2-229-15</inkml:trace>
  <inkml:trace contextRef="#ctx0" brushRef="#br0" timeOffset="45298.63">6771 13251 470 0,'0'0'833'15,"0"0"-824"-15,0 0 28 16,0 0 51-16,0 0-11 16,0 0-25-16,8 0-2 15,-8 6-31-15,-8 8-15 16,-15 4-1-16,-4-2-1 16,8-2 1-16,-1-2-3 15,1-4 0-15,11-2 6 16,3-4-4-16,3-2 8 15,2 0 13-15,0 2-17 16,0-2 16-16,0 2-20 16,0-1-1-16,0 2 8 0,0 3-9 15,0 4 0 1,2 2 0-16,19 6 3 0,0-4 3 16,8-4-6-16,0-2 0 15,0-6 4-15,-2 2-4 16,-4-2-4-16,-6 0-1 15,1 2-65 1,-7 2-65-16,-4-4-331 0</inkml:trace>
  <inkml:trace contextRef="#ctx0" brushRef="#br0" timeOffset="45799.26">7878 12890 1347 0,'0'0'112'0,"0"0"-56"16,0 0 38-16,0 0-41 16,0 0-14-16,0 0-32 15,2 0 3-15,11 0-14 16,14 0 4-16,2 0 0 16,9 0 8-16,3 0-5 0,-4 0-1 15,7 0-2 1,-3 0 2-16,-10 0-3 0,-9 0 1 15,-10-3-21-15,-12 3-33 16,0 0-48-16,-23 0-82 16</inkml:trace>
  <inkml:trace contextRef="#ctx0" brushRef="#br0" timeOffset="46039.58">7887 13153 1412 0,'0'0'81'0,"0"0"-71"15,0 0 82-15,0 0-43 16,0 0-1-16,122-17-21 0,-86 5-26 16,-1 0-1-16,-1 0 0 15,-12 3-81-15,-6 2-162 16</inkml:trace>
  <inkml:trace contextRef="#ctx0" brushRef="#br0" timeOffset="46617.9">9630 11964 1140 0,'0'0'109'0,"0"0"-8"16,0 0-9-16,0 0 5 0,0 0-32 15,0 0-46-15,21 67 25 16,-5-11-7-16,-5 10-4 15,-1 7-20-15,-6 3-11 16,-4 3 22-16,0-2-24 16,0-8 0-16,0-9 1 15,-2-14-1-15,-8-13-11 16,6-12-22-16,2-13-11 16,2-8-13-16,0-4-110 15,0-28-130-15</inkml:trace>
  <inkml:trace contextRef="#ctx0" brushRef="#br0" timeOffset="46947.9">9632 11951 1336 0,'0'0'48'16,"0"0"-47"-16,0 0 9 15,0 0 0-15,0 0 42 16,0 0-42-16,151-64-8 16,-104 64 15-16,2 0-2 15,-3 10 3-15,-3 14 5 16,-14 8 7-16,-5 4 14 16,-19 8-34-16,-5 9 21 15,0 2 6-15,-29 4-20 0,-14 3-10 16,-15 0-7-1,-2-8 0-15,3-14-5 0,12-15 5 16,12-18-17-16,14-7-13 16,19 0-65-16,0-17-93 15,0-13-407-15</inkml:trace>
  <inkml:trace contextRef="#ctx0" brushRef="#br0" timeOffset="47192.25">10106 12172 1305 0,'0'0'77'0,"0"0"-31"16,0 0 10-16,0 0 29 16,0 146-14-16,0-92-35 15,0 1-23-15,0-7-13 16,0-7 5-16,-2-13-13 15,-5-10-8-15,5-9-71 16,-2-9-94-16,-6-12-581 16</inkml:trace>
  <inkml:trace contextRef="#ctx0" brushRef="#br0" timeOffset="47484.74">10268 12214 1387 0,'0'0'34'16,"0"0"28"-16,0 0 26 0,0 0-37 16,0 0-33-16,0 0-15 15,-48 33-2-15,23-16-1 16,-2 3-11-16,5 2 8 16,2-4-1-16,14-1 3 15,-2-4-2-15,8-3 3 16,0-2-1-16,0-2 1 15,19 0 0-15,1 0 13 16,2-2-1-16,2-2 5 16,5 0-2-16,0-2-13 0,0 0 10 15,5 0-12-15,-7 0 0 16,-3 2-3-16,-4 1-48 16,-11-2-70-16,-9-1-207 15</inkml:trace>
  <inkml:trace contextRef="#ctx0" brushRef="#br0" timeOffset="47986.49">10064 11775 217 0,'0'0'1256'16,"0"0"-1206"-16,0 0 17 15,0 0-21-15,0 0 13 16,0 0-25-16,100-14-11 15,-71 1-2-15,2-1-13 16,-2 2-5-16,-4 2 3 16,-6 1-6-16,-5 4-3 15,-1 3 2-15,-6 2-62 16,-7 0-71-16,0 0-296 16</inkml:trace>
  <inkml:trace contextRef="#ctx0" brushRef="#br0" timeOffset="49043.03">10663 11772 1140 0,'0'0'73'0,"0"0"-42"16,0 0 17-16,0 0 38 16,0 0-8-16,0 0-17 15,47 125 26-15,-34-58-53 16,-4 10 6-16,-2 4-2 0,-5-1-27 16,-2-2 3-1,0-8-14-15,0-12-9 0,0-18 9 16,0-16-65-16,0-18-49 15,0-6-134-15,0-30-1048 16</inkml:trace>
  <inkml:trace contextRef="#ctx0" brushRef="#br0" timeOffset="49241.68">10781 12140 1357 0,'0'0'78'15,"0"0"-55"-15,0 0 0 0,0 0 39 16,0 0-12-16,0 0-46 16,147-82 6-16,-100 59-10 15,-4 4-4-15,-6 9 3 16,-1 3-74-16,-9 3-59 16,-9-4-187-16</inkml:trace>
  <inkml:trace contextRef="#ctx0" brushRef="#br0" timeOffset="49488.52">11118 11704 1328 0,'0'0'108'0,"0"0"-77"0,0 0 15 0,0 0 41 16,10 111-27-16,-2-51-30 15,-2 12-2-15,3 10-19 16,-5 3-3-16,3-5 11 16,-4-4-17-16,1-12-3 15,-2-11-2-15,5-16-34 16,-3-13-36-16,-4-18-79 16,0-6-254-16</inkml:trace>
  <inkml:trace contextRef="#ctx0" brushRef="#br0" timeOffset="49801.6">11290 11600 1418 0,'0'0'71'0,"0"0"-69"15,0 0 4-15,0 0 3 16,0 0 65-16,0 0-20 16,137 0-48-16,-99 0-5 15,-5-6 0-15,4 1 3 16,-9-1-8-16,-6 1-2 15,-3 5-44-15,-11 0-31 16,-6 0-113-16,-2 0-427 16</inkml:trace>
  <inkml:trace contextRef="#ctx0" brushRef="#br0" timeOffset="49983.62">11552 11643 1190 0,'0'0'75'15,"0"0"-41"-15,0 0 96 0,0 0-38 16,0 0-5-16,0 0-48 16,-31 119-15-16,31-83 4 15,4 7-26-15,-2 3 4 16,-2 0-12-16,0 0-15 16,0-10-90-16,-2-12-159 15</inkml:trace>
  <inkml:trace contextRef="#ctx0" brushRef="#br0" timeOffset="50854.47">9411 12937 855 0,'0'0'303'0,"0"0"-272"0,0 0 51 16,0 0 6-16,0 0 1 15,0 0-40-15,-18 10-14 16,18-10 18-16,0 3-36 16,11 3 7-16,16 0-17 15,18 2 6-15,13 0 13 16,13-4-16-16,14-4 8 15,8 0-4-15,7 0-10 16,12-16 22-16,-1-3-14 16,-4 0-6-16,4 0 13 15,-3 0-14-15,0 1-2 16,2 2 4-16,-4-3-2 16,2 3 21-16,-6-2-26 15,-4 0 0-15,0-2 17 0,-7-2-16 16,-6 0 6-16,-11 0-7 15,-3 2 1-15,-11 2 4 16,1 4-5-16,-9 4 0 16,4 1 9-16,0 3-9 15,-4 0 1-15,-6 1-1 16,-1-1 0-16,-5-2 0 16,-5 0 0-16,3 0-1 15,-7 2 0-15,-4 0 2 16,-4-1 3-16,-5 4-4 15,-1-1 0-15,-5 2-1 16,-1-3 1-16,-3 1 0 16,-3 1-6-16,2-4 3 15,-5 1-6-15,-2 0-9 0,0 0-22 16,0 2 0-16,-14 4-82 16,-17 0-234-16</inkml:trace>
  <inkml:trace contextRef="#ctx0" brushRef="#br0" timeOffset="52081.59">9366 13764 1344 0,'0'0'64'16,"0"0"-54"-16,0 0 32 0,0 0 41 16,0 140-2-16,-2-58-51 15,-13 10-15-15,-3 5 10 16,-3-7-19-16,4-12-2 15,-1-16-4-15,3-21-9 16,5-17-18-16,4-24-80 16,6 0-146-16,0-38-960 15</inkml:trace>
  <inkml:trace contextRef="#ctx0" brushRef="#br0" timeOffset="52263.86">9310 14151 1369 0,'0'0'36'0,"0"0"-33"16,0 0 20-16,0 0-1 15,0 0-7-15,0 0 0 16,154-58-14-16,-96 34 6 16,-2 2-7-16,-2 2 0 15,-10 1-4-15,-11 8-19 16,-8 3-90-16,-21 2-124 15</inkml:trace>
  <inkml:trace contextRef="#ctx0" brushRef="#br0" timeOffset="52568.68">9692 13682 1314 0,'0'0'133'0,"0"0"-98"16,0 0 2-16,0 0 44 15,0 0-35-15,0 0-20 16,15 120 16-16,-13-45-29 16,8 10 16-16,-10 15-1 0,0 9-16 15,0 1 3 1,0-5-15-16,-10-17 4 0,-3-26-6 15,7-26 2 1,-2-19-12-16,8-17-28 0,0 0-50 16,0-21-73-16,0-23-124 15</inkml:trace>
  <inkml:trace contextRef="#ctx0" brushRef="#br0" timeOffset="53005.5">10095 13489 1138 0,'0'0'77'0,"0"0"-55"15,0 0 37-15,0 0 52 0,0 0-9 16,0 0-43-16,23 54-23 15,-10 0-8-15,0 8 16 16,-2 9-2-16,-2 3-17 16,-5 5-17-16,-4 4 11 15,0 2-19-15,0-5 0 16,0-16 0-16,-8-16 0 16,-1-22-25-16,2-12-26 15,7-14-43-15,-5 0-43 16,5-6-154-16</inkml:trace>
  <inkml:trace contextRef="#ctx0" brushRef="#br0" timeOffset="53344.84">10108 13485 138 0,'0'0'1184'0,"0"0"-1176"16,0 0-7-16,0 0 6 16,0 0 54-16,156-66-11 15,-109 62-36-15,-5 4 8 16,-11 0-10-16,-4 0 5 16,-11 14 9-16,-5 8 12 15,-9 10 5-15,-2 12-34 16,-2 12 18-16,-25 5-5 15,-10 0-15-15,-13 4 10 16,-10-5-17-16,-2-6 0 0,-1-8 0 16,17-12 0-16,7-12-25 15,22-11-23-15,13-11-77 16,4 0-194-16</inkml:trace>
  <inkml:trace contextRef="#ctx0" brushRef="#br0" timeOffset="53545.69">10409 13736 1253 0,'0'0'20'0,"0"0"-2"16,0 0 91-16,13 154-40 16,-13-90 15-16,2 9-35 15,-2 2-25-15,0 0 2 16,0-7-16-16,0-20-1 15,0-18-9-15,0-20-31 16,0-10-18-16,0-12-224 16</inkml:trace>
  <inkml:trace contextRef="#ctx0" brushRef="#br0" timeOffset="53881.66">10612 13908 1407 0,'0'0'1'0,"0"0"16"16,0 0 9-16,0 0 9 15,0 0-5-15,0 0-30 16,-93 120 4-16,66-82-8 16,2-2 4-16,7-5-5 15,5-9 0-15,4-11 2 16,6-5 3-16,3-6 0 15,0 0-12-15,3 0 12 16,23 0 5-16,3 0 20 0,8 0 22 16,-6 0-14-1,-3 3-6-15,-1-1-15 0,-5 6 2 16,3-4 11-16,-10 0-25 16,-1-2 0-16,-12-2-4 15,-2 0-55-15,0 0-118 16,-2-10-726-16</inkml:trace>
  <inkml:trace contextRef="#ctx0" brushRef="#br0" timeOffset="54723.71">10652 13535 1299 0,'0'0'132'0,"0"0"-73"16,0 0 0-16,0 0 9 15,0 0-12-15,0 0-51 16,0 0-2-16,4-4 1 15,17-2 2-15,-2-3 1 16,6 2-7-16,0 1 0 16,-1 0-8-16,3 2-9 15,-1 4-71-15,-8 0-98 16,-7 0-606-16</inkml:trace>
  <inkml:trace contextRef="#ctx0" brushRef="#br0" timeOffset="56276.09">10933 13321 1326 0,'0'0'44'0,"0"0"71"15,0 0-27-15,0 0-45 16,0 0-1-16,0 0-19 15,22 0-5-15,-22 12-16 16,7 20 2-16,-1 8 19 16,-4 6-23-16,5-6 6 0,-7-8-10 15,0-6 4-15,0-7 0 16,0-10-16-16,3-3-10 16,-3-6 9-16,2 0-20 15,-2 0 20-15,0 0 15 16,0 0-1-16,0 0 2 15,0 0 1-15,0 0 0 16,0 0-4-16,0 0 4 16,0 0 0-16,0 0-3 15,0 0 8-15,0 0-8 16,0 0 3-16,0 0 0 16,2 0 3-16,-2 0-3 15,0 0 0-15,0 0 12 16,0 0-12-16,0 0 7 15,0 0-7-15,0 0 0 0,0 0 2 16,0 0-2 0,0 0 0-16,0 0-3 0,0 0 7 15,0 0-5-15,0 0 1 16,0 0 0-16,0 0 6 16,0 0-6-16,0 0 0 15,0 0 2-15,0 0 2 16,0 0-4-16,0 0 0 15,0 0 0-15,0 0-1 16,0 0 1-16,0 0-2 0,0 0-1 16,0-4 1-16,0-7 0 15,0-5 2-15,0-3-12 16,0 1 8-16,0 0-17 16,0 2-6-16,0 1 3 15,0 10-3-15,0 2 26 16,0 3-2-16,0 0 3 15,0 0 14-15,0 0-14 16,0 0 0-16,0 0 8 16,0 0-6-16,0 0 12 15,0 0-14-15,0 0 1 16,0 0 6-16,0 0-7 16,0 0 0-16,0 0 0 15,0 0 5-15,0 0-7 16,0 0 2-16,0 0 0 0,0 0-1 15,0 0 1 1,0 0 0-16,0 0-3 0,0 0 9 16,0 0-5-1,0 0-1-15,0 0 0 0,0 0 3 16,0 0-3-16,0 0 0 16,0 0-4-16,0 0 2 15,0 0 1-15,0 0-4 16,0 0 5-16,0 0-3 15,0 0 3-15,0 0-2 16,0 0-2-16,-2 0 7 16,2 0-6-16,-2 0 3 0,2 0 0 15,0 0 2-15,-3 0-2 16,3 0 0-16,0 0 3 16,0 0-3-16,0 0 7 15,0 0-7-15,0 0 1 16,0 0 2-16,0 0-2 15,0 0-1-15,0 0 7 16,0 0-4-16,0 0 1 16,0 0-4-16,0 0 0 15,0 0 0-15,0 0 0 16,0 0-4-16,0 0 2 16,0 0-1-16,0 0-2 15,0 0 1-15,0 0-11 0,0 0 11 16,0-3-13-1,-2-1-10-15,-3 0 8 0,5-2 2 16,0 4 13-16,0 0-1 16,0 2 5-16,0 0 0 15,0 0 2-15,0 0-2 16,0 0 19-16,-2 0 2 16,2 0 8-16,0 0-12 15,0 0-3-15,0 0 19 16,0 0-26-16,0 0 1 15,0 0 3-15,0 4-10 16,0 14 10-16,0 6-10 0,2 7 3 16,10 4 19-16,-5 2-17 15,1 3 0-15,-1 3 6 16,0 4-3-16,0-1 12 16,-3-2-17-16,0 0-2 15,-4 4 15-15,7-2-13 16,-5 4 2-16,0 4 4 15,0 3-9-15,-2-1 16 16,0-2-17-16,3-8 0 16,-3-5 6-16,0-11-6 15,5-10 0-15,-5-11-2 16,0-6 9-16,2-3-13 16,-2 0 6-16,0 0-24 0,0 0 12 15,0 0-26-15,0-6-33 16,0-20-34-16,0-10-92 15,-10-11-785-15</inkml:trace>
  <inkml:trace contextRef="#ctx0" brushRef="#br0" timeOffset="56614.56">11055 13864 1221 0,'0'0'123'0,"0"0"-99"16,0 0 39-16,0 0 3 16,0 0-3-16,0 0-8 15,65-30-32-15,-38 16-6 0,4-2 9 16,0 2-11-16,0 2-6 15,-4 0-9-15,-2-1 0 16,-6 4-2-16,4-1 2 16,-5 0 0-16,-3 2-2 15,-1-5-7-15,-5 1-24 16,-7 1-47-16,-2-5-124 16,0 5-588-16</inkml:trace>
  <inkml:trace contextRef="#ctx0" brushRef="#br0" timeOffset="56911.55">11376 13361 1328 0,'0'0'87'0,"0"0"-83"16,0 0 45-16,0 0 3 15,0 0-3-15,0 0 8 16,51 120-39-16,-38-54 8 16,8 6 11-16,-11 5-12 15,2-5 16-15,-3 4-25 16,-5-6-11-16,-2-6 14 16,-2-5-19-16,0-12 0 0,0-7-4 15,0-11-3-15,6-11 0 16,-4-6-37-16,0-8-28 15,-2-4-52-15,0 0-248 16</inkml:trace>
  <inkml:trace contextRef="#ctx0" brushRef="#br0" timeOffset="57311.37">11592 13177 1602 0,'0'0'19'0,"0"0"-3"16,0 0-3-16,0 0 35 0,0 0-13 16,0 0-27-1,107-24 7-15,-78 12-15 0,-2 1 0 16,0 1-6-16,-5 2 6 15,-2 2-39-15,-7 2-30 16,-6 2-79-16,-2 2-109 16</inkml:trace>
  <inkml:trace contextRef="#ctx0" brushRef="#br0" timeOffset="57597.39">11806 13112 1202 0,'0'0'118'0,"0"0"-43"0,0 0 0 16,0 0 7-16,0 0-25 16,0 0-32-16,-7 0 9 15,7 4-17-15,0 0-3 16,0 9-6-16,0 8-5 16,0 9 5-16,0 7-8 15,0 3 0-15,0 1 16 16,9 6-11-16,-4-5 13 15,2-2-1-15,-5-7-17 16,0-10 10-16,-2-7-10 0,0-8 0 16,2-4-5-16,-2-4-4 15,0 0-39-15,0 0-35 16,0-12-85-16,0-8-797 16</inkml:trace>
  <inkml:trace contextRef="#ctx0" brushRef="#br0" timeOffset="58126.76">12165 13593 1513 0,'0'0'124'0,"0"0"-116"0,0 0 15 15,0 0 25-15,0 0 14 16,0 0-26-16,158-60-30 16,-104 41-2-16,-1 0-4 15,2-1 1-15,-3 3-8 16,-7-2 1-16,-12 5-40 16,-7 3-23-16,-12-2-77 15,-14 5-157-15</inkml:trace>
  <inkml:trace contextRef="#ctx0" brushRef="#br0" timeOffset="58364.68">12370 13239 1605 0,'0'0'8'16,"0"0"3"-16,0 0 41 15,29 126 1-15,-18-70-1 16,-2 14-39-16,-3 8 0 16,-6 6-13-16,0 2 2 15,0-13 0-15,0-7-2 0,0-17-20 16,-4-19-22 0,-3-21-73-16,1-9-153 0</inkml:trace>
  <inkml:trace contextRef="#ctx0" brushRef="#br0" timeOffset="58669.16">12807 13106 1477 0,'0'0'85'0,"0"0"-80"0,0 0 27 16,0 0 58-16,50 128-32 15,-29-53-22-15,-5 15-7 16,-10 13-14-16,-4 6-2 16,-2-2-13-16,0-13 7 15,0-15-7-15,-4-18 0 16,-2-23-10-16,0-16-4 15,4-13-33-15,-4-9-51 16,-3-14-123-16</inkml:trace>
  <inkml:trace contextRef="#ctx0" brushRef="#br0" timeOffset="59148.12">12851 13186 1531 0,'0'0'76'0,"0"0"-55"15,0 0 45-15,0 0-39 16,0 0-2-16,64-112-17 16,-35 92-6-16,5 6 3 15,-1 8-5-15,1 6-1 0,6 0-1 16,-4 5 4-16,-3 16-4 15,-6 9 0-15,-7 7 2 16,-7 0 7-16,-2 2-4 16,-8 1-1-16,-3-3 16 15,0 5-13-15,-27 2 0 16,-9 4-5-16,-15-3 0 16,-13 1-9-16,6-8 9 15,8-12-8-15,21-12 7 16,16-8 2-16,13-6-2 15,0 2 1-15,0-2 0 16,7 6 0-16,17 5 1 0,10-4 5 16,-1 7 18-16,0-2-10 15,3 2 6-15,-3 4-20 16,4 3 4-16,-6 1 2 16,0 1-6-16,-2-2-1 15,-3-3-6-15,-1-5-6 16,-7-4-36-16,-5-5-90 15,-9-4-208-15</inkml:trace>
  <inkml:trace contextRef="#ctx0" brushRef="#br0" timeOffset="59424.3">13453 13477 1651 0,'0'0'7'0,"0"0"12"15,40 119 38-15,-34-69-12 16,6-2-6-16,-8-1-39 16,7-2 0-16,1-5 5 15,-6-8-5-15,5-7-1 16,-7-10-15-16,4-9-50 15,-6-4-30-15,0-2-91 16,-2-4-376-16</inkml:trace>
  <inkml:trace contextRef="#ctx0" brushRef="#br0" timeOffset="59731.09">13665 13461 1186 0,'0'0'298'0,"0"0"-246"0,0 0 16 16,0 0 16-16,0 0-45 16,0 0-17-16,0 8-19 15,-14 12 5-15,-13 7-4 16,-2 6-4-16,5-3 0 16,6-1 3-16,9-5-2 15,9-1 12-15,0 4-1 16,7-6-4-16,13 0 29 15,2-6-28-15,0-8-3 0,1-4 15 16,-4 1-16-16,8-1 2 16,-4-3-7-16,-3 0 0 15,-3 0-7-15,-1 0 7 16,-3 0-31-16,1 4-3 16,-3 4-84-16,-11 0-163 15</inkml:trace>
  <inkml:trace contextRef="#ctx0" brushRef="#br0" timeOffset="60945.28">12113 12616 1198 0,'0'0'119'0,"0"0"-84"0,0 0 60 15,0 0-7-15,0 0-31 16,0 0-7-16,0 0-39 16,0 0 22-16,0 0-5 15,10 0-6-15,7-7 23 16,10-7-25-16,4-3-15 16,7 0 24-16,7-3-26 15,3 0-1-15,10 0 9 16,7 2-6-16,-3 3 4 15,8 4-7-15,-5-2-1 16,-3 3 21-16,-2-3-21 16,-5 0-1-16,1-4 20 15,2 3-9-15,-2-1 7 0,2 5-12 16,-4-1-3 0,-6 7 16-16,4 0-19 0,-8 1 0 15,-1 1 7-15,-8 0-7 16,3 0 6-16,-5 0-6 15,1-2 3-15,-3 2 0 16,-2-4-3-16,2 2 0 16,0 0 0-16,0-1 3 15,5 5-1-15,-3-1-2 16,6-1 0-16,-4-2 7 16,7 0-7-16,1-4 0 15,-1 0 3-15,-4 2 0 16,-5 0-1-16,-4 0-2 15,-4 1 0-15,-7 4-3 0,4 1 3 16,-4 0 0-16,-1 0 2 16,4 0-1-16,-3 0 0 15,-1 0-1-15,6 0 0 16,-3 0-1-16,-5 0 1 16,-1-2 0-16,-3 2 4 15,-7-3-2-15,3 3-2 16,-3 0 0-16,-4-1 0 15,3 1-6-15,-3-1 6 16,0 1-7-16,0 0-6 16,0-7-24-16,0 1-41 0,-20 0-113 15</inkml:trace>
  <inkml:trace contextRef="#ctx0" brushRef="#br0" timeOffset="64710.19">14631 11658 1493 0,'0'0'0'16,"0"0"0"-16,0 0 0 16,0 0 15-16,0 0 55 0,42-108-25 15,1 98-20-15,11 3 16 16,6 2-21-16,-3 1-5 16,3 0 6-16,3 2-12 15,-3 0 5-15,4 2-14 16,13 0 6-16,0 12 1 15,8 18-7-15,4 12 0 16,-4 11 0-16,0 6 3 16,-12 10-2-16,0 1-1 15,-1 0 0-15,-5 2 4 16,-9-3-4-16,-5-8 0 16,-8 6 0-16,-5 1 1 0,-7 7 1 15,-2 4-2-15,-4 7 2 16,-4 0 1-16,-6-1-3 15,-3-2 0-15,-3-3 0 16,-5 4 3-16,-6 6-2 16,0 1-1-16,0 8 0 15,-4 6 9-15,-11 5-8 16,-8 8-1-16,1 3 17 16,-2 1-8-16,-5-5 1 15,-2-4-10-15,-6 0 0 16,4-13 12-16,-7-6-12 15,-2-10 0-15,-1-3 2 16,-5-5 1-16,-6-2 1 16,-4 0-4-16,2-4 1 15,1-4 4-15,-3-3-5 0,2-6 0 16,7-6 2-16,-5-2 0 16,10-6-2-16,-2-4 0 15,-6-2 0-15,5-1 11 16,-6 3-11-16,-3-3 0 15,5 4 4-15,-1-4-3 16,-1 0 1-16,10-9-2 16,8-2 0-16,6-9 0 15,9-3 0-15,11-10 0 16,0 5-4-16,3-3 9 16,-6 0-2-16,-3 5-3 0,-3 3 0 15,-2 0 2-15,0 1-2 16,-1-1 0-16,6-3-2 15,-1-2 5-15,5 1-1 16,3 0-2-16,-2-4 0 16,4-1 2-16,-3 2-2 15,3 0 0-15,-8 9 1 16,1 1-1-16,-8 6 0 16,2 2 0-16,-6 4 0 15,3-2 2-15,-5 0-2 16,2 1-3-16,1-6 3 15,6-7 1-15,5 1-1 16,-1-6 0-16,1-1 0 16,-3 0 3-16,1 5-3 0,-5 2 0 15,-7 3-1-15,-2 7 3 16,-7-1-1-16,5 3-1 16,2-2 0-16,2-3 1 15,8-4-1-15,1-3-1 16,-1-4-1-16,11-3 4 15,-3-2-1-15,-3 0-1 16,1 4 0-16,-1 0-1 16,-3 4 2-16,-8 0-1 15,5 5 1-15,-6 0 3 16,-1 2-6-16,2-2 2 16,7-7 0-16,5 1 3 15,5-6-3-15,-2 1-1 16,-1 0-2-16,-2 2 6 0,-5 2-5 15,-2 0 2-15,-4 4 0 16,-3 1 1-16,-2 0-1 16,-2 0-2-16,4-1-1 15,2-2 6-15,3-2-2 16,2 2-1-16,0-1 0 16,-3 0-1-16,2 3 1 15,-8 2 0-15,-8 4-3 16,9 1 9-16,-6-4-8 15,3 3 2-15,2-4 0 16,1 4-2-16,-1 0 2 0,0-3 0 16,2-6-4-16,-7 4 5 15,5-3-2-15,-2-4-2 16,2 2 3-16,0-3-4 16,0 4 4-16,2-3-1 15,-4 0-1-15,4-2 4 16,-2 1-5-16,10 0 3 15,-2-3 0-15,11-2-3 16,-2 0 3-16,3-4 0 16,3 2-1-16,-2 0 4 15,0 2-1-15,-1-4-2 16,-2 6 0-16,2-5 0 0,2 2 0 16,-6-1 0-16,6-1-4 15,-6 4 8-15,-10-5-5 16,2 6 1-16,-14-4 0 15,2 0-6-15,-5-2 6 16,5 0-2-16,-7 0 1 16,-5-15-4-16,-3-12 5 15,-4-11-4-15,8-3 2 16,5 6-4-16,10 2 6 16,8 7-1-16,-2 4-2 15,1 3 6-15,2 4-5 16,2 5 2-16,-2 0 0 15,0 3-3-15,4 1 3 16,3 1 0-16,-1 1-4 16,6 2 8-16,-1 2-5 0,-3-2 1 15,4 2 0-15,-10-2 1 16,4-2-1-16,-1 4 0 16,-1 0-3-16,1 0 8 15,1 0-8-15,-1 0 3 16,-10 14-1-16,3 2-7 15,-3 2 8-15,-2 9-2 16,-2 6 1-16,-4 11-2 16,-5 6 2-16,5 0-7 15,6-11 8-15,0-3 0 16,12-6 0-16,-3-4 0 16,5 0-3-16,4-10 6 0,2-3-1 15,0-7-2-15,7-5 0 16,0-1-3-16,0 0 3 15,0 0 0-15,0 0-2 16,0 0-4-16,0 0 5 16,0 0-12-16,0 0-2 15,0 0 13-15,0 0-22 16,0-6 5-16,0-22 8 16,0-22 0-16,0-22 7 15,0-20-4-15,14-7 0 16,-1 15 2-16,10 8 5 15,-4 15 1-15,10 10-4 16,-6 7 8-16,-3 7-2 0,-5 10-2 16,-3 10 0-1,-8 11 19-15,-4 5-14 0,5 1 7 16,-5 0-1-16,0 0-11 16,2 0 6-16,-2 0-6 15,0 0 0-15,0 0 4 16,0 0-3-16,2 0-1 15,-2-2 10-15,0 2-7 16,0 0 12-16,0 0-15 16,0 0 0-16,0 0 5 15,2-3-5-15,5 2 0 16,9-8-2-16,8 5 4 0,23-2-5 16,13 2 3-16,9 0 0 15,9 4 4-15,0 0-4 16,0 0 0-16,-5 0 5 15,-3 0-3-15,-11-6 8 16,-1 1-10-16,-13-1 0 16,-5 0 10-16,-11 1-10 15,-4 5 0-15,-8 0 0 16,-1 0 4-16,-3 0 0 16,-1 0-4-16,-3 0 0 15,-5 0 0-15,0 0 0 16,-4 0 0-16,0 0-1 15,0 0 5-15,0 0-2 16,0 0-2-16,0 0 0 16,0 0 4-16,0 0-4 0,0 0 0 15,0-6-12-15,-8-14-39 16,-21-12-124-16</inkml:trace>
  <inkml:trace contextRef="#ctx0" brushRef="#br0" timeOffset="67187.56">18265 14391 1500 0,'0'0'58'0,"0"0"-47"16,0 0 24-16,0 0 29 15,0 0-19-15,25 127-14 16,-12-15-3-16,-11 29 15 16,-2 21-22-16,-9 10-15 15,-24 13 10-15,-9 5-16 16,1-14-3-16,10-26-1 15,14-43-27-15,7-44-11 16,10-47-73-16,0-18-139 16,0-46-1115-16</inkml:trace>
  <inkml:trace contextRef="#ctx0" brushRef="#br0" timeOffset="67543.05">18760 14700 1615 0,'0'0'0'0,"0"0"0"0,20 122 60 15,-18-57-8 1,-2 7-15-16,0 0-37 0,-20 1 2 16,-22-1 23-16,-25-5-23 15,-20-4 1-15,-11-9-3 16,-5-6 8-16,12-12-4 15,20-6-1-15,17-7 3 16,25-12 19-16,18-3-15 16,9-3-1-16,2 7-9 15,25 12 6-15,19 12 2 16,23 8 11-16,5-4-8 16,5-5 16-16,6-6-22 15,-6-9-5-15,6-6 0 16,-12-4-2-16,-3-2-14 15,-13 1-38-15,-19-2-106 0,-21-7-649 16</inkml:trace>
  <inkml:trace contextRef="#ctx0" brushRef="#br0" timeOffset="68035.5">19422 15486 1622 0,'0'0'16'15,"0"0"17"-15,44-107 45 0,-35 57-39 16,-9 4-8-16,0-1-30 16,-11 7 0-16,-14 6-2 15,-8 9-3-15,0 11 3 16,-7 14-5-16,-5 6 6 15,-2 37 11-15,7 19-11 16,0 14 9-16,4 5 9 16,12 5-7-16,6-11 13 15,11-21-20-15,0-19-2 16,7-22 3-16,0-13-5 16,9 0-5-16,20-13 2 15,14-26 5-15,11-15-11 16,3-6 7-16,1 2-15 15,-9 11 17-15,-7 12-11 16,-13 16 10-16,-15 8 1 0,-5 11 0 16,-9 0 18-16,0 0-7 15,0 18-6-15,0 19 14 16,11 8-16-16,9 8 8 16,9-8-10-16,9-10 7 15,-1-13-13-15,4-11 5 16,-1-8-39-16,-5-3-8 15,-8 0-90-15,-6-19-237 16</inkml:trace>
  <inkml:trace contextRef="#ctx0" brushRef="#br0" timeOffset="68296.64">20006 14584 1131 0,'0'0'600'0,"0"0"-576"16,0 0 13-16,0 0 24 15,0 0-18-15,-16 167-24 16,20-84 5-16,-2 10 17 16,-2 9-32-16,0-2 9 15,0-2-18-15,0-11-12 16,0-18 0-16,10-12-47 15,3-13-23-15,3-12-66 0,-5-15-268 16</inkml:trace>
  <inkml:trace contextRef="#ctx0" brushRef="#br0" timeOffset="69574.12">20476 15077 1380 0,'0'0'95'16,"0"0"-51"-16,0 0 48 0,0 0-20 15,0 0-35-15,0 0-22 16,-7-4 19-16,7 14-25 15,0 25 7-15,2 19 4 16,7 17-12-16,-7 6-2 16,-2-7-6-16,0-10 1 15,0-20-5-15,0-14 4 16,0-15-7-16,0-11 2 16,0 0-1-16,2-11-14 0,5-25 6 15,7-11 1-15,3-16 7 16,12-5-21-16,10 2-1 15,-4 6 27-15,5 7 1 16,-5 13 0-16,-3 15 3 16,-14 13 8-16,-14 9 30 15,-2 3-29-15,3 0 4 16,-1 36 5-16,0 18-21 16,4 15 2-16,-6 3-2 15,0-10 2-15,9-15-2 16,-5-16 0-16,6-12-6 0,-10-12 3 15,0-7 6 1,-2 0-4-16,7-4 1 0,7-24 0 16,5-7 2-16,17-9-2 15,7-1-2-15,3 10-1 16,-1 12 4-16,-3 9-1 16,-4 14 0-16,-14 0 0 15,-1 18 21-15,-8 22-4 16,-1 8 6-16,-1 8 1 15,1-1-16-15,1-11-7 16,3-13-1-16,6-11-11 16,-4-14-4-16,5-6-73 0,-5 0-86 15,0-22-378 1</inkml:trace>
  <inkml:trace contextRef="#ctx0" brushRef="#br0" timeOffset="70030.42">21710 15236 1240 0,'0'0'289'16,"0"0"-211"-16,0-107-4 15,0 65 3-15,0 7-44 16,-9 6-6-16,4 11-3 16,-10 2-16-16,2 6 14 15,-7 3-22-15,-5 7-13 16,-2 0 10-16,-4 27-5 15,0 29 4-15,-3 21 3 0,3 4 1 16,14-1 4 0,3-13-4-16,10-17 0 0,4-14 13 15,0-11-7-15,4-16 0 16,16-9-6-16,5 0 0 16,8-28 1-16,3-18-1 15,4-10-17-15,-7 2 8 16,5 7-15-16,-5 20 18 15,-8 13 2-15,-7 14 4 16,-5 0 10-16,-6 12 1 16,2 17 8-16,0 12 15 15,-5 3-19-15,-2 1-1 0,2-6-14 16,4-3 4 0,5-10-14-16,3-4 8 15,1-12-36-15,8-10-28 16,-9-8-96-16,3-30-227 0</inkml:trace>
  <inkml:trace contextRef="#ctx0" brushRef="#br0" timeOffset="70357.74">22024 15083 1543 0,'0'0'92'0,"0"0"12"16,0 0-34-16,0 0-37 15,0 0-6-15,0 0-26 16,2 86 2-16,10-28-3 0,-6 2 0 15,1-10 7-15,-3-8-7 16,0-23 0-16,1-11-2 16,-2-8 2-16,1-6 0 15,7-30-19-15,2-12 18 16,3-10-11-16,-3-4 9 16,1 12-3-16,3 9 3 15,1 13 3-15,1 16 0 16,-2 6 10-16,-5 6-3 15,-2 0 25-15,3 0-30 16,1 6 2-16,1 20 10 16,4 15-9-16,-9 14 1 15,4 16-6-15,6 4-13 0,-2-8 10 16,7-13-57-16,-2-24-90 16,2-26-445-16</inkml:trace>
  <inkml:trace contextRef="#ctx0" brushRef="#br0" timeOffset="70860.72">23940 14315 1702 0,'0'0'5'15,"0"0"-2"-15,0 0 51 16,0 0-24-16,-138-68-6 16,98 68-24-16,-9 30 4 15,-5 32-6-15,6 29 2 0,-2 22 0 16,17 16 20-16,13 17-2 16,9 7 2-16,11-5-8 15,0-11-8-15,6-27 24 16,21-30-28-16,11-32 0 15,11-21 2-15,14-24 1 16,10-3-6-16,12-36-2 16,2-23-11-16,0-24 15 15,-12-7-46-15,-15-3-37 16,-10 16-12-16,-23 16-67 16,-21 29-116-16,-6 16-489 15</inkml:trace>
  <inkml:trace contextRef="#ctx0" brushRef="#br0" timeOffset="71143.55">24141 14981 611 0,'0'0'293'15,"0"0"-126"-15,-158 58-73 16,113-45-29-16,16-7 96 16,16-5-21-16,8-1-26 0,5 0-72 15,5 0-13-15,26-18 11 16,15-11-7-16,14-6-8 16,5-1-25-16,-7 3 3 15,2 6-18-15,-8 11 3 16,-17 6-14-16,-8 10 15 15,-9 0 4-15,-9 8 7 16,-7 33 20-16,-2 17 8 16,0 26 32-16,0 10-32 15,0 2-4-15,9-8 2 16,-3-12-15-16,10-18-11 0,-1-19-1 16,4-21-11-16,-9-17 7 15,2-1-47-15,-3-18-38 16,5-18-70-16,-6-3-735 15</inkml:trace>
  <inkml:trace contextRef="#ctx0" brushRef="#br0" timeOffset="71914.62">25086 15011 1445 0,'0'0'265'16,"0"0"-168"-1,0 0-47-15,0-132-17 0,0 86-26 16,0 0 13-16,0 2-20 16,-10 9-4-16,-5 7 2 15,-3 14-6-15,-9 12-4 16,-4 2 3-16,-11 22 9 16,-3 22-4-16,3 23 4 15,6 10 0-15,7 11 9 16,11 4-6-16,12-6 7 15,6-13-7-15,0-14-2 16,2-19 15-16,16-16-16 16,9-20-3-16,6-4 1 15,5-17 1-15,4-34-3 0,1-13-12 16,-8-12-11 0,1 2 27-16,-7 7-24 0,-11 13 6 15,-3 14 16-15,-4 15 2 16,-8 10 9-16,-1 9 0 15,-2 4 1-15,0 2 25 16,0 0-31-16,0 0-2 16,0 0 9-16,0 25-9 15,0 23 1-15,0 21 0 16,9 13 0-16,2-6 22 16,5-13-25-16,1-19 0 15,3-16 0-15,5-14 1 16,0-14-2-16,6 0-9 15,9-24-13-15,4-18 17 16,1-10-6-16,1-5-4 16,-1-1 13-16,-5 4-8 15,-4 1 4-15,-14 0 1 0,1 5 6 16,-15-2 0-16,-1-3 0 16,-7-1 0-16,0 8 3 15,-7 12 0-15,-1 14 2 16,0 16 2-16,4 4-1 15,2 0 25-15,-5 18-30 16,1 18-1-16,4 18 15 16,-5 4 1-16,4 7 4 0,1 3-13 15,2 3 2 1,0 2 19-16,0-3-28 0,14-10 0 16,3-13 4-16,6-20-4 15,-7-12-8-15,-1-15-17 16,-1-4-33-16,-1-41 23 15,-5-15-50-15,0-14-101 16,-8-6-297-16</inkml:trace>
  <inkml:trace contextRef="#ctx0" brushRef="#br0" timeOffset="72106.75">25591 14229 1593 0,'0'0'125'0,"0"0"-78"0,0 0 27 16,0 0-23-16,0 0-16 16,0 0-31-16,38 29 5 15,-22-14-18-15,1 9 0 16,4 4-41-16,-6 5-95 16,1-5-460-16</inkml:trace>
  <inkml:trace contextRef="#ctx0" brushRef="#br0" timeOffset="72580.22">25894 14539 1501 0,'0'0'156'0,"0"0"-108"16,0 0 27-16,18 111 8 16,-13-63-55-16,6 2 0 0,-9 0-18 15,-2 3-6 1,0 5 18-16,0-2-22 0,0-2 0 15,0-4 9-15,0-14-5 16,0-8-5-16,0-15 1 16,0-13-14-16,0 0 13 15,13-31-15-15,5-29 11 16,5-20 0-16,-2-16-7 16,2 0 2-16,-5 7-26 15,-1 13-14-15,6 16 23 16,-5 18 2-16,-1 12 25 0,-3 12 1 15,-1 3 9-15,-2 11 28 16,3 4-8-16,-3 0-14 16,-3 0 20-16,6 10-24 15,-3 30 7-15,1 23 9 16,-4 15-14-16,-3 11 6 16,-3 3-19-16,0-2 4 15,2-10 1-15,4-10-6 16,-8-12 0-16,2-14 2 15,2-16-1-15,-2-15-2 16,5-13-16-16,-7 0-25 16,0-18-13-16,2-25-97 0,10-7-794 15</inkml:trace>
  <inkml:trace contextRef="#ctx0" brushRef="#br0" timeOffset="72771.97">26757 14945 1865 0,'0'0'53'0,"0"0"-15"16,0 0-16-16,0 0-22 15,0 0-7-15,0 0-91 16,-54 2-567-16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4:58:42.80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 3810 1330 0,'0'0'12'16,"0"0"-3"-16,0 0 20 15,0 0 10-15,0 0-18 16,0 0-17-16,0 0-2 16,2 0 12-16,0 13-1 15,8 14 16-15,-6 11 16 16,2 14-7-16,-1 6-9 15,-5-3-29-15,0-10 8 16,2-11-8-16,-2-12-6 16,2-8-8-16,0-9-79 15,0-5-55-15,0 0-267 16</inkml:trace>
  <inkml:trace contextRef="#ctx0" brushRef="#br0" timeOffset="227.05">1060 4059 1278 0,'0'0'47'0,"0"0"-31"16,0 0 18-16,0 0 15 15,0 0-16-15,0 0-20 16,101-36-9-16,-57 23-4 16,1 4 4-16,-3-4-4 15,-2 3 0-15,-9 2-5 16,-6 1-12-16,-13 3-42 15,-12 2-25-15,0 2-112 16</inkml:trace>
  <inkml:trace contextRef="#ctx0" brushRef="#br0" timeOffset="445.51">853 4426 1030 0,'0'0'270'16,"0"0"-265"-16,0 0-5 15,0 0 44-15,0 0 33 0,150-59-30 16,-86 34-26-16,3 2 14 16,-3 0-21-16,-1 6-11 15,-5-1 11-15,-8 5-11 16,-5 1-3-1,-7 3 0-15,-11 1-5 0,-11 2-3 16,-14 0-46-16,-2-3-66 16,-14 0-205-16</inkml:trace>
  <inkml:trace contextRef="#ctx0" brushRef="#br0" timeOffset="766.04">1174 3860 1362 0,'0'0'15'0,"0"0"-8"16,0 0 2-16,0 0 44 15,0 0-49-15,0 0-2 16,-21 134 14-16,15-62 14 15,-5 15 18-15,-5 8-7 16,-6 8-14-16,-7 3-6 0,0-6-8 16,-2-11 0-1,6-18-10-15,3-18 1 0,9-19-8 16,6-15 4-16,2-14-31 16,5-5-25-16,0-22-90 15,12-25-37-15,5-16-806 16</inkml:trace>
  <inkml:trace contextRef="#ctx0" brushRef="#br0" timeOffset="1077.2">1091 4336 1252 0,'0'0'89'0,"0"0"-85"0,0 0 46 16,0 0 6-16,0 0-35 15,0 0-20-15,22-1 4 16,-3 15 3-16,2 15 9 15,0 9-9-15,1 5 3 0,-7 4 20 16,-1-5-22 0,-5-8 1-16,-1-7-1 0,0-10-8 15,-4-5 7 1,3-8-8-16,3-4-5 0,9 0 2 16,8 0 6-16,10-25 1 15,5-10 0-15,3-13-4 16,2-7-6-16,-5-3-43 15,-4 0-41-15,-9 6-135 16</inkml:trace>
  <inkml:trace contextRef="#ctx0" brushRef="#br0" timeOffset="1822.95">1672 3846 1387 0,'0'0'0'0,"0"0"-11"0,0 0 11 15,0 0 11-15,0 0-4 16,117 8 12-16,-95 2-18 16,-9 2-1-16,-3 0 10 15,-8 3 2-15,-2 3 12 16,0 9-16-16,-25 3-8 15,-6 1 6-15,-5-8-6 16,5-7-2-16,4-7-8 16,9-9-17-16,5 0-14 0,7-3-30 15,6-17 15-15,0-1-89 16,0-2 99-16,0 7 46 16,8 8 38-16,-3 6 63 15,-1 2-40-15,-2 0-17 16,2 0-3-16,-1 6 21 15,4 12-19-15,-3 4-10 16,3 0-11-16,1 3-9 16,-1-1-10-16,3 2-3 15,-4 2 0-15,-2 4 1 16,3 4 1-16,-3-3-2 16,4 2 1-16,-4-5 2 0,2-3-2 15,-1-10-1 1,1 1-2-16,2-2-2 0,-2 0 1 15,1 5 2-15,-3-2 0 16,-2 3 1-16,-2 0-3 16,0 1 3-16,0-2 0 15,-2-2 0-15,-13-1 0 16,-3-6 0-16,-3-6 2 16,0-2 0-16,0-4-3 15,-1 0 1-15,4 0-14 16,2-6 13-16,5-3-1 15,5 2-3-15,4-3 4 0,2-5 2 16,0-3-3 0,0-3 1-16,0-2 0 15,8 3-2-15,5 2 3 0,1 2 0 16,4 6 1-16,2 0 1 16,3 2 0-16,3 2-2 15,3 5 1 1,-3-4-7-16,-5 5 6 0,-5 0-21 15,-10-1-17-15,-6-1-102 16,0-5-872-16</inkml:trace>
  <inkml:trace contextRef="#ctx0" brushRef="#br0" timeOffset="2474.02">2143 3810 1508 0,'0'0'31'0,"0"0"-31"0,0 0 10 16,0 0 22-16,0 0-11 15,0 0-20-15,-45 57-2 16,45-36 1-16,0-3 0 0,0-3 2 16,0-2 1-16,0-1-3 15,2-1 1-15,10-4-1 16,1 3 2-16,5-2-2 16,2 0 0-16,2 0-2 15,-1-2 2-15,0 0-8 16,-3-2 3-16,-5 0 0 15,-3-2-5-15,-8 1-4 16,-2 0 0-16,0 3 11 16,-7 3-9-16,-19 3-17 15,-11 3-27-15,-2 4 13 0,-1-3 8 16,2-2-4-16,5-3 32 16,8-2 7-16,5-4 14 15,11-1 19-15,7-2 25 16,2-2-25-16,0 0-16 15,0 0-17-15,0 0 1 16,4 3-3-16,13 5 2 16,2 4 0-16,1 3 2 15,-5 8-1-15,-3 3 6 16,-6 6-1-16,-3 2-2 16,-3 1 17-16,0 5-11 15,0-5-2-15,-9-3 10 0,-3-5-5 16,6-12-5-1,-1-7-8-15,7-8-5 0,0 0-4 16,0 0-52-16,0-15-7 16,0-15 23-16,9-9-41 15,2-7-160 1,3 6-205-16</inkml:trace>
  <inkml:trace contextRef="#ctx0" brushRef="#br0" timeOffset="2610.94">2121 4269 792 0,'0'0'250'15,"0"0"-58"-15,0 0-105 16,0 0-18-16,0 0 0 15,0 0-34-15,35 38 2 16,-33-13-24-16,-2-2-11 16,0 7 7-16,0 2-9 0,0-4-9 15,0-6-37 1,-2-10-40-16,0-12-83 0,2 0-509 16</inkml:trace>
  <inkml:trace contextRef="#ctx0" brushRef="#br0" timeOffset="3025.05">2274 4253 448 0,'0'0'773'16,"0"0"-761"-16,0 0 76 15,0 0-29-15,0 0 6 16,0 0-14-16,5 64-38 16,-5-30 3-16,0 6-4 15,0 1 0-15,-16-1-2 0,-6-2-10 16,-3-5 1-16,-1 0-4 15,-1-9 0 1,-2-7-17-16,0-2 20 16,2-5-14-16,1-4 13 15,1-4 1 1,5-2 0-16,5 0 7 0,5 0-4 16,6 0-1-16,4 0 18 0,0 0 1 15,0 0-3-15,0 0 6 16,0 0-24-16,0 0 15 15,0 0-15-15,12 0 0 16,11 0 3 0,8-6-3-16,8-2 6 15,7-2-3-15,2 0 0 16,2-2 8-16,4 0-11 0,-5-2 0 0,-2 0 8 16,-12 4-7-16,-10-1-1 15,-13 3-11-15,-12 1-59 16,0-5-90-16</inkml:trace>
  <inkml:trace contextRef="#ctx0" brushRef="#br0" timeOffset="3631.21">2869 3856 1321 0,'0'0'222'16,"0"0"-214"-16,0 0-8 15,0 0 24-15,0 0-14 16,-40 115 2-16,18-70-7 16,-7-2-4-16,-5-7-1 15,5-8-4-15,-2-9-8 0,9-7-34 16,9-12-12-1,8 0-17-15,5 0-78 0,0-12-75 16,18-3-100-16,2 1 257 16,0 4 71-16,-5 5 187 15,2 5 2-15,0 0 11 16,-3 3-108-16,-1 17 1 16,1 10-23-16,-4 5-13 15,3 6 10-15,-3 5-34 16,-4 2-13-16,-3 2 16 15,-1 0-25-15,0-5-7 0,-2-12-4 16,0-9 2-16,0-9-3 16,0-10 1-16,0-5-22 15,0 0-12-15,0 0-43 16,4-21-20-16,1-13-91 16,0-13-946-16</inkml:trace>
  <inkml:trace contextRef="#ctx0" brushRef="#br0" timeOffset="3840.4">2885 4171 1468 0,'0'0'12'0,"0"0"-3"0,0 0 7 16,0 0 14 0,0 0 13-16,134-62-5 0,-74 34-38 15,2 0 0 1,-2-1 3-16,0 8-3 0,-6 2-2 15,-12 9-1-15,-13 6-45 16,-14 4 2-16,-15 0-38 16,0 4-74-16,-13 8-421 15</inkml:trace>
  <inkml:trace contextRef="#ctx0" brushRef="#br0" timeOffset="4323.6">3119 3762 1306 0,'0'0'176'16,"0"0"-165"-16,0 0 5 16,0 0 14-16,0 0-25 15,0 0 3-15,9 130 49 16,6-59-40-16,-4 0 5 16,-6 2-7-16,-3-5-4 15,-2 2 3-15,0-4-8 16,0-4-1-16,-9-12-5 15,0-12 0-15,1-14 2 16,3-13-2-16,5-8 0 16,0-3 3-16,0 0-3 15,0-10-1-15,0-20-5 16,0-10-6-16,0-8 6 16,11 5-18-16,4 7 7 15,3 11 14-15,1 9-1 0,0 6 3 16,-1 5-3-16,0 5 4 15,0 0 0-15,-2 0 0 16,-5 0 0-16,-5 3 3 16,-2 9 4-16,-4 8 1 15,0 7 6-15,0 7-5 16,-12 3 11-16,-11 1-17 16,-4-6 1-16,2-1 9 15,2-13-9-15,4-8 2 16,11-9-6-16,3-1-10 15,5-11-12-15,0-25-52 16,0-11-114-16</inkml:trace>
  <inkml:trace contextRef="#ctx0" brushRef="#br0" timeOffset="4877.22">3743 3882 1244 0,'0'0'131'15,"0"0"-110"-15,0 0 32 16,0 0 13-16,0 0 14 16,0 0-45-16,-14 58-20 15,-13-27-15-15,0 1 0 0,2-7-1 16,2-2-7-16,9-8-16 15,5 0-44-15,7-8 16 16,2 0 5-16,0 1 0 16,0-1 40-16,2 6 7 15,9-1 3-15,1 1 24 16,1 6 25-16,-3 5-6 16,-2 2 6-16,-1 3-5 15,-3 6-32 1,-2 5 21-16,-2 2-24 0,0 0-3 15,0-4 4-15,0-5-5 16,0-7-5-16,2-8-3 16,6-4 4-16,-4-5-8 0,0-6 4 15,-1-3-33 1,1 0-18-16,4-7-26 0,4-16 1 16,-1-8-98-16,0-5-1120 15</inkml:trace>
  <inkml:trace contextRef="#ctx0" brushRef="#br0" timeOffset="5852.29">3823 4179 770 0,'0'0'530'15,"0"0"-524"-15,0 0 26 16,0 0 79-16,0 0-72 16,0 0 38-16,98-18-20 15,-51 3-55-15,-1 1 0 0,6-1 4 16,-5 1-4-16,-1-1 1 15,-6 5-3-15,-7 5 0 16,-8-2-2-16,-7 5 2 16,-11-2-5-16,-7-2-21 15,0 0-41-15,-25 2-77 16,-15 2-912-16</inkml:trace>
  <inkml:trace contextRef="#ctx0" brushRef="#br0" timeOffset="6190.57">4001 3924 1399 0,'0'0'13'0,"0"0"2"15,0 0 36-15,0 0-10 16,0 0-16-1,0 0 14-15,25 92-8 16,-14-42-8-16,-5 2 3 0,2 9-8 16,-4 2 4-16,-4 8-5 15,0 1 11-15,0 0-20 16,0-1-1-16,-2-7 7 16,-4-6-14-1,0-5 0-15,4-12-2 16,0-7 5-16,2-8-8 15,-2-10-5-15,-1-2-19 16,-3-6-2-16,-6-2-57 0,-7-6-133 16</inkml:trace>
  <inkml:trace contextRef="#ctx0" brushRef="#br0" timeOffset="6952.69">3553 4211 826 0,'0'0'6'0,"0"0"54"16,0 0 138-16,0 0-70 16,0 0-57-16,0 0-36 15,-7-2 16-15,7 2 1 16,0 0-17-16,0 0-11 15,0 0-6-15,0 0-17 16,0 0 2-16,0 0-3 16,0 0 0-16,0 0 1 15,3 0 0-15,6 0 0 16,0 0 4-16,-1 0-4 16,1 0 3-16,1 0-4 15,-4 0-8-15,-2-6-12 16,-1-2-145-16</inkml:trace>
  <inkml:trace contextRef="#ctx0" brushRef="#br0" timeOffset="8052.89">4770 4265 1430 0,'0'0'116'15,"0"0"-116"-15,0 0-11 16,0 0 11-16,0 0 20 16,0 0 7-16,91 6-13 15,-64-6-11-15,-2 0 1 16,-4 0-4-16,-7 2-13 16,-7 0-56-16,-7 4-100 15,0 4-1136-15</inkml:trace>
  <inkml:trace contextRef="#ctx0" brushRef="#br0" timeOffset="8186.46">4799 4482 1470 0,'0'0'46'0,"0"0"-43"15,0 0 31-15,0 0 23 0,0 0-38 16,0 0-2-16,69 0-17 15,-34 0-2-15,1 0-7 16,-3 0-71-16,-8 2-149 16</inkml:trace>
  <inkml:trace contextRef="#ctx0" brushRef="#br0" timeOffset="9075.07">6171 3760 1314 0,'0'0'22'0,"0"0"-17"16,0 0 36-16,0 0 14 16,0 0-14-16,0 0-1 15,105 84-24-15,-71-30 3 0,1 7 9 16,-4 4-14-16,-2-1 9 16,-4-6-22-16,-8-1 0 15,-1-12 7-15,-7-4-8 16,0-9 1-16,0-12-1 15,-2-8-2-15,-1-8-2 16,-4-4-44-16,-2 0-18 16,0-8-16-16,0-20-76 15</inkml:trace>
  <inkml:trace contextRef="#ctx0" brushRef="#br0" timeOffset="9432.37">6521 3619 1179 0,'0'0'236'0,"0"0"-228"15,0 0 3-15,0 0 44 16,0 0-25-16,0 0-9 15,-18 123 46-15,1-61-38 16,-6 4-10-16,-4 4 14 16,-4-3-12-16,-6-8 0 15,-6-2-10-15,-4-5-8 16,2-6 9-16,3-8-12 0,13-11-3 16,9-6 3-16,11-3-36 15,5-4-26-15,4 0-77 16,0-6-108-1</inkml:trace>
  <inkml:trace contextRef="#ctx0" brushRef="#br0" timeOffset="9930.53">6229 3441 1434 0,'0'0'64'16,"0"0"-64"-16,0 0 0 0,0 0 39 15,0 0-6 1,0 0-13-16,14-2-20 0,5-14 0 15,6-6 5-15,4-5-4 16,0 4 2-16,-2-1-3 16,-2 7 0-16,-6 5 0 15,-3 6 0-15,-3 5-2 16,-3 1-1-16,-4 0 5 16,1 0-2-16,-1 0 0 15,6 10 5-15,-1 3-4 16,2 4-1-16,-2-2 0 0,2 6-1 15,1 4-30-15,-5-3-65 16,-7-4-400-16</inkml:trace>
  <inkml:trace contextRef="#ctx0" brushRef="#br0" timeOffset="10437.26">6740 4175 1245 0,'0'0'95'16,"0"0"-70"-16,0 0 66 15,0 0-19-15,0 0-19 16,0 0-9-16,0-8-33 15,0 8-3-15,0 18-6 16,0 12 1-16,0 8 27 16,-5 4-30-16,3-2 3 15,-3-2-1-15,-2-6 1 0,5-3-5 16,0-7 2-16,0-6-45 16,0-9-11-16,2-4-93 15,0-3-226-15</inkml:trace>
  <inkml:trace contextRef="#ctx0" brushRef="#br0" timeOffset="10756.32">6954 4146 1371 0,'0'0'56'0,"0"0"-42"0,0 0 17 15,0 0 3-15,0 0 22 16,0 0-32-16,-32 50-22 16,12-27 5-16,-3-1 0 15,0 0-5-15,-2 0-2 16,0 0 4-16,9-6-4 16,3-3 0-16,5 0 0 15,3-7 1-15,5-2-1 0,0-2-1 16,0-2 1-16,0 0 0 15,0 2 14-15,0 4-12 16,15-2-1-16,4 2 12 16,0 0-13-16,6-5 3 15,2 4-3-15,4-3-3 16,0-2 1-16,-4 0-55 16,-7 0-60-16,-13 0-186 15</inkml:trace>
  <inkml:trace contextRef="#ctx0" brushRef="#br0" timeOffset="11371.74">6759 3626 1315 0,'0'0'64'0,"0"0"-24"0,0 0 46 16,0 0 5-16,0 0-51 16,0 0-6-16,0-5-12 15,5 5-20-15,4 0 11 16,6 0-10-16,1 0-2 15,7 0 9-15,-2 0-10 16,4-2-1-16,0 2 1 16,-1 0-35-16,-2 0-28 15,-10 0-157-15</inkml:trace>
  <inkml:trace contextRef="#ctx0" brushRef="#br0" timeOffset="12978.62">7444 3948 1363 0,'0'0'62'0,"0"0"-58"15,0 0 18-15,0 0 22 16,0 0 3-16,0 0-14 16,93-8-15-16,-64 4-6 15,-2 0-9-15,-1 0 2 16,-3 2-5-16,-5 0-4 15,-5-1 2-15,-9 3-62 0,-4 0-82 16,0 0-527 0</inkml:trace>
  <inkml:trace contextRef="#ctx0" brushRef="#br0" timeOffset="13156.15">7448 4191 1039 0,'0'0'450'16,"0"0"-450"-16,0 0 1 15,0 0 41-15,0 0 34 0,118 1-48 16,-76-7-13-16,6-5-10 16,0-1-2-16,-1-3-5 15,4 4 2-15,-8-3-48 16,-8 0-68-16,-12 1-266 15</inkml:trace>
  <inkml:trace contextRef="#ctx0" brushRef="#br0" timeOffset="13922.04">8520 3577 1235 0,'0'0'109'16,"0"0"-82"-16,0 0 4 15,0 0 38-15,0 0-35 16,0 0-14-16,0 15-18 16,0 20 1-16,0 17 11 15,-14 15 4-15,-1 7 11 16,-10 12 8-16,3 4-23 15,-7 1 14-15,0 1-27 16,0-6 3-16,0-5-3 16,3-4-1-16,3-15-4 0,5-12 1 15,5-12-2 1,1-13-11-16,6-7-8 0,-3-11-26 16,3-7-6-1,-1 0-75-15,4-19-407 0</inkml:trace>
  <inkml:trace contextRef="#ctx0" brushRef="#br0" timeOffset="14241.54">8475 3563 1489 0,'0'0'18'16,"0"0"-4"-16,0 0 7 0,0 0 36 16,0 0-33-1,0 0-24-15,31 8 9 0,-8 20-9 16,6 11 3-16,0 11 15 16,2 18-11-16,-2 12 1 15,0 5 9-15,-10 7-7 16,4-9 2-16,-9-2-5 15,-3-7-6 1,-3-6 15-16,-1-5-16 16,-2-10 0-16,-3-6-1 15,0-13 2-15,-2-8-2 16,0-12-22-16,0-6-12 0,0-8-6 16,0 0-76-16,-9-16-59 0</inkml:trace>
  <inkml:trace contextRef="#ctx0" brushRef="#br0" timeOffset="14490.05">8373 4257 1519 0,'0'0'13'15,"0"0"-1"-15,0 0 10 16,0 0 29-16,0 0-32 16,0 0-14-16,48-30 9 0,-9 20-14 15,1-3 1-15,4 0-8 16,3-1 1-16,-1-4-65 16,-3 0-135-16</inkml:trace>
  <inkml:trace contextRef="#ctx0" brushRef="#br0" timeOffset="15234.37">9181 3626 1397 0,'0'0'62'16,"0"0"-48"-16,0 0-12 15,0 0 24-15,0 0-14 16,0 0-3-16,48 95 34 16,-17-28-21-16,2 8-5 15,-4 2 18-15,0-1-16 0,0-8-3 16,-5-6 0-16,3-7-15 15,-7-8 5-15,-3-4-6 16,4-6 0-16,-5-12-7 16,-5-7-9-16,-3-7-18 15,-8-8-10-15,0-3-53 16,0-7-55-16,-13-26-858 16</inkml:trace>
  <inkml:trace contextRef="#ctx0" brushRef="#br0" timeOffset="15547.19">9553 3495 1493 0,'0'0'70'0,"0"0"-55"16,0 0-6-16,0 0 27 15,0 0-19-15,0 0-12 16,-46 124 24-16,19-50-17 16,-4 15 2-16,-7 9 16 15,-7 8-9-15,3-5-5 16,-5-2-15-16,3-7 4 16,1-11-4-16,5-6-1 0,9-17-6 15,12-16-5 1,3-12-32-16,8-12-6 0,1-10-26 15,5-8-69-15,0 0-120 16</inkml:trace>
  <inkml:trace contextRef="#ctx0" brushRef="#br0" timeOffset="15906.79">9618 4010 1454 0,'0'0'86'0,"0"0"-68"16,0 0-13-16,0 0 26 15,0 0 17-15,0 127-6 0,0-66-19 16,0 4-12-16,-11 4-6 15,0-3 21-15,-3-8-26 16,6-8 1-16,1-14 4 16,2-14-4-16,3-13-2 15,2-9-16-15,0 0-37 16,0-19-15-16,2-21-68 16,14-13-302-16</inkml:trace>
  <inkml:trace contextRef="#ctx0" brushRef="#br0" timeOffset="16264.32">9796 4077 1321 0,'0'0'94'0,"0"0"-77"0,0 0 22 16,0 0 11-16,0 0-7 15,0 0 7-15,36 60-26 16,-36-34-9-16,-7 0 7 15,-15 0-20-15,-7 0-2 16,-5-4 7-16,3-1-4 16,4-9-2-16,8-1-1 15,5-7 0-15,10-2-2 16,-1-2 2-16,5 0 0 16,0 0 6-16,7 2-4 15,13 0 2-15,7 0 7 0,2 0-4 16,-2 0 14-16,-1 0-21 15,1 1 0-15,0 3 4 16,-5-4-4-16,1 7 0 16,-4 3-9-16,-3-2-24 15,-1 2-19-15,-1-5-42 16,-7-7-56-16,-1 0-264 16</inkml:trace>
  <inkml:trace contextRef="#ctx0" brushRef="#br0" timeOffset="16456.09">9983 4229 1444 0,'0'0'95'0,"0"0"-38"16,0 0 11-16,0 0-12 15,0 0-38-15,0 0 8 16,29 0-25-16,-2 0 0 15,2 0 3-15,0-2-4 16,0-6-12-16,-6 0-24 16,-4 0-42-16,-5 0-54 15,-3 2-125-15</inkml:trace>
  <inkml:trace contextRef="#ctx0" brushRef="#br0" timeOffset="16725.09">10264 4098 1315 0,'0'0'96'0,"0"0"-34"0,0 0 5 15,0 0 0-15,0 0-30 16,0 0-19-16,12 39 14 0,-8-3-7 16,-2 8-9-1,0 2 17-15,-2 4-30 0,0 0 1 16,0-4 6-1,0-3-10-15,0-7 0 0,0-13-10 16,0-6-45 0,-2-17-35-16,-2 0-209 0</inkml:trace>
  <inkml:trace contextRef="#ctx0" brushRef="#br0" timeOffset="18853.91">9202 3276 768 0,'0'0'171'0,"0"0"-106"16,0 0 45-16,0 0 18 16,0 0-53-16,0 0-17 15,0 0-16-15,0 0 14 16,0 0-17-16,0 0 1 16,0 0-13-16,0 0-11 15,0 0 4-15,0 0-20 16,4-2 2-16,19-20-1 15,8-9 0-15,4-4 4 16,1 1-5-16,-5 3 0 0,-2 10 1 16,-9 4-1-1,-2 7-4-15,-10 7 3 0,-8 3-3 16,0 0 4-16,0 0 0 16,3 0-2-16,6 18 0 15,2 7 2-15,-3 0 0 16,6 0 2-16,-1-4 3 15,-1-5-3-15,-1-2-2 16,2 0 0-16,1 2-9 16,-6 3-46-16,4-4-149 15</inkml:trace>
  <inkml:trace contextRef="#ctx0" brushRef="#br0" timeOffset="19704.11">10623 3756 1532 0,'0'0'38'15,"0"0"-33"-15,0 0-6 16,0 0 2-16,0 0 4 0,0 0 0 16,0 0-5-1,143-7 7-15,-88-3-7 0,-1-2 0 16,-3 2-2-1,0-1 2-15,-6-2-16 0,-12-1-21 16,-4 2-32-16,-16 2-24 16,-13 2-92-16,0 0-1001 15</inkml:trace>
  <inkml:trace contextRef="#ctx0" brushRef="#br0" timeOffset="19945.83">10850 3545 1367 0,'0'0'101'0,"0"0"-80"15,0 0-11-15,0 0 39 16,0 0 2-16,0 0-27 16,4 112 18-1,10-48-19-15,-5 3-22 0,-5 1 15 16,-2-4-16-16,-2-2 0 15,0-7-3-15,0-8-29 16,-4-10-60-16,-5-13-78 16,7-16-391-16</inkml:trace>
  <inkml:trace contextRef="#ctx0" brushRef="#br0" timeOffset="20330.12">11469 3559 1432 0,'0'0'0'16,"0"0"0"-16,0 0 0 15,0 0 16-15,0 0 16 0,0 0 26 16,21 148-11 0,-21-73-7-16,0 7-22 0,0 0 13 15,-9-4-4-15,-5-7-17 16,3-12-3-16,3-6-7 16,0-15 2-16,8-10-8 15,0-10-5-15,0-14-46 16,0-4-37-16,0-16-114 15,0-22-473-15</inkml:trace>
  <inkml:trace contextRef="#ctx0" brushRef="#br0" timeOffset="20883.9">11523 3441 1540 0,'0'0'20'0,"0"0"-17"16,0 0-3-16,0 0 26 15,0 0-8-15,0 0-9 16,145-49-9-16,-103 49 0 16,-1 0 0-16,-1 21 0 15,-11 3 0-15,-8 2 0 16,-7 4 3-16,-14 6 14 15,0 2 6-15,-14 10-12 16,-17 4 10-16,-11 4-16 16,-12 3 1-16,2-5 6 0,2-10-8 15,6-11 2-15,11-16-6 16,12-7 3-16,15-6-2 16,4-4-1-16,2 0-3 15,0 0-1-15,4 0-13 16,13 0 11-16,17-6 3 15,2-2-8-15,6 4 8 16,2-1-11-16,8 5 0 16,-3 0 11-16,-7 0-1 15,0 11 4-15,-11 7 0 16,-8 2 3-16,-17 6 20 16,-6 4-11-16,0 3 8 15,-19 4 12-15,-20 2-16 16,-3 1-1-16,-9-2-9 15,-6-3-6-15,-11-2 9 0,6-9-8 16,4-6-1-16,18-6 5 16,15-8-5-16,12-4 0 15,11 0-8-15,2 0-28 16,0 0-8-16,17 0-33 16,10-10-57-16,-2-8-214 15</inkml:trace>
  <inkml:trace contextRef="#ctx0" brushRef="#br0" timeOffset="22336.41">12370 3579 1305 0,'0'0'12'0,"0"0"-21"16,0 0 16-16,0 0-7 15,0 0 54-15,0 0-37 16,-87 12 3-16,87-12 0 16,0 1 10-16,0 2 16 15,-2 3-21-15,-2 10-12 16,-4 15 7-16,2 19 14 15,-3 18-3-15,-2 14-12 16,2 8-2 0,-2 6 14-16,0-2-24 0,-3-3 1 15,10-7 3 1,-3-14-4-16,7-14-5 16,0-13-2-16,0-16 0 0,5-9-7 15,12-9 6-15,1-9-17 16,11 0 14-16,7-28-1 0,-1-22 5 15,6-20-10-15,-1-12-7 16,-7-3 6-16,5-5-2 16,-9 3-2-16,0 3 9 15,-9 5-1-15,2 18 6 16,-6 8 0-16,-3 16 1 16,-1 6 5-16,-4 8-2 0,1 6-1 15,-5 6 13-15,4 0-9 16,-4 7-1-16,-4 4 6 15,0 0-6-15,0 0 20 16,0 0-20-16,0 0-3 16,0 0 13-16,0 3-8 15,0 22-4-15,-14 22-3 16,-3 19 0-16,-4 12 7 16,8 1-6-16,7-4-1 15,1-7 11-15,5-5-8 16,0-9 2-16,0-10-5 0,9-6 0 15,13-10-5-15,0-8 5 16,5-8-16-16,7-10-14 16,-5-2-24-16,0-6-34 15,-7-21-103-15</inkml:trace>
  <inkml:trace contextRef="#ctx0" brushRef="#br0" timeOffset="22625.93">12873 3938 1440 0,'0'0'42'16,"0"0"-21"-16,0 0 14 0,0 0 46 16,0 0-24-16,0 140-22 15,0-87-10-15,-2-3-14 16,-4-4-11-16,-4-2 9 15,4-6-9-15,-1-5-6 16,1-6-6-16,-1-11-32 16,7-10-22-16,0-6-69 15,0-12-134-15,7-21-706 16</inkml:trace>
  <inkml:trace contextRef="#ctx0" brushRef="#br0" timeOffset="22899.4">13063 4028 1357 0,'0'0'71'16,"0"0"-33"-16,0 0 33 15,0 0 0-15,0 0-30 0,0 0-17 16,-11 20-22-16,-12 5 4 16,-6 0-5-16,-4 0-1 15,-5-3 0-15,9-6 0 16,11-2 0-16,7-7 0 15,5 0-1-15,6-1-1 16,0 3 4-16,0 4 0 0,0-1 7 16,17 1-8-1,1-2 17-15,7-1-17 0,-8-4 0 16,8 0 6-16,-7 0-6 16,8-1-2-16,-1-2-15 15,-3-1-41-15,5-2-41 16,-10 0-144-16</inkml:trace>
  <inkml:trace contextRef="#ctx0" brushRef="#br0" timeOffset="23134.65">13163 4137 1335 0,'0'0'177'0,"0"0"-142"15,0 0 10-15,0 0 16 16,0 0-13-16,0 0-36 16,29 0 21-16,-5 0-33 15,3 0 3-15,4 0-5 16,-4 0 2-16,2 0-20 16,-2-2-39-16,-5 2-80 15,-6 0-98-15</inkml:trace>
  <inkml:trace contextRef="#ctx0" brushRef="#br0" timeOffset="23459.63">13515 4009 1477 0,'0'0'57'0,"0"0"-46"0,0 0 60 16,0 0-28-16,0 0-13 15,0 0 14-15,0 98-16 16,0-54-9-16,0 3-8 16,0 3-10-16,-2 0 12 15,-2-2-13-15,-6-9-3 16,10-8-3-16,0-15-20 15,0-13-34-15,0-3-36 0,0-6-204 16</inkml:trace>
  <inkml:trace contextRef="#ctx0" brushRef="#br0" timeOffset="25013.72">1343 5528 1178 0,'0'0'164'0,"0"0"-138"16,0 0 27-16,0 0 25 0,0 0 8 16,0 0-41-1,3 0-10-15,-3 0-14 0,-12 10-4 16,-22 6-1-16,-10 4-16 15,-3 6-12-15,-1 1-9 16,5-6-35-16,9-2-47 16,17-7 1-16,10-6-52 15,7-6-197-15,0 0-297 16,5 0 648-16,8 0 339 16,0 0-128-16,-1 0 33 15,-4 0-70-15,1 0-99 16,0 12 29-16,4 13-41 15,-2 18 3-15,-1 20 5 0,-8 14-39 16,-2 15-3-16,0 4-15 16,-7-5-10-16,-9-15 18 15,6-16-22-15,0-24 2 16,6-18-4-16,2-11-2 16,2-7-16-16,0 0-36 15,0-28-72-15,0-19-64 16</inkml:trace>
  <inkml:trace contextRef="#ctx0" brushRef="#br0" timeOffset="25194.55">1184 6016 1413 0,'0'0'13'0,"0"0"-13"16,0 0 0-16,0 0 11 15,0 0 33-15,0 0-23 16,152-103-20-16,-105 71 3 15,-3 4-4-15,-5 0-7 16,-10 6-67-16,-12 5-79 16,-17 9-359-16</inkml:trace>
  <inkml:trace contextRef="#ctx0" brushRef="#br0" timeOffset="25615.28">1312 5923 1027 0,'0'0'255'0,"0"0"-254"15,0 0 69-15,0 0 12 16,0 0-12-16,0 0-10 16,0 111-5-16,0-57-28 15,0 4-12 1,-5-1-3-16,-2-7-3 0,-1-12-9 16,4-15 1-16,1-13 0 15,3-10-1-15,0 0-4 16,0 0-6-16,0-2-17 15,11-17 12-15,10-6 6 16,0-3 3-16,2 0-2 16,-1 4 8-16,-1 2-1 0,-4 6-3 15,1 6 5 1,-5 6-1-16,-4 4 0 0,-2 0 2 16,-3 0 3-16,1 0-4 15,-1 14 1-15,-4 6 14 16,0 4-7-16,0 2 4 15,0 0-6-15,-9-2-7 16,-7-6 11-16,-3-6-10 16,-1-6-1-16,-3-6 0 15,-2 0-9-15,4-10-23 16,-2-16-68-16,5-1-145 16,9 0-943-16</inkml:trace>
  <inkml:trace contextRef="#ctx0" brushRef="#br0" timeOffset="26293.91">1780 5559 1376 0,'0'0'1'0,"0"0"-2"15,0 0 2-15,0 0 33 16,0 0-18-16,120 22 2 0,-115-5-3 16,-5 9-3-16,0 7 1 15,-5 2-13-15,-17-5-7 16,-3-7 6-16,3-11-26 16,2-6 7-16,2-6-2 15,7 0-20-15,2 0-4 16,4 0 36-16,5 0 10 15,0 0 8-15,0 0 1 16,0 0 38-16,0 0-13 16,0 0-13-16,2 0 2 15,10 8-12-15,-3 0-4 16,1-1 8-16,0 5-13 16,1 5 0-16,1 4 1 15,-4 6 1-15,3 1 1 16,-2 0-5-16,5-8 4 15,-4-4-1-15,4-4-3 0,-1-4 0 16,-2 2 3-16,1 2-3 16,1 5 1-16,-1 7-1 15,-4 5 4-15,-1 6 27 16,-7 5-11-16,0 2-2 16,0 0 4-16,-15 0-17 15,-10-7 2-15,0-10-7 16,-2-6 1-16,0-10 9 15,1-6-10-15,0-3 0 16,3 0 11-16,1-11-8 16,9-3 0-16,1 0-3 15,10-2 2-15,2 0-7 16,0-6 4-16,14-6 1 16,15-4-4-16,2-2 5 0,4-4-1 15,5-4 0-15,-2 0-13 16,0 2-40-16,-6 3-76 15,-15 5-332-15</inkml:trace>
  <inkml:trace contextRef="#ctx0" brushRef="#br0" timeOffset="27062.43">2243 5423 1307 0,'0'0'147'16,"0"0"-134"-16,0 0 12 15,0 0 6-15,0 0 31 16,0 0-32-16,-27 97-26 16,27-70 1-16,5-8-5 15,13-1 3-15,1-4 6 16,2-6-7-16,1-1-2 15,0-3 4-15,0-3-4 16,-3 4-3-16,-6-4-10 16,-2 3-21-16,-6 3-10 15,-5 3-45-15,0 4-4 16,-14 6 34-16,-15 1-69 0,-7 1 18 16,-4 1 80-16,5-5 30 15,2-2 144-15,10-4-17 16,7-5-27-16,12-2-32 15,2-3-12-15,2-2-17 16,0 0-35-16,0 0 0 16,20 0 2-16,5 0-6 15,1 0 0-15,-4 0-4 16,-4 0 4-16,-5 0-5 16,-6 6-5-16,-4 11 1 15,-3 12 2-15,0 13 10 16,0 11-3-16,-8 5 17 0,2-1 6 15,2 2-4-15,-1-7-7 16,3-8-4-16,0-12 9 16,2-12-17-16,0-14 0 15,0-6-5-15,0 0 5 16,0 0-13-16,0-16-23 16,0-16 5-16,11-12-16 15,2-4-81-15,5 1 8 16,2 10-19-16,-2 10 53 15,-2 14 86-15,-10 8 79 16,-6 5 56-16,0 0-11 16,0 0-42-16,0 0-25 15,0 0-2-15,0 11-33 16,0 5-13-16,2 6-9 0,5 4 0 16,-1 2-2-1,-3 2 2-15,2-4-39 0,-1-6-24 16,0-12-30-1,5-8-39-15,1 0-175 0,-4-22-126 16</inkml:trace>
  <inkml:trace contextRef="#ctx0" brushRef="#br0" timeOffset="27530.71">2499 6075 720 0,'0'0'312'0,"0"0"-96"16,0 0-144-16,0 0-24 16,0 0 17-16,0 0-23 15,94 25-5-15,-94-2 22 16,0 4-29-16,-7 5-11 15,-24 3-19-15,-16 1 3 0,-12 2-5 16,-11-5 2 0,1-1-9-16,11-3 9 0,14-7 0 15,10-8 6 1,16-4-5-16,10-6 10 16,5-4 24-16,3 0-27 15,0 0-2-15,0 0 1 16,0 0-6-16,18 0-2 0,9-4 1 15,8-6 0-15,12-4 0 16,11-2 0-16,16-7 0 16,4-1-3-16,-1-2-17 15,-6 0-15-15,-13 2-49 16,-10-2-55-16,-15 0-259 16</inkml:trace>
  <inkml:trace contextRef="#ctx0" brushRef="#br0" timeOffset="27895.4">3139 5577 1398 0,'0'0'59'0,"0"0"-43"16,0 0 46-16,0 0 24 0,0 0-68 16,0 0-13-1,-96 130-5-15,51-84 5 0,3-7-5 16,2-6 0-16,11-11-5 16,9-10 1-16,9-8-12 15,9-4-11-15,2 0-32 16,0 0-27-16,0 0-17 15,0 0 21-15,0-8 44 16,6 2 34-16,1 4 8 16,-3 2 35-16,-2 0 16 15,8 0-3-15,1 8 16 16,9 10-22-16,2 6-11 0,-2 4 16 16,1 2-15-16,-6 7-16 15,-7 5-2-15,2 6 1 16,-10 4 9-16,0 6-17 15,0 0 0-15,0-4 3 16,-12-8-9-16,1-10 2 16,7-13-7-16,-2-11 1 15,6-8 0-15,0-4-1 16,0 0-12-16,0 0-11 16,0-12-22-16,0-16 2 15,6-10-22-15,7-9-86 0,-1 1-180 16</inkml:trace>
  <inkml:trace contextRef="#ctx0" brushRef="#br0" timeOffset="28187.83">3031 5865 1326 0,'0'0'134'16,"0"0"-122"-16,0 0 1 15,0 0 10-15,0 0 15 16,0 0 5-16,143-40-21 16,-89 22-21-16,4 0 6 15,-2 0-7-15,-7 2-2 16,-10 2-3-16,-12 4-22 16,-11 6-33-16,-16 4-14 15,0 0-15-15,-14 0 18 16,-15 0-642-16</inkml:trace>
  <inkml:trace contextRef="#ctx0" brushRef="#br0" timeOffset="28678.76">3303 5645 1211 0,'0'0'48'0,"0"0"36"15,0 0 16-15,0 0-24 16,0 0-3-16,0 0-36 15,0 0-23-15,0 2-1 16,0 19-12-16,0 14 3 16,7 15 0-16,0 10-2 15,0 8 8-15,-5 0-3 16,-2-1-6-16,0-5 5 16,0-10-3-16,0-10 2 15,0-14-5-15,0-12 0 16,0-8 1-16,0-8-1 15,0 0 0-15,0 0-1 0,0-4 2 16,0-20-3 0,-4-6-20-16,-3-4-14 0,5 2 24 15,2 4-20-15,0 6 5 16,0 6 22-16,0 4 3 16,4 4-4-16,1 4 8 15,3 1-2-15,4 3 18 16,1 0-18-16,5 0 0 15,0 0 4-15,0 13-4 16,-5 5 3-16,-5 1-1 16,-6 8-2-16,-2 5 28 15,0 2-22-15,-8 4 5 16,-15-2-7-16,0-6-1 16,0-6 23-16,7-8-25 15,7-6 0-15,5-10 5 16,0 0-6-16,4-1-14 15,0-28-23-15,0-11-88 0,-2-4-168 16</inkml:trace>
  <inkml:trace contextRef="#ctx0" brushRef="#br0" timeOffset="29014.14">3718 5659 1377 0,'0'0'106'16,"0"0"-84"-16,0 0-7 15,0 0 32-15,0 0-11 16,119 8-31-16,-90-4 1 16,-6-2-6-16,-9 0-17 15,-5 0-40-15,-9 6-103 16,0 5-792-16</inkml:trace>
  <inkml:trace contextRef="#ctx0" brushRef="#br0" timeOffset="29308.71">3712 5970 1344 0,'0'0'48'15,"0"0"-23"-15,0 0-21 16,0 0 48-16,0 0-19 16,0 0-27-16,82-3-2 0,-64 3-4 15,-7 21 0 1,-5 11-1-16,-6 8 2 15,0 6 13-15,0 2-12 16,-4-4 1-16,-7-2 14 16,-3-6 11-16,8-9 10 0,-1-10-7 15,7-10-7-15,0-6-4 16,0-1-12-16,0 0-3 16,9 0 9-16,11-12-11 15,7-16 8-15,4-10-7 16,-2-9-4-16,7-8-12 15,-5-3-41-15,-4 3-53 16,-6 9-51-16,-9 14-247 0</inkml:trace>
  <inkml:trace contextRef="#ctx0" brushRef="#br0" timeOffset="29498.28">4010 5931 759 0,'0'0'312'16,"0"0"-155"-16,0 0-33 16,0 0-52-16,0 0 20 15,0 0-23-15,-42 18-46 0,42-18-1 16,17 0-20-16,10 0 2 15,12 0 9-15,5-8-13 16,7 1 0-16,4-5 2 16,-1-1-2-16,-7 1 0 15,-13 1-25-15,-13 6-22 16,-13 2-20-16,-8 0-26 16,-3 0-20-16,-23-2-617 15</inkml:trace>
  <inkml:trace contextRef="#ctx0" brushRef="#br0" timeOffset="29790.92">4139 5781 1354 0,'0'0'90'0,"0"0"-26"16,0 0 15-16,0 0-33 15,0 0-28-15,0 0-12 16,-2 40 4-16,11 4 28 15,2 13-3-15,0 9-17 16,-4 3-1-16,0 10-4 16,-1-1 7-16,-1-4-20 15,-5-3 1-15,0-8 3 16,0-8-4-16,0-11-4 16,2-10-8-16,0-11-24 15,2-10-20-15,-4-12-109 16,0-1-532-16</inkml:trace>
  <inkml:trace contextRef="#ctx0" brushRef="#br0" timeOffset="30426.75">5117 5891 1320 0,'0'0'178'0,"0"0"-161"16,0 0 43-16,0 0 14 15,0 0-33-15,0 0-20 16,-6 0-21-16,6 0 3 0,0 0-5 16,13 0 3-16,5 0-1 15,2 0 0-15,0 0 2 16,-2 0-1-16,-5 0-1 16,-1 0-9-16,-8 0 1 15,-4 0-46-15,0 0-75 16,-4 0-89-16</inkml:trace>
  <inkml:trace contextRef="#ctx0" brushRef="#br0" timeOffset="30693.42">5071 6247 1540 0,'0'0'5'0,"0"0"2"0,0 0 34 0,0 0 10 15,0 0-41-15,0 0-10 16,71 44-4-16,-44-44-32 16,-5 0-74-1,-2 0-265-15</inkml:trace>
  <inkml:trace contextRef="#ctx0" brushRef="#br0" timeOffset="31463.17">6432 5949 552 0,'0'0'929'16,"0"0"-929"-16,0 0 1 15,0 0 52-15,0 0 7 16,0 0-25-16,89 94 2 16,-51-28-20-16,4 15-3 15,-3 7-3-15,-4 1 4 16,-6-6 3-16,-12-10-18 15,-3-15 0-15,-1-14-3 0,-6-16 3 16,-3-14-18-16,-1-9-26 16,-3-5-37-16,0-17-39 15,0-27-140-15</inkml:trace>
  <inkml:trace contextRef="#ctx0" brushRef="#br0" timeOffset="31768.68">6811 5803 34 0,'0'0'1342'0,"0"0"-1338"16,0 0 21-16,0 0 58 15,0 0 0-15,0 0-5 0,0 113-35 16,-23-54-21-16,-8 12 15 15,-9 9-29-15,-14 8 11 16,-1 1-6-16,-3-10-10 16,0-8 11-16,5-7-14 15,3-10 0-15,10-10-1 16,11-14 1 0,12-9-7-16,5-14-15 0,8-5-27 15,4-2-19-15,0 0-92 16,0 0-161-16</inkml:trace>
  <inkml:trace contextRef="#ctx0" brushRef="#br0" timeOffset="32069.02">6811 6264 1445 0,'0'0'70'15,"0"0"-69"-15,0 0-1 16,0 0 42-16,0 0 31 16,0 0-38-16,47 146-2 15,-45-95-26-15,-2-1-1 0,0-2 3 16,0-6-8-16,0-8-1 15,0-12-16-15,0-10-44 16,0-12-35-16,0-2-111 16,0-34-693-16</inkml:trace>
  <inkml:trace contextRef="#ctx0" brushRef="#br0" timeOffset="32423.52">7078 6260 1378 0,'0'0'74'0,"0"0"-65"16,0 0 26-16,0 0 18 15,0 0 1-15,0 0-24 16,5 14-6-16,-5 6-19 16,-13 8 10-16,-10 3-14 15,-4 1 0-15,0 1 2 0,-2-1-3 16,12-1 2-16,-1-7-2 15,7-4 0-15,6-6 1 16,3-8-1-16,2-3 0 16,0 2-3-16,0-3 6 15,2 0 0-15,12 2-1 16,3-2 0-16,3 0 6 16,5 0-8-16,0 2 0 15,-4-2-1-15,8-2 1 0,-2 0 0 16,-2 0-10-16,-5 0-62 15,-11-2-56-15,-9-10-341 16</inkml:trace>
  <inkml:trace contextRef="#ctx0" brushRef="#br0" timeOffset="33017.37">6546 5731 931 0,'0'0'448'0,"0"0"-439"15,0 0 48-15,0 0 26 16,0 0-23-16,0 0-20 15,0-6-40-15,0-10 0 0,0-2 0 16,13-5 0-16,7 3 0 16,0-1 0-16,2-6 4 15,3 1-6-15,0-6 2 16,-4 4 0-16,-2 6-2 16,-9 8 4-16,-3 10-2 15,-4 4 0-15,-3 0 2 16,0 0 12-16,0 0-14 15,4 0 0-15,3 14 5 16,1 7-1-16,11 0 5 16,-6 2-9-16,-2-8 1 15,2 1-1-15,0-2 0 16,-3 1-37-16,-4 0-84 0,-1 2-227 16</inkml:trace>
  <inkml:trace contextRef="#ctx0" brushRef="#br0" timeOffset="33430.75">7103 5941 1452 0,'0'0'21'0,"0"0"21"0,0 0 14 15,0 0-13 1,0 0-31-16,0 0-3 0,40-10 7 16,-13 1-16-16,4 0 0 15,0 3 1-15,0 0 0 16,-2 0-2-16,-2 0 1 16,-5 1-19-16,-8 2-12 15,-8 0-58-15,-6 0-89 16,0 1-300-16</inkml:trace>
  <inkml:trace contextRef="#ctx0" brushRef="#br0" timeOffset="33722.18">7232 5722 1252 0,'0'0'180'0,"0"0"-144"15,0 0 7-15,0 0 18 16,0 0-28-16,0 0 15 0,0 97-23 16,0-53-21-16,0 4 5 15,0 0-8-15,0 0-2 16,-4-3-11-16,-6-13-95 16,-1-14-162-16</inkml:trace>
  <inkml:trace contextRef="#ctx0" brushRef="#br0" timeOffset="34228.04">8078 5925 1465 0,'0'0'53'16,"0"0"-16"-16,0 0 31 16,0 0-18-16,0 0-29 15,0 0-12-15,12 3-9 16,12-3 0-16,7-5 7 15,5-1-7-15,4 0 0 16,2 0 1-16,1 4-1 16,-5 0 0-16,-7 0-13 15,-11 2-26-15,-11 0-4 16,-9 0-105-16,0 0-336 16</inkml:trace>
  <inkml:trace contextRef="#ctx0" brushRef="#br0" timeOffset="34560.66">8051 6222 1473 0,'0'0'167'0,"0"0"-166"16,0 0 25-16,0 0 16 15,0 0-20-15,0 0 8 16,58 4-13-16,-17-14-11 16,1-2-6-16,2-2 1 15,1 0-7 1,2 2 6 0,-9 2-28-16,-9 2-12 15,-16 6-76 1,-8 0-189-16</inkml:trace>
  <inkml:trace contextRef="#ctx0" brushRef="#br0" timeOffset="36328.94">9208 5853 1376 0,'0'0'64'0,"0"0"-64"0,0 0 0 16,0 0 34-16,0 0 23 15,0 0-38-15,0 28-9 16,0-6-7-16,7 16 4 16,7 16 32-16,3 7-22 15,1 0-6-15,-1 2 5 16,-3-7-16-16,-3-1 0 16,-2-12 0-16,-2-3 4 15,0-7-8-15,-1-9-3 16,-2-7-18-1,1-4-18-15,-5-9-69 16,0-4-136-16</inkml:trace>
  <inkml:trace contextRef="#ctx0" brushRef="#br0" timeOffset="36640.87">9540 5713 1459 0,'0'0'24'16,"0"0"-20"-16,0 0 2 16,0 0 41-16,-58 115 29 15,29-58-54-15,-6 17-9 16,-8 5 15-16,-3 5-8 15,-6 0-3-15,-2-2-6 16,4 0-10-16,0-5 5 16,6-9-6-16,3-14-9 0,13-12-11 15,10-17-34 1,5-10-36-16,6-15-81 0,2 0-612 16</inkml:trace>
  <inkml:trace contextRef="#ctx0" brushRef="#br0" timeOffset="36884.51">9562 6130 1518 0,'0'0'12'0,"0"0"9"0,0 0 55 16,0 140-41-16,0-99-13 16,0 4 7-16,0-3-22 15,0-1-7-15,0-5 0 0,-4-4 2 16,-5-10-4 0,-2-9-30-16,7-8-57 0,-1-5-81 15,5-18-522-15</inkml:trace>
  <inkml:trace contextRef="#ctx0" brushRef="#br0" timeOffset="37211.51">9772 6214 1359 0,'0'0'110'0,"0"0"-75"15,0 0-4-15,0 0 39 16,0 0-31-16,0 0-18 15,-9 18-11-15,-16 10-10 16,-4 4 0-16,0-2 1 0,2-2-1 16,6-4 0-16,5-7-2 15,5-4 5-15,7-4-1 16,4 0-2-16,0 0 7 16,6 2 16-16,12 0-9 15,6-1-7-15,5-5 9 16,-2 2-16-16,2-7 5 15,0 0-5-15,-9 0-8 16,7 0 8-16,-12 0-38 16,-2-4-35-16,-10-10-59 15,-3-1-129-15</inkml:trace>
  <inkml:trace contextRef="#ctx0" brushRef="#br0" timeOffset="37688.56">9025 5578 1245 0,'0'0'199'0,"0"0"-183"16,0 0 21-16,0 0 41 0,0 0-23 16,0 0-40-1,19-44-1-15,4 14-12 0,14-10 2 16,-2-1-4-16,3 0 0 15,-5 5-4-15,-4 10-9 16,-6 10 5-16,-10 8 6 16,-7 8 2-16,2 0 0 15,-2 0-4-15,7 20 4 16,3 10 9-16,-1 12-1 16,8-2-2-16,-3-1-6 0,0-3 6 15,2-11-12 1,-6-5 0-16,6-9-35 15,-6-9-110-15,-5-2-680 0</inkml:trace>
  <inkml:trace contextRef="#ctx0" brushRef="#br0" timeOffset="38080.07">9873 5859 750 0,'0'0'890'0,"0"0"-848"16,0 0-31-16,0 0 35 16,0 0-25-16,0 0-13 15,4 4 6-15,15-4-14 16,6-6 0-16,2 0-1 16,2 0-4-16,-2 2-17 15,-5 2-61-15,-4 2-136 16</inkml:trace>
  <inkml:trace contextRef="#ctx0" brushRef="#br0" timeOffset="39811.79">10340 6150 128 0,'0'0'1348'0,"0"0"-1336"16,0 0-4-16,0 0 27 15,0 0 35-15,0 0-35 16,100-14 1-16,-56 1-24 16,6 4-12-16,-1-3 6 15,-5 3-6-15,-2 2 0 16,-1-1-3-16,-12 3-21 0,-7 1 12 16,-13 4-18-1,0 0-31-15,-9 0 11 0,0 0-21 16,-11 0-93-16</inkml:trace>
  <inkml:trace contextRef="#ctx0" brushRef="#br0" timeOffset="40033.39">10583 5925 1375 0,'0'0'104'0,"0"0"-99"0,0 0-5 15,0 0 53-15,0 0 36 16,15 103-54-16,-4-59-4 16,-8 1-29-16,-3 5-1 15,0-1 5-15,0-1-6 16,0-2 0-16,-3-8-6 16,-8-4-35-16,9-12-9 15,2-13-85-15,0-9-148 16</inkml:trace>
  <inkml:trace contextRef="#ctx0" brushRef="#br0" timeOffset="40398.25">11367 5482 1564 0,'0'0'8'0,"0"0"-8"16,0 0 11-16,4 122 26 16,1-66 22-16,-5 6-38 15,0 13-7-15,0 9 6 16,-13 5-20-16,-14-2 20 15,-9 2-20-15,5-9 5 0,-2-8-1 16,2-10-4-16,6-9-7 16,0-13 1-16,12-4-21 15,7-10 7-15,-2-6-30 16,8-7-13 0,0-8-22-16,0-5-73 0,10-11-213 15</inkml:trace>
  <inkml:trace contextRef="#ctx0" brushRef="#br0" timeOffset="40886.62">11755 5511 1313 0,'0'0'97'0,"0"0"-87"16,0 0 2-16,0 0 54 15,0 0-13-15,0 0 3 16,13 148-18-16,-26-96-22 16,-9 2-3-16,-14 4 5 15,-9-2-14-15,-8 0 9 16,-3-6-13-16,5-6 0 15,-1-9-8-15,10-9 6 0,9-10-18 16,4-6-2-16,12-4 1 16,3-6 20-16,7 0-9 15,5 0-11-15,0 0 17 16,2 0 8-16,0 0-1 16,0 4 16-16,17 4-7 15,12 6 39-15,2 5-28 16,5 6-3-16,-3 0 8 15,8 0-15-15,-8-3-9 16,5-6-2-16,-7-4 2 0,-2-1-3 16,-2-5-1-1,-10-4 0-15,-3 3-5 0,-12-3-5 16,3 0-33 0,-5 0-45-16,0-2-101 0,0 0-516 15</inkml:trace>
  <inkml:trace contextRef="#ctx0" brushRef="#br0" timeOffset="41204.18">11813 6240 1329 0,'0'0'136'15,"0"0"-92"-15,0 0-4 16,0 0 51-16,0 119-41 16,-14-74-32-16,1 4 8 15,-1-4-21-15,-3-2 1 16,3-11-2-16,1-8-2 16,7-12 2-16,-2-8-4 15,6-4-19-15,2 0-4 16,0-2-60-16,0-20-55 15,14-8-65-15,3-1-640 16</inkml:trace>
  <inkml:trace contextRef="#ctx0" brushRef="#br0" timeOffset="41552.19">11922 6322 1240 0,'0'0'53'0,"0"0"15"0,0 0 22 0,0 0-45 16,0 0-4-16,0 0-2 15,47 12-18-15,-47 1-3 16,0 3-15-16,-16-2 2 16,-9 1-7-16,4 0 2 15,-6-4 0-15,2 2-2 0,7-5 4 16,7-3-1 0,0-1-1-16,9-2 0 0,2-2 4 15,-3 0-3-15,3 0 6 16,0 3 14-16,0 1-5 15,0 4 8-15,10 2-9 16,7-1-3-16,1-2 13 16,9-1-18-16,-2 0-5 15,1-2 7-15,-2 0-8 16,3-2 3-16,-4 0-4 16,-3-2-10-16,-7 0 8 15,-2 0-35-15,-11 2-48 16,0 4-102-16,-7 0-988 15</inkml:trace>
  <inkml:trace contextRef="#ctx0" brushRef="#br0" timeOffset="43387.88">12728 5553 1472 0,'0'0'29'0,"0"0"-22"0,0 0 16 15,-84 145 48-15,68-84-37 16,1 11 5-16,-1 10-28 16,5 7 6-16,2-1 19 0,2-2-28 15,5-8 2-15,2-5-10 16,0-9-3-16,0-7 1 16,14-8-35-16,12-7-54 15,1-14-102-15,-3-14-492 16</inkml:trace>
  <inkml:trace contextRef="#ctx0" brushRef="#br0" timeOffset="44092.06">13208 5771 1599 0,'0'0'24'15,"0"0"-18"-15,0 0 18 16,0 0 32-16,0 0-36 0,0 0-16 16,0 18-3-16,2 18 4 15,0 17 12-15,-2 10-12 16,0 7-4-16,0-2 10 15,-11-1-11-15,2-10 0 16,2-13-2-16,7-13 4 16,0-11-7-16,0-9 5 15,0-9-14-15,14-2 9 16,3-2-5-16,10-29 10 16,2-15-2-16,0-8 5 15,0-8-13-15,-2-4 9 16,2 0-10-1,-7 4 10-15,-2 5-5 0,3 9 6 16,-8 6 3-16,-6 8-1 16,0 4 22-16,-7 4-17 15,-2 4 0-15,0 4 12 16,0 4-11-16,0 7 0 0,0 7 0 16,0 0-8-16,0 0 10 15,0 0-10-15,0 33-6 16,0 17 5-16,0 24 2 15,0 17-1-15,0 4 0 16,0 10 1-16,0 1 4 16,-4-2-5-16,-6-4 0 15,-5-10 1-15,2-9 0 16,-3-12-2-16,5-12 0 0,2-11 1 16,-2-8 2-16,-2-8-2 15,-1-7 0-15,-1-7-3 16,-10-5 3-16,3-7-2 15,-16-1-4-15,-7-3-12 16,-8 0 9-16,-7-10-30 16,-2-17-16-16,6-4-47 15,14-8-98-15,13-5-1175 16</inkml:trace>
  <inkml:trace contextRef="#ctx0" brushRef="#br0" timeOffset="44410.15">13680 6198 1509 0,'0'0'105'0,"0"0"-98"15,0 0 3-15,0 0 55 16,0 0-46-16,0 0-12 16,29 70 19-16,-25-29-16 15,-4 0 5-15,0 3-5 16,0 3-7-16,-11-3 2 16,5-10-5-16,-4-8-5 0,8-10-9 15,2-8-39-15,0-8-53 16,0 0-134-16,12-16-639 15</inkml:trace>
  <inkml:trace contextRef="#ctx0" brushRef="#br0" timeOffset="44785.12">13923 6236 1408 0,'0'0'97'0,"0"0"-55"16,0 0 32-16,0 0-11 15,0 0-7-15,0 0-45 16,4 0-6-16,-4 0 0 16,-9 18-3-16,-11 8-1 15,-7 5-1-15,1 0 2 0,8-3-6 16,0-1 4-16,7-10 0 16,0-2 1-16,9-8 0 15,0-4-2-15,2-3-1 16,0 2 2-16,0-1 4 15,0 5 0-15,13 0-4 16,2 1 17-16,3-1-7 16,0-1-2-16,4 2-3 15,-4-1-2-15,-3-5 8 16,1 4-11-16,3-4 0 16,-9-1-5-16,1 0 1 15,1 0-26-15,-8 0-44 16,3 0-100-16,-5-3-228 0</inkml:trace>
  <inkml:trace contextRef="#ctx0" brushRef="#br0" timeOffset="45521.97">14047 5757 1457 0,'0'0'55'16,"0"0"-36"-16,0 0 54 0,0 0 10 15,0 0-49-15,0 0-11 16,56 0-6-16,-27 0-11 15,-2 0-6-15,2 0-1 16,0 0-5-16,0 0 6 16,5-2-45-16,-5-2-40 15,0 0-25-15,-8-1-115 16</inkml:trace>
  <inkml:trace contextRef="#ctx0" brushRef="#br0" timeOffset="45854.6">14654 5494 1442 0,'0'0'74'0,"0"0"-38"16,0 0 40-16,0 0 10 0,0 0-67 16,0 0-16-16,0 32 8 15,2 10-1-15,2 14 12 16,3 12-7-16,-7 7-9 16,0 0 19-1,0 5-25-15,-5-7 1 16,1-4 4-1,-9-14-4-15,8-8-2 0,-4-13 1 16,5-10-21-16,0-12 7 16,-3-8-49-16,2-4-39 0,3-6-111 15</inkml:trace>
  <inkml:trace contextRef="#ctx0" brushRef="#br0" timeOffset="46051.05">14683 5857 1290 0,'0'0'201'0,"0"0"-157"16,0 0 42-16,0 0-8 15,0 0-38-15,144-46-26 16,-99 30 4-16,-1-1-18 16,1-4 0-16,-5 5 0 15,-7 0 0-15,1 4-13 16,-12 3-17-16,1 2-27 15,-10 2-9-15,-9 4-86 16,-4-4-152-16</inkml:trace>
  <inkml:trace contextRef="#ctx0" brushRef="#br0" timeOffset="46351.85">15117 5442 1408 0,'0'0'121'0,"0"0"-53"15,0 0 4-15,0 0 5 16,0 0-60-16,0 0-16 0,0 86 9 16,0-19 7-1,-2 9 3-15,-8 4-9 0,6 4-7 16,-2 3 8-16,-1-6-12 15,1-5 0-15,-2-7-2 16,2-13 2-16,-3-13-14 16,7-12-12-16,-2-9-36 15,-3-11-23-15,-5-8-120 16,6-3-781-16</inkml:trace>
  <inkml:trace contextRef="#ctx0" brushRef="#br0" timeOffset="47000.88">15489 5506 679 0,'0'0'918'15,"0"0"-891"-15,0 0-15 0,0 0 48 16,40 111-3 0,-9-51-21-16,-2 14-22 15,9 3 14-15,-2-2-23 0,0 3 4 16,-7-5 5-16,-8-4-12 15,0-4 2-15,-13-13-4 16,2-10-1-16,-8-14-9 16,-2-11 0-16,0-12-17 15,0-5-18-15,0-18-31 16,-4-26-162-16</inkml:trace>
  <inkml:trace contextRef="#ctx0" brushRef="#br0" timeOffset="47748.76">15913 5370 1307 0,'0'0'114'0,"0"0"-64"15,0 0-1-15,0 0 15 16,0 0-14-16,0 0-46 16,-8 70 21-16,-7-18 8 0,-5 9-9 15,-9 3 5 1,-9 1-6-16,-4 6-14 0,-9 1 14 16,-3 2-18-16,-4-1-4 15,3-3 2-15,1-6-2 31,9-9-1-31,7-2 0 0,9-11-13 16,10-6 13-16,1-10-24 16,7-6-18-16,7-10-8 0,-2-8-59 15,6-2-146-15</inkml:trace>
  <inkml:trace contextRef="#ctx0" brushRef="#br0" timeOffset="47774.19">16119 5855 1537 0,'0'0'67'0,"0"0"-47"0,0 0 57 16,0 0-31-16,0 0-9 15,0 123-13-15,-2-69-17 16,-2 2 11-16,-3-2-13 0,3 0-5 16,-5-2 0-16,4-9-1 15,3-7-2-15,-2-13-26 16,-1-6-24-16,5-14-21 15,0-3-88-15,0-16-156 16</inkml:trace>
  <inkml:trace contextRef="#ctx0" brushRef="#br0" timeOffset="48045.56">16360 5919 1423 0,'0'0'79'0,"0"0"-29"15,0 0 29-15,0 0-12 16,0 0-39-16,0 0-11 16,-29 10-17-16,2 20-1 15,-4 6 0-15,-2 4 1 16,-3-2-2-16,7-2-3 16,10-9 10-16,3-7-4 15,9-4 0-15,5-8 0 16,2-2 22-16,0-2-15 15,0 2 2-15,4-2 1 0,17 0 0 16,-2 1 3 0,4-3-12-16,6 1 0 0,0-3 3 15,0 0-5-15,-2 0-2 16,-6 0-3-16,2 0-16 16,-7 0-11-16,-10 0-47 15,-6-8-95-15,0-10-252 16</inkml:trace>
  <inkml:trace contextRef="#ctx0" brushRef="#br0" timeOffset="48560.74">15516 5202 1448 0,'0'0'7'0,"0"0"5"15,0 0 1-15,0 0 26 16,113-117-24-16,-81 89-14 15,-1 5 6-15,3 4-7 16,-15 9 5-16,4 2 31 16,-13 6-19-16,0 2-9 15,1 0 16-15,0 0-16 16,0 6 23-16,9 12-16 0,0 4-12 16,-2 4 11-1,4-1-14-15,-6 6 0 0,-1-3 0 16,1-1-27-16,-3-6-54 15,1-7-232-15</inkml:trace>
  <inkml:trace contextRef="#ctx0" brushRef="#br0" timeOffset="48903.19">16146 5488 1290 0,'0'0'323'0,"0"0"-251"15,0 0-46-15,0 0 19 0,0 0 0 16,0 0-23-16,70 0-7 16,-30-10-15-16,-3-4 5 15,3 0-8-15,1 2 3 16,-10 4-34-16,-2 4-28 16,-14 1-131-16,-4 3-1006 0</inkml:trace>
  <inkml:trace contextRef="#ctx0" brushRef="#br0" timeOffset="49731.89">16879 5370 1473 0,'0'0'54'0,"0"0"-31"16,0 0 45-16,0 0-27 16,100 133-2-16,-73-86-23 15,0 9 9-15,-4 2-20 16,-6 5 5-16,-5 8 13 15,-6 10-3-15,-6 6-8 0,0 4-3 16,-11-2-7 0,-11-1 7-16,-14-4-9 0,-7-4 0 31,-5-7-6-31,-10-10-2 0,-7-12-16 16,5-14-24-16,4-14-66 15,12-13-311 1</inkml:trace>
  <inkml:trace contextRef="#ctx0" brushRef="#br0" timeOffset="51418.96">1034 8195 1409 0,'0'0'8'0,"0"0"92"16,0 0-20-16,0 0-31 0,0 0-22 16,0 0-19-16,-8 0-2 15,24-4-1-15,9-11 2 16,6 0 16-16,7-1-23 16,2 0 1-16,3-4-2 15,1 2 0-15,-2-2-9 16,-1 2-55-16,-10 1-67 15,-14 6-68-15,-13 3-807 16</inkml:trace>
  <inkml:trace contextRef="#ctx0" brushRef="#br0" timeOffset="51796.23">1221 7888 1380 0,'0'0'77'0,"0"0"-65"0,0 0 35 0,0 0-20 16,0 0-18-16,0 0-7 15,-2 39-2-15,8 2 33 16,1 12-2-16,-3 8-15 16,-4 10 12-1,0 5-13-15,0 1 4 16,0-5-12-16,-7-8-3 15,1-12 9-15,4-9-13 16,2-14 1-16,0-7 1 0,0-10 0 16,0-6 3-16,0-4-5 15,0-2 0-15,0 0 7 16,2 0-7-16,7 0-2 0,1-8 2 16,9-22-12-1,1-18-2-15,2-11-48 0,0-10-58 16,3-3-28-16,0-1-168 15</inkml:trace>
  <inkml:trace contextRef="#ctx0" brushRef="#br0" timeOffset="51975">1441 7793 1247 0,'0'0'36'16,"0"0"38"-16,0 0-19 15,0 0 6-15,0 0-17 16,0 0-12-16,51 70-20 16,-39-39-9-16,-2 2-6 15,2-10-35-15,-1-10-104 16,0-13-310-16</inkml:trace>
  <inkml:trace contextRef="#ctx0" brushRef="#br0" timeOffset="52170.53">1726 7602 1406 0,'0'0'8'15,"0"0"-3"-15,0 0 60 16,0 0-6-16,18 114 7 16,-18-80-47-16,-14 6-16 15,-17 2 4-15,-11 0-7 16,-9-2-12-16,-5-7-68 15,1-13-93-15,6-11-408 16</inkml:trace>
  <inkml:trace contextRef="#ctx0" brushRef="#br0" timeOffset="52409.75">1406 7931 1264 0,'0'0'151'0,"0"0"-145"16,0 0 33-16,0 0 13 15,0 0 27-15,0 0-44 16,27 144-17-16,-25-90 11 16,0 2-17-16,-2-2-1 15,0-8-11-15,0-9 3 16,0-17-9-16,0-11-14 16,0-9-41-16,0 0-54 15,0-19-61-15,0-20-169 16</inkml:trace>
  <inkml:trace contextRef="#ctx0" brushRef="#br0" timeOffset="53003.7">1468 8091 1270 0,'0'0'78'0,"0"0"-18"16,0 0 2-16,0 0-25 0,0 0-37 16,0 0 9-16,82-92-9 15,-39 68-1-15,3 6 1 16,1 2-4-16,2 6 0 15,-8 4-3-15,-8 3 1 16,-11 3 3-16,-13 0 5 16,-2 0-2-16,-7 0 8 15,0 9 10-15,0 21 51 16,0 12-43-16,-9 12-10 16,-7 4 9-16,-1-1-12 15,1-11-2-15,5-11-11 16,3-14 0-16,2-13-4 0,-1-8-25 15,-1 0-46-15,-8-16-50 16,-2-15-36-16,-4-7-402 16</inkml:trace>
  <inkml:trace contextRef="#ctx0" brushRef="#br0" timeOffset="53307.84">1595 8061 1116 0,'0'0'192'15,"0"0"-109"-15,0 0-24 0,0 0-12 16,0 0-1-16,0 0-18 15,-2 0-19-15,2 10 15 16,0 7-14-16,0 8-9 16,-4 1-1-16,-2 0-3 15,2 0-43-15,-3-6-78 16,-1-13-177-16</inkml:trace>
  <inkml:trace contextRef="#ctx0" brushRef="#br0" timeOffset="53333.32">1495 8124 1375 0,'0'0'39'0,"0"0"-32"15,0 0 63-15,-3 101-7 0,3-64-20 16,5-3-24-16,-1-2-16 16,3-6-3-16,2-8-16 15,2-10-66-15,0-8-58 16,-2-6-357-16</inkml:trace>
  <inkml:trace contextRef="#ctx0" brushRef="#br0" timeOffset="54229.6">1711 8043 1131 0,'0'0'254'0,"0"0"-252"15,0 0 59-15,0 0 18 0,0 0-29 16,0 0-21-16,4 56-16 15,-4-37-11-15,0 4 4 16,-14 8-6-16,-10 4 0 16,-10 1 2-16,-1 0-2 15,-5 1-6-15,5-6 5 16,6-2-12-16,4-11 9 16,14-6 0-1,4-8 4-15,4-2 1 16,3-2-1-16,0 0 0 0,0 0 10 15,0 0-8-15,12 0-2 16,8-12 13-16,7 2-10 0,6-4 10 16,6-2-13-16,2-2 0 15,1-5 5-15,4 4-5 16,-13 1 0-16,-6 4-2 0,-12 8-14 16,-9 1-1-16,-6 5-36 15,0 0 9-15,-2 0 25 16,-17 6-80-16,-4 10-9 15,3 1 76-15,3 0-2 16,3-2 34-16,3-7 1 16,7-4 36-16,-1-1 32 15,3 0 8-15,2-3-17 16,-2 1-1-16,-1 3-11 16,1 5-1-16,-3 7-43 15,-1 7 0-15,-3 8 8 16,-3 5-8-16,2 4 3 15,-5 5 6-15,1 5-12 16,1 6 15-16,1-2-13 16,3-2 0-16,1-8 7 15,3-6-8-15,0-14 0 16,3-11-2-16,2-6 2 0,0-7-6 16,0 0 4-16,0 0-20 15,0 0 4-15,0 0 3 16,0-8 3-16,0-8 5 15,0-6-8-15,0-8 1 16,0-2-21-16,0 0 3 16,12-2 20-16,-2 0-9 0,3 2 18 15,3 1-2 1,-3 1 3-16,-1 6-1 0,-1 4 1 16,1 2 0-16,-1-1 5 15,4 2 2-15,3-1 0 16,2 3 0-16,4 7-5 15,-1 3 14-15,-3 5-15 16,-5 0 8 0,-3 0 5-16,-6 10-2 0,-1 10 5 15,-5 7-1-15,0 9-8 16,0 1 11-16,0 9-14 16,0 2-4-16,-9-3 8 15,-5-5-8-15,5-12-1 16,1-10 0-16,3-10 1 15,0-6-8-15,-1-2 3 16,-3 0-17-16,-5-10-13 0,-5-20-32 16,0-4 12-16,2 2 7 15,3 7 16 1,6 7 29-16,3 7-4 0,3 5 6 16,2 4 23-16,0 2 11 15,0 0 3-15,0 0-19 16,0-3-14-16,0 0 11 15,15-1-15-15,6 1 0 16,-1 3 9-16,-3 0-6 16,-1 0-3-16,-5 0 0 15,-9 10 3-15,-2 12-5 16,0 9 2-16,0 4-3 16,-20 2 0-16,-2-3-5 15,0-7 7-15,4-8 0 16,7-11 1-16,9-6 7 15,2-2 4-15,0 0 23 0,0 0-23 16,18-12-2-16,13-10 13 16,5-12-22-16,6-10 8 15,5-12-16-15,1-3-50 16,0-3-103-16</inkml:trace>
  <inkml:trace contextRef="#ctx0" brushRef="#br0" timeOffset="54690.5">2433 7646 1375 0,'0'0'4'0,"0"0"69"16,0 0-13-16,0 0 19 16,0 0-25-16,0 0-31 0,104 134 7 15,-102-84-30 1,-2 1 2-16,0-5-2 15,0-6-12-15,-4-14-37 16,2-16-74-16,2-10-72 0,0-6-340 16</inkml:trace>
  <inkml:trace contextRef="#ctx0" brushRef="#br0" timeOffset="55200">2717 7686 1311 0,'0'0'29'15,"0"0"38"-15,0 0-13 16,0 0-6-16,0 0-17 16,0 0-18-16,0 0 1 15,0 20 0-15,-15 8-12 16,-16 10-4-16,-10 6-15 16,-7 7 3-16,-4-1 1 0,6-4-12 15,5-8 24-15,8-10 1 16,11-10 0-16,6-8 11 15,3-6 14-15,13-4 10 16,0 0 5 0,0 0-19-16,0 0 4 0,0 0-16 15,13 0-5-15,14 0-2 16,11-12-2-16,9-5-1 16,-5-4-2-16,2 1 1 15,-3-3-20-15,-12 9 13 16,-10 4-11-16,-7 7 17 15,-7 3-4-15,-5 0 7 16,0 0 17-16,0 2-4 0,-5 12 0 16,-9 5-7-1,1 10-3-15,-5 7 15 0,1 11-10 16,-10 14-4-16,-4 6 19 16,-5 0-12-16,-2-8-4 15,-4-9-4-15,2-10 1 16,4-16-5-16,12-12 1 15,12-10-17-15,12-2-4 16,0-4-48-16,0-24-45 16,10-11-67-16,16-9-1148 15</inkml:trace>
  <inkml:trace contextRef="#ctx0" brushRef="#br0" timeOffset="55422.02">2636 8122 1308 0,'0'0'8'15,"0"0"102"-15,0 0-63 16,0 0 12-16,144 14-8 16,-109-3-30-16,-3-1-4 15,-6-2-17-15,-7-1 0 16,-11-4 4-16,-3 1-4 16,-5 3-5-16,0 4-53 15,-13 3-54-15,-21 1-140 16</inkml:trace>
  <inkml:trace contextRef="#ctx0" brushRef="#br0" timeOffset="55899.57">2345 8347 1433 0,'0'0'12'0,"0"0"32"16,0 0 17-16,0 0 10 15,0 0-41-15,0 0 2 16,98 146-17-16,-88-92-12 16,-4-1 7-1,-1-7-10-15,-1-7 0 16,-4-16-2-16,2-14-17 16,3-9-32-1,-5-2-33-15,0-35-84 0,0-9-307 16</inkml:trace>
  <inkml:trace contextRef="#ctx0" brushRef="#br0" timeOffset="55930.24">2504 8444 1376 0,'0'0'32'0,"0"0"-17"16,0 0 9-16,0 0 19 0,126-68-38 0,-70 46 5 15,5 4-10-15,-1 4 0 16,-7 5 9-16,-4 8-1 15,-13 1 7-15,-12 0 14 16,-8 1-6-16,-9 10 9 16,-5 1-21-16,-2 3 4 15,0 8 14-15,0 9-16 0,-9 4-10 16,-9 8-3-16,-4 0 6 16,-2-4-6-1,-1-6 0-15,-2-10-9 16,5-9 0-1,-4-9-37-15,1-6-31 0,-2-6-57 0,2-24-87 16</inkml:trace>
  <inkml:trace contextRef="#ctx0" brushRef="#br0" timeOffset="56102.14">2636 8440 1180 0,'0'0'166'0,"0"0"-92"0,0 0-14 15,0 0-17-15,0 0-14 16,0 0-1-16,-6 40 1 15,10-13-19-15,-4 9 4 16,0-1-14-16,0 1 0 16,0-6-3-16,0-11-37 15,0-15-54-15,0-4-88 16,0-24-386-16</inkml:trace>
  <inkml:trace contextRef="#ctx0" brushRef="#br0" timeOffset="56767.41">2636 8440 1323 0,'108'-64'47'0,"-108"64"12"0,0 10 16 16,0 8-1-1,0-2-29-15,0 2-34 16,0 0-11-16,0 0 23 0,0 5-17 16,-4-2-4-16,-9 4 4 15,-1-2-6-15,-1 2-2 16,-5-6-4-16,-1-1-16 15,0-2 13-15,-6-3-36 16,-4-6-5-16,-5 1 8 16,-5 5-27-16,2 2-13 15,-11 3-20-15,2 5-43 16,0-1 55-16,2-4 54 16,15-6 36-16,6-4 90 0,9-8 51 15,5 0-46-15,5 0-6 16,4 0-29-16,-3 0 10 15,5 0-17-15,0 0-12 16,0 0-7-16,0 0-10 16,0 0-4-16,0 0-7 15,0 0-13-15,0 0 17 16,0 0-17-16,0 0 0 16,0 0 10-16,0 0-8 15,11 0 4-15,10-2-2 16,5-9-3-16,10-2 14 15,10-4-15-15,15 0 1 0,5-6 2 16,10 1-3-16,2 2 3 16,-2-2-3-1,2 6 0-15,2 0-3 0,-4 4 3 16,-4 1 0-16,-12 0 3 16,-10 5-3-16,-9 2 0 15,-13 2 0-15,-5 2 0 16,-7 0 18-1,-3 0-15-15,-5 0-1 0,2 0 8 16,-6 0-7-16,-2 0-1 16,1 0-2-16,-3 0 1 15,0 0-1-15,0 0 0 16,0 0-5-16,0 0 4 0,0-2-24 16,0 0-9-1,0-2-40-15,0-2-111 0,0-7-594 16</inkml:trace>
  <inkml:trace contextRef="#ctx0" brushRef="#br0" timeOffset="58749.3">937 9288 1110 0,'0'0'181'0,"0"0"-180"16,0 0 89-16,0 0-19 15,0 0-18-15,0 0-22 16,-9 0-9-16,9 0 18 16,0 2-13-16,0 32-15 0,0 20 11 15,0 22-18 1,0 13 0-16,0-1 13 0,0-4-17 15,0-7 10-15,0-13-7 16,0-14-1 0,0-18-2-16,0-14-1 0,0-12-19 15,3-6-33-15,1-6-83 16,3-32-186-16</inkml:trace>
  <inkml:trace contextRef="#ctx0" brushRef="#br0" timeOffset="59112.54">1211 9363 1259 0,'0'0'1'0,"0"0"54"16,0 0 0-16,0 0 14 16,0 0-7-16,0 0-31 15,6 24 12-15,-6 7-16 16,-19 9-12-16,-5 7 2 15,-8 1-17-15,-5-2 3 16,-6-2-2-16,5-11-1 16,9-4 0-16,12-13-2 15,10-8 7-15,4-6-5 16,3-2 0-16,0 0 2 0,0 0 2 16,0 0-4-1,0 0 0-15,0 0 5 0,0 0-2 16,0 0 11-16,10 0-1 15,15 6-7-15,10 0 7 16,5 0-13-16,4 2 0 16,-1-2 0-16,-1-1-4 15,-4-2-35-15,-4 0-47 16,-8-3-67-16,-8 0-374 16</inkml:trace>
  <inkml:trace contextRef="#ctx0" brushRef="#br0" timeOffset="59886.38">1606 9619 1307 0,'0'0'76'0,"0"0"-37"15,0 0 34-15,0 0 8 16,0 0-45-16,0 0-35 15,-7-38 4-15,1 24-5 16,-2 2 0-16,-2-2-2 16,-1 2 5-16,-3 2-7 15,3 6 4-15,5 1-3 16,-4 3 0-16,1 0-1 16,-1 12 3-16,-2 13 1 0,1 8 0 15,2 6-7-15,3-1 7 16,-2 0 0-16,4-9 10 15,0-6-3-15,4-12-1 16,0-8-3-16,0-3 2 16,0 0-10-16,16-12 2 15,6-14 2-15,0-6-2 16,1-4-13-16,-6 3-6 16,-1 2 18-16,-1 12 1 15,-3 6 1-15,-8 9-2 16,0 4 4-16,-4 0 4 15,0 0 10-15,0 0 0 16,0 0-5-16,0 0-9 16,3 2 3-16,3 8-3 0,4 6 0 15,-2 0 0-15,3 1 0 16,1-4 0-16,1-3-5 16,0-6 9-16,3-4-8 15,2 0-3-15,4-16-3 16,0-14 1-16,1-10-9 15,0-4-10-15,-4-3-7 16,-3 1 0-16,-8 5 16 16,-3 6-6-16,-5 9 24 15,0 10 1-15,0 11 11 16,0 2 47-16,0 3-6 0,0 0-6 16,0 0-8-1,-2 0-30-15,-1 0-4 16,-1 8 4-16,2 14-8 0,-2 8 0 15,1 8 0-15,3 0 0 16,-3 1 14-16,3-5-12 16,0-7 3-16,0-2 1 15,0-7-6-15,8-5-2 16,5-4-3-16,7-5-27 16,2-4-20-16,0 0-70 15,1 0-209-15</inkml:trace>
  <inkml:trace contextRef="#ctx0" brushRef="#br0" timeOffset="61445.99">2027 9413 1305 0,'0'0'7'0,"0"0"56"0,0 0 8 16,0 0-12-16,0 0-9 15,0 0-26-15,7 99 14 16,-7-70-21-16,0-3-7 16,0-6 11-16,0-10-20 15,0-8-1-15,0-2-1 16,0 0-28-16,0-6-8 16,10-20-14-16,7-12 7 15,3-3-25-15,-1 7-31 16,2 6 69-16,-6 10 30 0,-3 9 1 15,-6 3 11-15,-6 6 29 16,2 0 18-16,-2 0 7 16,0 0-30-16,0 0-21 15,0 0-10-15,5 7 0 16,1 10 5-16,1-2-9 16,0 6 0-16,-3-2 11 15,1-1-10-15,-3-5 2 16,0-8-2-16,-2-2 3 15,2-3-6-15,0 0 2 16,4-10-17-16,0-16 13 16,5-9-2-16,5 1-3 15,1 6-4-15,-1 10 11 16,-3 8-1-16,-1 9 3 0,-6 1 0 16,1 0 14-16,-1 1-1 15,1 12 16-15,0 0-7 16,0 1-10-16,-1-4 8 15,-2 0-20-15,5-2 0 16,7-1 2-16,5 3 0 16,4 1-2-16,4 0 0 15,-4-1 0-15,0-5-12 16,2-2 5-16,0-3-33 16,-3 0 18-16,-4-10-2 15,-2-12 9-15,-5 0 4 16,-3 1 10-1,-2 3 1-15,1 3 1 16,-1 4 9-16,2 4 10 16,-6 1 3-16,-1 0-6 0,1-1-9 0,-2-3-5 15,2-3 3-15,6-4-5 16,-6-5-1-16,-2 0 4 16,-2 2-4-16,0 6-1 0,0 6 0 15,0 4 1 1,0 4 22-16,0 0 2 15,-11 0-14-15,0 4-1 0,-4 8-8 16,-4 2-2-16,3 0 1 16,3-2 0-16,3 0-1 15,-2-2 1-15,3 2 0 16,5 4-1-16,-2 6 1 16,6 4-1-16,0 1-1 15,0-2 2-15,0-6-2 16,0-4 2-16,4-5 0 15,0-6 0-15,0-1 4 16,3-3-4-16,-1 0 0 16,6 0 0-16,-1-8-7 15,5-10 7-15,-3-3-8 16,5 1 8-16,-5 2-8 0,-1 4 1 16,-1 5 6-16,-9 3 2 15,2 1-7-15,-2 4 6 16,-2 1 0-16,0 0 1 15,0 0-1-15,5 0 0 16,2 0-2 0,0 0 2-16,3 3 3 0,6 8-3 15,2 1 0-15,0-1 3 16,-1-7-2-16,4-1-2 16,-1-3 0-16,-3 0 1 15,4-17-7-15,-4-4-6 16,1-10-3-16,-2 3 11 15,-5 1 2-15,-2 8 2 0,-5 7 1 16,-2 6 1-16,-2 6 38 16,0 0-13-1,0 0-8-15,0 0 11 16,0 0-25-16,0 0-4 0,2 4-1 16,1 6 1-1,2 0-1-15,-1 3 1 0,-2 2 0 16,5 0-2-1,-5-2 3-15,0-1-2 16,0-6 0-16,-2-4-17 0,2-2 10 16,0 0-18-16,2-2-13 15,2-17 31-15,1-10 6 16,3 2 1-16,2-3-4 16,1 11 5-16,-4 5 3 15,-4 8-1-15,-1 6 6 16,-2 0 19-16,-2 0-7 15,5 0-8-15,-3 0-4 16,4 10-3-16,4 2 13 16,1 2-18-16,0 4 0 15,-5-3 2-15,1-1-2 16,-2-1 0-16,-3-5 0 0,0 1 0 16,0-8-7-16,-2 1-1 15,5-2-6-15,-3 0 14 16,2 3-2-16,3 0 2 0,0 1-2 15,-1 0 0-15,3-1-4 16,-5 0-28-16,2-3-38 16,-6 0-114-16</inkml:trace>
  <inkml:trace contextRef="#ctx0" brushRef="#br0" timeOffset="62477.38">4627 8172 1447 0,'0'0'45'0,"0"0"-42"16,0 0 22-16,0 0 33 16,0 0-24-16,0 0-11 15,74 29-14-15,-50-19 13 16,-2-3-22-16,-6-1 1 15,-5-4-1-15,-2 5 0 0,-2 2-21 16,-2 2-79-16,-5 2-188 16</inkml:trace>
  <inkml:trace contextRef="#ctx0" brushRef="#br0" timeOffset="62825.44">4670 8588 1434 0,'0'0'13'0,"0"0"4"15,0 0 46-15,0 0-12 16,0 0 0-16,0 0-18 0,82 0-33 16,-60 0-5-16,1 0-1 15,-6 0-98-15,-5 0-302 16</inkml:trace>
  <inkml:trace contextRef="#ctx0" brushRef="#br0" timeOffset="63326.55">6786 7903 1313 0,'0'0'90'0,"0"0"-80"0,0 0-2 16,0 0 43-16,0 0-14 15,0 0-11-15,0 154 24 16,-7-64-29-16,-1 14-8 0,-4 14 5 16,-1 12-7-1,-5-1-1-15,1 1-10 0,-4-13 1 16,4-23 3-16,-1-21-4 16,3-19-17-1,1-17 7-15,1-13-35 16,-3-13-27-16,1-11-71 15,-4-8-622 1</inkml:trace>
  <inkml:trace contextRef="#ctx0" brushRef="#br0" timeOffset="63809.56">7158 8071 1332 0,'0'0'97'16,"0"0"-91"-1,0 0-6-15,0 0 14 0,7 130 19 16,-7-82 11-16,0 9-8 15,-16 6-19-15,-15 4 1 16,-9-3-5-16,-9-2 3 16,-5-4-16-16,1-11 0 15,4-15 4-15,7-14-4 16,11-17 0-16,6-1-1 16,9 0-8-16,5-10-16 15,7 1-4-15,2 1 17 16,0 5 10-16,2 3 1 15,0 0-4-15,0 0 5 0,0 0 0 16,0 0 17-16,0 0-5 16,0 0-11-16,17 6 16 15,14 11 10-15,2 3-15 16,6 2 0-16,1 0-3 16,-5-2 15-16,1-2-24 15,-7-5 0-15,-7-2 4 16,-3-3-4-16,-11-4 0 15,-3 0-10-15,-5 4-45 16,0 0-95-16,0-1-309 16</inkml:trace>
  <inkml:trace contextRef="#ctx0" brushRef="#br0" timeOffset="64188.34">7189 8749 1402 0,'0'0'86'0,"0"0"-83"15,0 0 66-15,0 0 8 16,0 0-35-16,5 120-1 16,-5-88-21-16,-2 4-15 15,-12 2 8-15,-3 0-13 16,-1-4 2-16,4-6-5 15,3-7-6-15,5-11-9 16,6-10-33-16,0 0-52 16,0-27-79-16,15-17-66 15</inkml:trace>
  <inkml:trace contextRef="#ctx0" brushRef="#br0" timeOffset="64425.44">7390 8731 1218 0,'0'0'171'16,"0"0"-166"-16,0 0 12 0,0 0 45 0,0 0-8 0,0 0-16 15,13 0-14-15,-13 1-9 16,0 18 24-16,-4 6-18 16,-18 12-19-16,-7 1-1 15,-2-4-1-15,2-6-1 16,6-10 1-16,7-6 0 0,8-8-3 15,3 0 3-15,5-4 0 16,0 0-2-16,0 0-1 16,0 0 2-16,0 0 2 15,5 0 1-15,3 0 20 16,8 2-10-16,5 0-4 16,0 0 11-16,2-2-11 0,4 0-3 15,-5 0-5 1,4 0-4-16,-1 0-5 0,-5-10-57 15,-5 4-70-15,-1-3-242 16</inkml:trace>
  <inkml:trace contextRef="#ctx0" brushRef="#br0" timeOffset="66479.22">8203 8363 1221 0,'0'0'252'0,"0"0"-236"15,0 0 14-15,0 0 42 16,0 0-25-16,0 0-25 16,54 0 5-16,-30 0-3 15,3 0 7-15,2 0-23 16,0-1 2-16,7-5 5 15,-1 0-12-15,5-2 0 16,-9 2-3-16,3-2-7 16,-10 4 4-16,-5 2-28 15,-13 2-21-15,-6 0-61 16,0 3-61-16,-16 15-281 0</inkml:trace>
  <inkml:trace contextRef="#ctx0" brushRef="#br0" timeOffset="66797.08">8275 8672 775 0,'0'0'646'0,"0"0"-643"0,0 0 18 0,0 0 76 15,0 0-20-15,0 0-34 16,38 0-5-16,-16-4-15 15,7-1-10-15,2-4-13 16,5-2 5-16,-1-1 0 16,1-5-5-16,-3 3-7 15,-4 2-16-15,-4 4-42 16,-10 6-27-16,-10 2-74 16,-5 0-367-16</inkml:trace>
  <inkml:trace contextRef="#ctx0" brushRef="#br0" timeOffset="68461.66">9788 8174 1408 0,'0'0'8'16,"0"0"6"-16,0 0 24 16,0 0 26-16,0 0-9 15,0 0-38-15,4 59 3 16,0 4-5-16,-4 17 8 16,0 12 6-16,0 8-10 0,0 4-9 15,-8 3 1 1,-8-15-10-16,-2-16 4 0,12-17-5 15,-4-19-4-15,10-17-3 32,0-13-28-32,0-10-24 0,0 0-27 15,0-23-31-15,0-27-41 16</inkml:trace>
  <inkml:trace contextRef="#ctx0" brushRef="#br0" timeOffset="68832.31">9736 8041 1433 0,'0'0'19'0,"0"0"-17"16,0 0 36-16,0 0 18 15,0 0-10-15,0 0-14 16,145-94-26-16,-101 82-3 15,8 5 10-15,-3 7-7 16,4 0-2-16,-6 22 10 16,-7 13-11-16,-11 9 17 15,-13 9-16-15,-9 10 8 16,-7 5 17-16,0-2-14 16,-23 1-3-16,-10-3-2 15,-5-6-9-15,-11 0 12 16,-3-6-13-16,-3-10 0 0,-1-8-2 15,9-10 2 1,5-8-13-16,9-6-9 0,15-6-38 16,9-4-39-16,9 0-119 15,0 0-721-15</inkml:trace>
  <inkml:trace contextRef="#ctx0" brushRef="#br0" timeOffset="69130.74">10068 8584 1410 0,'0'0'2'0,"0"0"0"0,0 0 89 16,0 0-9-16,0 0-16 15,29 119-28-15,-29-71-18 16,0 4 2-16,0 0-10 15,-2-6-4-15,-10-2-8 16,4-8 3-16,1-7-10 16,1-11-3-16,4-8-42 15,2-9-3-15,0-1-101 16,0-7-122-16</inkml:trace>
  <inkml:trace contextRef="#ctx0" brushRef="#br0" timeOffset="69455.77">10284 8657 1353 0,'0'0'32'0,"0"0"-31"0,0 0 50 16,0 0 0-16,0 0-5 16,0 0-1-16,21 0-24 15,-21 14-5-15,-10 8-1 16,-17 6-15-16,-4 2 2 15,-2 0-2-15,2-2 0 16,9-5 7-16,6-6-6 16,7-5 13-16,7-5 10 15,2-4-14-15,0 1 2 16,0 0-6-16,7-1 5 0,8 4 18 16,3-1-20-1,0-2-5-15,6 2 9 0,3-4-10 16,2 0-3-16,0-2 0 15,0 3-2-15,-2-3-1 16,-5 0-24-16,-7 0-31 16,-1 0-61-16,-9 0-137 15</inkml:trace>
  <inkml:trace contextRef="#ctx0" brushRef="#br0" timeOffset="69927.64">10393 8147 1377 0,'0'0'106'0,"0"0"-38"15,0 0-16-15,0 0 12 16,0 0-32-16,0 0-19 16,14 0 6-16,3-2-10 0,8-2-4 15,0-1-5-15,-1 0 3 16,5 0-5-16,-2 3 2 15,0 2-36-15,-12 0-50 16,-6 0-206-16</inkml:trace>
  <inkml:trace contextRef="#ctx0" brushRef="#br0" timeOffset="70673.92">10997 8296 1392 0,'0'0'61'0,"0"0"-15"15,0 0 13-15,0 0 4 16,0 0-30-16,0 0 1 15,0 80-8-15,0-40-9 16,0 6-11-16,0-1 21 16,0 6-23-16,0 1 1 15,-8 1 4-15,-1-3-8 16,-1-5 0-16,6-8-1 16,2-8 0-16,2-15-7 0,0-3-2 15,0-9-20-15,0-2-11 16,0 0-34-16,0-14-52 15,0-14-77-15,0-10-721 16</inkml:trace>
  <inkml:trace contextRef="#ctx0" brushRef="#br0" timeOffset="70893.5">11018 8551 681 0,'0'0'688'16,"0"0"-642"-16,0 0 3 15,0 0 33-15,0 0-10 0,0 0-20 16,137-88-32 0,-85 74-13-16,-4-1-1 0,2 3-5 15,-5 0-2-15,-10 3-4 16,1 0-30-16,-14 0 7 16,-4 0-52-16,-10-3-26 15,-8 0-53-15,0-2-480 16</inkml:trace>
  <inkml:trace contextRef="#ctx0" brushRef="#br0" timeOffset="71241.58">11425 8141 1312 0,'0'0'101'0,"0"0"-56"15,0 0 50-15,0 0-9 16,0 0-27-16,0 137-4 16,0-79-27-16,0 5-8 15,0 4-6-15,-4 5-7 16,-5 4 11-16,-3 1-18 16,6-7 0-16,-5-10 1 15,6-13 0-15,-4-16-2 16,7-11-8-16,0-10-17 15,0-8 9-15,2-2-45 16,0-10-49-16,0-24-61 16</inkml:trace>
  <inkml:trace contextRef="#ctx0" brushRef="#br0" timeOffset="71529.39">11643 7953 1545 0,'0'0'33'0,"0"0"-9"16,0 0 17-16,0 0 7 16,0 0-18-16,123 0-15 15,-94 0-4-15,0-3-11 16,-4-3-3-16,-6-2 1 16,-3 0-27-16,-3 2-42 15,-11-2-82-15,-2 2-208 16</inkml:trace>
  <inkml:trace contextRef="#ctx0" brushRef="#br0" timeOffset="71736.53">11799 7908 1385 0,'0'0'99'16,"0"0"-68"-16,0 0 63 15,-6 105 2-15,4-61-47 16,-3 0-22-16,3 2-21 16,-3-7-2-16,3-6-1 15,-5-7-3-15,5-8-24 16,-2-7-36-16,-9-7-117 16,-1-4-992-16</inkml:trace>
  <inkml:trace contextRef="#ctx0" brushRef="#br0" timeOffset="73280.52">12256 8528 1409 0,'0'0'76'0,"0"0"-64"15,0 0 20-15,0 0 39 16,0 0-35 0,0 0-34-16,-2 28 2 15,2-6-4-15,-4 4 0 0,2-6 13 16,2-9-12-1,0-8 1-15,0 0-4 0,0-3-3 16,0 0-2-16,2-13-16 16,6-9 6-16,3 3 10 15,-1 4-1-15,-8 7 3 16,-2 8 5-16,0 0 15 16,0 0 23-16,0 0-18 0,0 0-8 15,0 0-12-15,0 6-8 16,0 2-73-16,0-6-170 15</inkml:trace>
  <inkml:trace contextRef="#ctx0" brushRef="#br0" timeOffset="74460.73">12751 7949 222 0,'0'0'985'16,"0"0"-977"-16,0 0 8 15,0 0 70-15,0 0-9 16,0 0-34-16,-2 56 8 15,-5-23-2-15,-7 14 10 16,10 7-23-16,-5 12-7 16,7 11 14-16,2 4-20 15,0 7-8-15,0 5 9 0,7 0-14 16,1-5 0 0,6-10-5-16,-1-12-1 0,1-9 5 15,1-9-9-15,1-9 0 16,6-5-3-16,-4-3 4 15,-1-8-2-15,4-5-12 16,-1-5-14-16,-5-3 6 16,-3-6-60-16,-10-4-77 15,-2 0-301-15</inkml:trace>
  <inkml:trace contextRef="#ctx0" brushRef="#br0" timeOffset="75582.98">13484 8107 1269 0,'0'0'47'16,"0"0"-23"-16,0 0 57 16,0 0 9-16,0 0-29 15,0 131 1-15,0-80-43 16,0 7 10-16,0 1 6 16,0 1-10-16,0-4-8 15,0-2-15-15,0-2 1 16,0-8 4-16,-4-8-7 15,-4-6-8-15,8-13-1 16,0-9-40-16,0-8-16 0,0 0-47 16,0-10-60-16,0-21-47 15,3-6-549-15</inkml:trace>
  <inkml:trace contextRef="#ctx0" brushRef="#br0" timeOffset="75791.5">13515 8470 1158 0,'0'0'125'15,"0"0"-94"-15,0 0 29 16,0 0 23-16,0 0-17 0,0 0-10 16,156-76-9-16,-100 56-47 15,-3-4 1-15,-2-1 6 16,-1 3-7-16,-8 1-2 16,-7 5-9-16,-6 6-23 15,-13-1 3-15,-5 9-36 16,-11-2-27-16,0 3-25 15,-4 1-692-15</inkml:trace>
  <inkml:trace contextRef="#ctx0" brushRef="#br0" timeOffset="76144.89">13987 8015 80 0,'0'0'1278'16,"0"0"-1231"-16,0 0-11 15,0 0 68-15,0 0-17 16,0 0-33-16,25 124-11 16,-23-74-22-16,0 4 13 15,-2 3-21-15,0 0-3 16,0-1 6-16,0 1-16 15,-2-5 3-15,-4-4-3 0,-1-5 0 16,7-12-6-16,-2-8-2 16,2-14-26-16,0-3-7 15,0-6-43-15,0 0-63 16,0-25-146-16</inkml:trace>
  <inkml:trace contextRef="#ctx0" brushRef="#br0" timeOffset="76490.57">14386 8081 1259 0,'0'0'124'16,"0"0"-71"-16,0 0-3 15,0 0 42-15,0 0-32 16,0 0-33-16,18 37 17 16,-9-2-21-16,-7 13-2 15,-2 7 5-15,0 2-10 16,0 2-2-16,0-1-14 15,0-4 6-15,-11 0-5 16,4-4-1-16,-4-3 0 0,9-11-1 16,-2-8-11-1,4-12-7-15,0-9-19 16,0-7-31-16,0 0-27 0,0-7-83 16,0-23-138-16</inkml:trace>
  <inkml:trace contextRef="#ctx0" brushRef="#br0" timeOffset="76868.83">14419 8086 1079 0,'0'0'279'15,"0"0"-232"-15,0 0 17 16,0 0-6-16,0 0-19 0,81-121 7 15,-50 92-46-15,0 1 0 16,5 2-2-16,-5 4 2 16,-2 6 0-16,0 8-1 15,0 8 1-15,-2 0 14 16,-8 14-13-16,0 17 12 16,-13 5 22-16,-4 8-9 15,-2 2 1-15,0 2 2 16,-15 2-15-1,-7 0 16-15,-7 0-26 16,-9-2 3 0,-5-5-1-16,3-10-5 0,-2-6-1 15,9-7-1-15,4-8-20 0,4-6 2 0,12-1-47 16,-1-5-35-16,12 0-116 16,2-13-1174-16</inkml:trace>
  <inkml:trace contextRef="#ctx0" brushRef="#br0" timeOffset="77219.67">14739 8356 1426 0,'0'0'38'0,"0"0"-11"16,0 0 70-16,0 0-17 15,0 0-34-15,6 137-16 16,-6-87-6-16,0 6-9 16,-2-2 3-16,-8-8-18 15,6-8 5-15,4-10-5 16,0-11 0-16,0-8-15 15,0-7-9-15,0-2-33 16,0 0-44-16,0-18-67 0,0-14-282 16</inkml:trace>
  <inkml:trace contextRef="#ctx0" brushRef="#br0" timeOffset="77629.77">14972 8412 621 0,'0'0'702'0,"0"0"-589"0,0 0-30 15,0 0-9-15,0 0-26 16,0 0-13-16,14 50-17 16,-32-32-18-16,-9 3 4 15,-11 0-5-15,5 1 1 0,2-2-14 16,4-4 14-1,14-8 0-15,3-2 0 0,10-4 0 16,0-2 0-16,0 4 18 16,0 2-7-16,21 5 14 15,-1-4 5-15,2 6-13 16,0-4-2-16,5-2-15 16,-2 3 2-16,2-6 2 15,-6 0-4-15,0 0-8 16,-6-3 3-16,-8-1-24 15,4 0-18-15,-9 0-44 16,-2 0-89-16,0-16-330 16</inkml:trace>
  <inkml:trace contextRef="#ctx0" brushRef="#br0" timeOffset="78048.78">14984 7985 1403 0,'0'0'131'0,"0"0"-62"15,0 0-16-15,0 0 16 16,0 0-18-16,0 0-28 15,40 0-15-15,-11-9 15 16,4 1-21-16,-2 3-1 16,5-1 3-16,-7-1-1 15,-9 6-5-15,-5-1 2 16,-8 2-17-16,-7 0 9 16,0 0-40-16,0 0-68 0,-7 0-179 15</inkml:trace>
  <inkml:trace contextRef="#ctx0" brushRef="#br0" timeOffset="79776.52">15641 7941 477 0,'0'0'781'15,"0"0"-777"-15,0 0 45 16,0 0 63-16,0 0-55 16,0 0-11-16,-14 0-8 0,14 6-6 15,0 28 4-15,0 20-2 16,0 14-6-16,0 12 6 15,-7 3-17-15,1 2-3 16,-5 2 0-16,4-5-11 16,0-6 3-16,1-9-6 15,1-17 0-15,5-14-1 16,0-11 1-16,0-12-20 16,0-9-11-16,0-4-28 15,0-3-25-15,7-28-55 16,4-11-56-16</inkml:trace>
  <inkml:trace contextRef="#ctx0" brushRef="#br0" timeOffset="80012.07">15645 8350 1175 0,'0'0'121'15,"0"0"-51"-15,0 0 17 16,0 0-11-16,129-34-1 15,-84 18-41-15,4-2-18 16,2-7-11-16,5 3 0 16,-5-2-5-16,-2 2-9 15,-9 7-6-15,-9 2-50 0,-4 5-45 16,-18 4-60-16,-9 2-511 16</inkml:trace>
  <inkml:trace contextRef="#ctx0" brushRef="#br0" timeOffset="80323.53">16175 7877 1277 0,'0'0'133'0,"0"0"-81"16,0 0-13-16,0 0 55 0,0 0-29 15,14 148-24 1,-12-85 2-16,-2 6-23 0,0 5 0 16,0-2 3-16,0 5-17 15,-9-3 0-15,-4 2-2 16,-6-2 1 0,9-10-10-16,1-10 2 0,-1-18-22 15,8-12 11 1,2-13-37-16,0-11-30 0,0 0-35 15,0-24-121-15</inkml:trace>
  <inkml:trace contextRef="#ctx0" brushRef="#br0" timeOffset="80616.12">16429 7850 1379 0,'0'0'138'0,"0"0"-127"16,0 0 53-16,0 0 8 15,0 0-33-15,0 0-10 16,145-3-20-16,-112-8-6 0,3 5 0 15,-7-2-3-15,-7 4-5 16,-3 2 5-16,-11 2-18 16,-3 0-8-16,-5 0 1 15,0 0-23-15,-7 0-24 16,-13 0-91-16,-9 0-178 16,4 2-605-16</inkml:trace>
  <inkml:trace contextRef="#ctx0" brushRef="#br0" timeOffset="80855.25">16586 7820 892 0,'0'0'343'0,"0"0"-286"16,0 0 20-16,0 0-21 16,0 0 5-16,0 0-12 15,-12 8-24-15,12 8 26 16,-4 7-22-16,-1 7 5 16,3 8 3-16,0 2-20 0,-2 6-1 15,-4-4 0-15,6-2-16 16,2-8 9-1,-2-8-9-15,2-8 0 0,0-8-3 16,0-5-24-16,0-3-43 16,0 0-104-16,0-5-564 15</inkml:trace>
  <inkml:trace contextRef="#ctx0" brushRef="#br0" timeOffset="81386.02">17062 8242 794 0,'0'0'595'15,"0"0"-544"-15,0 0 13 16,0 0 39-16,0 0-25 16,0 0-29-16,81 1-35 15,-33-1 9-15,8-1-12 16,4-8-4-16,-2 0 1 15,-2-2-8-15,-3 1-3 16,-10 0-1-16,-12 0-15 16,-2 1 10-16,-14-2-19 0,-3 3-15 15,-12-4-8-15,0 0-67 16,-10 3-291-16</inkml:trace>
  <inkml:trace contextRef="#ctx0" brushRef="#br0" timeOffset="81852.23">17359 7971 1443 0,'0'0'69'0,"0"0"-21"15,0 0 61-15,15 110-33 16,-15-59-33-16,0 10-18 15,0 3-18-15,-9-3-2 16,-7-5 1-16,3-6-6 16,5-11-8-16,-2-5-3 15,8-13-36-15,-5-13-43 16,7-8-97-16,0-10-780 16</inkml:trace>
  <inkml:trace contextRef="#ctx0" brushRef="#br0" timeOffset="82036">17842 7860 1443 0,'0'0'32'16,"0"0"-16"-16,0 0 73 15,0 0-28-15,0 0-20 16,0 0-25-16,7 145 28 0,-7-87-23 16,-12 8 2-16,-3 6 4 15,-1-1-13-15,-3-1-5 16,-2-5-2-16,5-4-3 15,8-3-1-15,-1-8-3 16,7-8-1-16,2-3-1 16,0-14-1-16,0-7-4 15,0-11-13-15,0-6-16 16,0-1 2-16,0 0-38 16,0-12-13-16,0-16-48 15,0-9-159-15</inkml:trace>
  <inkml:trace contextRef="#ctx0" brushRef="#br0" timeOffset="82616.84">17920 7853 1434 0,'0'0'61'16,"0"0"2"-16,0 0 11 15,0 0-60-15,114-73 26 0,-72 54-39 16,2 5 4-16,-1 3 0 16,-5 7-5-16,-7 4 6 15,-9 0 9-15,-2 15-9 16,-13 10 23-16,-2 11-18 15,-5 6 1-15,0 7 9 16,-14-1-14-16,-10 2 1 16,-15 0-7-16,-5 0 1 15,-5 2 5-15,-9-8-7 16,3-4-2-16,1-10 0 16,9-11 2-16,7-8-9 15,14-7 1-15,6-4-7 16,12 0 15-16,1 0-16 15,0 0 6-15,5 0 7 16,0 0-1-16,0 0 2 16,0 0 2-16,0 0 0 0,0 0 3 15,0 0-3-15,0 3 0 16,23 9 19-16,-3 4-6 16,9 2-1-16,5 2-6 15,-3 4-5-15,2-1 18 16,-2 0-19-16,-2 1 2 15,-2 0 1-15,-1-7-3 16,-8 0 2-16,-5-7-2 16,-1-4-10-16,-10-3 2 15,0-3-40-15,-2 0-64 16,0-7-128-16</inkml:trace>
  <inkml:trace contextRef="#ctx0" brushRef="#br0" timeOffset="83381.28">18317 8376 1330 0,'0'0'74'15,"0"0"-39"1,0 0 86-16,0 0-30 0,0 0-38 15,-2 130-15-15,2-86-26 16,-5 2 25-16,2-1-31 16,1-5-2-16,0-10 3 15,2-10-6-15,0-10-2 16,0-10-8-16,0 0-31 16,0 0-12-16,0-30-86 15,0-10-191-15</inkml:trace>
  <inkml:trace contextRef="#ctx0" brushRef="#br0" timeOffset="83544.34">18486 8386 884 0,'0'0'514'0,"0"0"-476"15,0 0 47-15,0 0-4 16,0 0-37-16,0 0-6 15,20 27-34-15,-22-8 7 16,-23 3-11-16,-2-2-1 16,-2-1-2-16,0-2 4 15,2-3-2-15,6-4-1 16,5 0 2-16,7-5 1 0,3-3 2 16,6-2-3-1,0 3 28-15,0 1-11 0,0 0 3 16,0 6 1-16,4 0-6 15,11 2 19-15,3-2-30 16,7-1 0-16,4-2 10 16,0-3-9-16,0 0 1 15,-1-1-6-15,-1-2 3 16,-7 2-3-16,1-3 0 16,-15 0-6-16,3 0 5 15,-7 0-11-15,-2 0-8 16,0 0-16-16,0 0-36 15,0 0-45-15,-4 0-195 0</inkml:trace>
  <inkml:trace contextRef="#ctx0" brushRef="#br0" timeOffset="84648.42">18836 7754 1299 0,'0'0'102'0,"0"0"-91"15,0 0 9-15,0 0 39 16,0 0 8-16,127 132-13 15,-96-90-22-15,0 1-1 16,-6 1-14-16,-1 4 23 16,-6 2-23-16,-7 6 2 15,-7 6 10-15,-4 0-14 16,0 2-1-16,0 1-3 16,-11 3-8-1,-7 4 16-15,-10-2-19 0,-3-2 0 16,2-5 7-16,-2-11-6 15,6-6 0 1,0-10-1-16,7-2 0 0,-4-6 2 16,6-6-2-16,3-4-1 0,4-5-3 15,0-6-1-15,7-5-12 16,2 1-20-16,0-3-36 16,0 0-51-16,0-21-199 15</inkml:trace>
  <inkml:trace contextRef="#ctx0" brushRef="#br0" timeOffset="100272.07">19360 7749 1303 0,'0'0'38'16,"0"0"48"-16,0 0-14 15,0 0-9-15,0 0-30 16,0 0-17-16,-19 0 3 16,19 0-8-16,0 0 26 15,0 0-25-15,0 0 1 16,0 0 17-16,0 0-16 16,0 0-3-16,0 0-9 15,5 0 3-15,15 0 5 0,11 0-10 16,7 0 0-16,0 0 9 15,-3 0-9-15,4 0 0 16,-6 0 0-16,-4 0 3 16,-2 0-11-16,-10 0 8 15,-3 0-32-15,-3 0-2 16,-9 0-45-16,-2-5-59 16,0-1-138-16</inkml:trace>
  <inkml:trace contextRef="#ctx0" brushRef="#br0" timeOffset="100756.72">20035 7452 1276 0,'0'0'123'0,"0"0"-88"16,0 0 58-16,0 0-26 0,0 0-27 15,0 0-23 1,0 0-16-16,0 0 18 0,0 0-19 16,0 14 0-16,0 13 21 15,-3 13-4-15,-8 10 7 16,0 9-5-16,-3 3-15 16,-1 4 19-16,-1 2-19 15,1-3-4-15,1-5 13 16,5-8-13-16,3-8 0 15,2-8-1-15,-1-9 4 16,5-8-3-16,0-7 0 16,0-6 0-16,0-4-9 15,0-2-8-15,0 0-27 16,0 0-21-16,0 0-71 16,-9 0-209-16</inkml:trace>
  <inkml:trace contextRef="#ctx0" brushRef="#br1" timeOffset="126167.42">9659 9403 1455 0,'0'0'42'15,"0"0"-36"-15,0 0-1 16,0 0 61-16,0 0-38 16,0 0-11-16,-6-3 7 15,6 3-21-15,0 3 10 0,0 19-3 16,10 10 9-16,1 10 20 16,-5 8-34-16,2 2 1 15,-4-2 2-15,0-12-6 16,9-9 0-16,-1-18-2 15,5-11-7-15,6 0 0 16,4-16-9-16,6-28 9 16,0-14 5-16,7-6-13 15,-4 4-7-15,-2 10-4 16,-6 13 18-16,-8 15-1 0,1 12 8 16,-15 9 1-16,1 1 2 15,-5 0 6-15,2 15 9 16,-2 11 2-16,6 6-9 15,-2 3 10-15,1-5-20 16,1-3 0 0,6-6 5-16,-1-3-2 0,3-4-2 15,-3-6-1 1,1-2 0-16,1-6-4 0,1 0 4 16,11-17-15-16,1-18 8 15,7-9-19-15,-2-1-2 16,0 8-7-16,-4 12 12 15,-2 11 11-15,-7 10 9 0,-9 4 3 16,2 0 21-16,-6 9 2 16,-1 8 15-16,2 5-5 15,-2 1-24-15,5-4 2 16,3-2-11-16,1-5-4 16,5-6 1-16,7-6-48 15,0 0 4-15,-5-10-61 16,-4-15-214-16</inkml:trace>
  <inkml:trace contextRef="#ctx0" brushRef="#br1" timeOffset="127430.48">14317 9051 1516 0,'0'0'0'0,"0"0"0"16,0 0 16-16,0 0 9 0,0 0 29 0,0 118-30 16,0-74-20-16,0 3 20 15,0 3-20-15,0-4 4 16,0-2 10-16,0-7-17 15,2-9 6-15,7-11-7 16,1-6-3-16,-2-5-4 0,7-6-23 16,6 0 6-16,1-14 23 15,7-18-6-15,5-17-1 16,-1-6-2-16,0-1 0 16,1 1 1-1,-3 13 9-15,-4 9 0 16,-7 16-2-1,-7 7 4 1,-9 10 8-16,-4 0 6 16,5 0-9-16,-1 13 18 0,1 14-24 15,6 9 10 1,0 2 4-16,1 2-11 0,-6-6-2 16,7-4-2-1,-3-6 0-15,-2-8-1 0,5-6 1 0,3-6 0 0,4-4-3 0,7 0 6 16,8-20-6-16,4-17 3 15,3-4 0-15,0-1-9 16,-6 6 4-16,-7 8 5 16,-1 10 0-16,-12 8 2 15,-5 8 3-15,-7 2-5 16,2 0 5-16,-6 0 19 16,0 10-24-16,4 7 2 15,0 2 3-15,5-5-4 16,3-2-2-16,-4-4-2 0,10-6-21 15,0-2-4-15,0 0-82 16,-3-20-156-16</inkml:trace>
  <inkml:trace contextRef="#ctx0" brushRef="#br1" timeOffset="129925.1">1196 11512 1260 0,'0'0'46'16,"0"0"-35"-16,0 0 53 15,0 0 25-15,0 0-54 16,0 0-16-16,0 0 14 15,-2 0-18-15,2 0 2 0,0 0 3 16,0 0-17-16,9 0 17 16,15 0-13-16,10 0-5 15,8 0 10-15,9 0-12 16,1-6 0-16,0-4-4 16,0-2 9-16,-8 2-10 15,-3-2 5-15,-12 3-10 16,-7 2 1-16,-8 3-54 15,-12 4-28-15,-2 0-58 16,-9 0-253-16</inkml:trace>
  <inkml:trace contextRef="#ctx0" brushRef="#br1" timeOffset="130227.21">1161 11689 1333 0,'0'0'59'15,"0"0"-29"-15,0 0 49 16,0 0-12-16,0 0-23 16,0 0-18-16,-34 102-15 15,29-59-3-15,3 8 31 16,0 5-22-16,-3 0-10 0,1 0 2 15,-2-7-4-15,1-14-5 16,5-10 0-16,0-14-11 16,0-8 5-16,0-3-67 15,0-3-103-15,5-23-48 16,1-9-397-16</inkml:trace>
  <inkml:trace contextRef="#ctx0" brushRef="#br1" timeOffset="130525.69">1178 11901 1283 0,'0'0'150'0,"0"0"-147"15,0 0-6-15,0 0 6 16,0 0 6-16,0 0-6 16,160-73 1-16,-98 54 1 15,8 3-5-15,1 1 0 16,-2 6 3-16,-7 1-1 15,-6 4 5-15,-16 4 6 16,-13 0 6-16,-9 0 25 16,-13 0-17-16,-5 0 10 15,0 10 11-15,0 6-17 16,-17 4-10-16,-11 5-21 16,-8 4-14-16,-6-5 5 15,0-2-42-15,1-9-46 0,4-7-70 16,10-6-496-1</inkml:trace>
  <inkml:trace contextRef="#ctx0" brushRef="#br1" timeOffset="130842.39">1441 11689 607 0,'0'0'711'0,"0"0"-707"15,0 0 79-15,0 0-17 16,0 0-2-16,0 0-47 16,-8 9 12-16,8 19 2 15,0 15-24-15,0 14 20 0,0 14 6 16,0 4-14-16,-6 6 15 16,0-1-22-16,-1-5 2 15,1-13 2-15,2-14-16 16,0-19 2-16,4-12-2 15,0-13-14-15,0-4 7 16,0 0-58-16,0-6-26 16,0-22-5-16,0-10 2 15,-15-8-181-15</inkml:trace>
  <inkml:trace contextRef="#ctx0" brushRef="#br1" timeOffset="131208.94">1256 12073 1230 0,'0'0'120'0,"0"0"-114"15,0 0 83 1,0 0-37-16,0 0-27 0,0 0-20 16,-11 0-2-16,22 0-6 15,12 0 0-15,3 0 3 16,3 0-10-16,0 0 9 16,-4-2-15-16,-9 0 8 15,-8 2-16-15,-8 0 6 16,0 0 12-16,-2 9-10 15,-23 9 12-15,-10 4-58 16,-1 4 49-16,1-6 10 16,-2 0 6-16,8-4 5 0,8-7 36 15,7 0-13 1,10-5 33-16,4-4-44 0,0 0 0 16,0 0-1-16,0 0-19 15,0 0 0-15,0 0-3 16,4 0 3-16,14 0-4 15,5 0 4-15,6-4-15 16,2-11-4-16,4-4-43 16,-1-3-71-16,-5-3-291 15</inkml:trace>
  <inkml:trace contextRef="#ctx0" brushRef="#br1" timeOffset="131414.59">1501 11995 1405 0,'0'0'12'0,"0"0"35"16,0 0-12 0,0 0-15-16,0 0 5 0,0 0-19 15,80 17 15-15,-57-14-21 16,-1 1 0-16,-2-2 4 16,-2-2-4-16,-7 2 0 15,-2-2-6-15,-7 0-49 16,-2 5-12-16,0 0-87 15,-14 5-271-15</inkml:trace>
  <inkml:trace contextRef="#ctx0" brushRef="#br1" timeOffset="131600.42">1512 12146 1189 0,'-2'1'104'0,"0"2"-49"16,2-3 42-16,0 0-47 15,0 0-21-15,6 0 5 16,10 0-28-16,2 0-6 15,2 0 7-15,1 0-7 16,-2-10 0-16,1 2-14 16,-9-1-61-16,-9 5-85 15,-2 4-646-15</inkml:trace>
  <inkml:trace contextRef="#ctx0" brushRef="#br1" timeOffset="132109.62">1254 12344 1291 0,'0'0'40'16,"0"0"-28"-16,0 0-12 0,0 0 23 15,0 0 32 1,0 0-32-16,104 0-12 0,-77 0 9 15,0 0 0-15,-2 0 16 16,-8 0-21-16,-3 0-15 16,-5 0 20-16,-9 2-20 15,0-1 0-15,0 4 18 16,0 5 14-16,-16 2-32 16,-10 4-12-16,-5 2-6 15,-6 1 15-15,-1-2-22 0,-1 1 7 16,1-3 15-1,5-6 2-15,6-1-3 0,9-1 4 16,0-4 0 0,9 1 17-16,0-1-17 0,5-2 9 15,2-1 18-15,-1 3-7 16,-1-2 7-16,-1 2-8 16,3 0-5-16,2 0 17 15,0 5-31-15,0 7 2 0,0 6 8 16,4 7-9-1,10 0 6-15,1 0-7 0,1-4 0 16,-1-4 0-16,1-3 0 16,-3-6-9-16,3-7-13 15,-3-4-31-15,1 0-42 16,-3-14-60-16,-5-14-151 16</inkml:trace>
  <inkml:trace contextRef="#ctx0" brushRef="#br1" timeOffset="132446.26">1232 12516 1202 0,'0'0'97'0,"0"0"-89"0,0 0-8 16,0 0 1-16,0 0 6 16,0 0-7-16,135-62 0 15,-81 51 5-15,0 4-5 16,-1 5 6-16,0 1 2 15,-4-1 25-15,-4-1 19 16,-9 2-15-16,-8 1 11 16,-12 0-15-16,-9 0-19 15,-5 0 10-15,-2 0 2 16,0 9 5-16,0 13 9 16,-11 9-40-16,-7 5 0 15,-2-2 4-15,-2-4-4 16,-1-5 0-16,4-8-3 0,-2-9-18 15,1-8 19 1,1 0-51-16,-4-12-38 0,-2-16-125 16,-1-2-695-16</inkml:trace>
  <inkml:trace contextRef="#ctx0" brushRef="#br1" timeOffset="132636.88">1383 12483 1196 0,'0'0'169'0,"0"0"-166"16,0 0 56-16,0 0-19 16,0 0-23-16,0 0 3 0,5 72-16 15,1-50 3 1,0 0-6-16,0-6-1 0,-2-9-38 16,3-7-66-16,-1 0-106 15,-2-11-573-15</inkml:trace>
  <inkml:trace contextRef="#ctx0" brushRef="#br1" timeOffset="132841.67">1383 12483 1425 0,'118'-83'16'0,"-118"91"59"16,3 15-14-16,-1 7-8 16,2 3-13-16,-2 6-21 15,0 3-6-15,1-2-7 16,-3 3-6-16,0-4 12 15,0-3-12-15,0-5 0 0,0-12-4 16,0-5-5-16,0-12-30 16,0-2-35-16,2 0-89 15,5-21-113-15</inkml:trace>
  <inkml:trace contextRef="#ctx0" brushRef="#br1" timeOffset="133269.37">2125 11916 1317 0,'0'0'217'0,"0"0"-213"16,0 0 14-16,0 0 60 15,0 0-28-15,174-7-15 16,-92-11 5-16,9-9-25 16,1-4-5-16,-16 1-10 15,-3-1 0-15,-13 10 4 16,-12 7-4-16,-13 3-4 0,-15 7 2 15,-13 4-1 1,-7 0-11-16,0 0-5 0,-27 0-14 16,-16 0-40-1,-10 0-58-15,-2 0-37 0,5 0-57 16,8 0-821 0</inkml:trace>
  <inkml:trace contextRef="#ctx0" brushRef="#br1" timeOffset="134247.35">2544 11722 465 0,'0'0'669'0,"0"0"-594"0,0 0 17 0,0 0 4 15,0 0-20-15,0 0-10 16,-16-14-13-16,16 14-32 16,0 0 12-16,0 0-23 15,0 17 10-15,0 15 9 16,0 20-23-16,0 15 20 16,5 16-15-16,-5 4-1 15,0-1 20 1,0-2-24-16,0-6-5 0,0-8 12 15,0-13-9 1,0-14-2-16,0-10-2 16,0-15 0-16,0-11 0 15,0-4 0-15,0-3-9 16,0 0 5-16,-11-3-13 0,-7-15-2 16,-14-3-35-16,-12-9-25 0,-7-5 19 15,2 7-62-15,11 4 0 16,14 8 121-16,10 6 1 15,7 3 1-15,1 0 58 16,2 1 7-16,4 2 3 0,0 0-22 16,0-2-17-16,0-3-3 15,0-2-18-15,13-1-5 16,16-2-4-16,15 0 0 16,5 7-3-16,-5 0 3 15,-1 7 0-15,-16 0 3 16,-12 0-2-16,-8 4 30 15,-5 12-3-15,-2 6 3 16,0 8 6-16,-13 5-32 16,-18 3 2-16,-5-1 6 15,-13-1-9-15,0-3 11 0,-4-9-15 16,-1-4 0-16,14-8 4 16,5-4-4-16,10-4 0 15,9-4-1-15,9 0 3 16,5 0-4-16,2 0-8 15,0 0-12-15,0 0 14 16,0 0-42-16,25-10 9 16,15-19 18-16,13-8-3 15,18-11 6-15,6-5 1 16,2 3 19-16,0 4-4 16,-15 8 4-16,-6 7 0 15,-11 8 1-15,-7 6 2 16,-8 10 8-16,-9 1 11 15,-9 6-10-15,-5 0 30 0,-7 0-30 16,0 0 0 0,-2 0 17-16,0 0-12 0,0 0 6 15,0 0-19-15,-2 0 3 16,-11 6-4-16,-1 8-3 16,-5 6-4-16,-2 4 0 15,1 2 4-15,1-2-2 16,0-4-1-16,4-6 3 15,9-6-3 1,-2-4 3-16,8-4 0 0,0 0-5 16,0 0 5-16,0 0 0 15,0 2-4-15,8 4 4 16,9 4 2-16,8 2-2 0,-3 0 0 16,7 0 5-16,-1 1-5 15,1-6 0-15,3 3-2 16,-3-4 2-16,-3 0 3 15,1 3-3-15,-2-3 0 16,-2 0 1-16,-8-3-1 16,-5 1-1-16,-2-4-6 15,-8 0-37-15,0 0-10 16,-2 0-76-16,-25-7-396 16</inkml:trace>
  <inkml:trace contextRef="#ctx0" brushRef="#br1" timeOffset="135594.98">2885 11456 1103 0,'0'0'72'0,"0"0"-23"15,0 0 48-15,0 0-21 16,0 0-9-16,0 0-15 16,-2-3-22-16,2 3 24 15,0 0-33-15,0 0 0 16,0 0-18-16,0 0-1 15,6 6-4-15,19 9-3 16,6 1 5-16,3-5 2 16,3 0-2-16,1-7-4 0,-5-4-8 15,-1 0-135 1,-16-10-401-16</inkml:trace>
  <inkml:trace contextRef="#ctx0" brushRef="#br1" timeOffset="136912.25">4113 11539 1028 0,'0'0'301'16,"0"0"-286"-16,0 0 5 16,0 0 51-16,-10 107-23 15,10-55-13-15,0 15 22 0,7 11-21 16,-4 10-19-16,-3 4 11 15,0 4-9-15,0-3 5 16,0-5-22-16,-10-5 4 16,6-9-4-16,-2-16-2 15,3-11 0-15,3-8-1 16,0-13-4-16,0-8 1 16,0-10-16-16,0-6-27 15,0-2 15-15,0 0-66 16,0-14-60-16,0-20 18 0,0-14-236 15</inkml:trace>
  <inkml:trace contextRef="#ctx0" brushRef="#br1" timeOffset="137388.79">4168 11447 1299 0,'0'0'105'16,"0"0"-101"-16,0 0 28 0,0 0 21 16,0 0-1-16,0 0-44 15,29-38-1-15,-2 26-1 16,8 1-4-16,6 3 8 15,1 6-7-15,0 2 3 16,-9 0 13-16,-4 0-18 16,-4 2 0-16,-7 12 13 15,-7 6 0-15,3 4 14 16,-5 2-9-16,-1 5-12 16,-3-2 16-16,-1 5-16 15,-4-1-2-15,0 0 14 16,0 1-13-16,-11 4 10 15,-11 2-16-15,-7 2 1 16,-7-2 10-16,-6-1-11 16,-1-7 0-16,-1-4-2 0,11-10 6 15,8-8-8 1,12-6-5-16,9-4-37 0,4 0-4 16,0 0-84-16,6-12-83 15,7 2-246-15</inkml:trace>
  <inkml:trace contextRef="#ctx0" brushRef="#br1" timeOffset="138005.84">4460 12122 1274 0,'0'0'11'0,"0"0"26"16,0 0 76-16,0 0-47 16,0 0-18-16,0 0 0 15,0 94-24-15,0-48 18 16,0 4-21-16,0 6-4 0,-8 0 3 16,0-3-9-1,2-11-1-15,1-8-10 0,3-15 0 16,2-7-3-16,0-7 3 15,0-5-25-15,0 0-38 16,2-5-22-16,9-20-13 16,-3-12-113-16</inkml:trace>
  <inkml:trace contextRef="#ctx0" brushRef="#br1" timeOffset="138462.23">4694 12184 1187 0,'0'0'75'15,"0"0"-55"-15,0 0 11 0,0 0 46 16,0 0 5-16,0 0-19 16,0 7-8-16,0 10-55 15,-15 1 3-15,-4 2 14 16,-2-2-12-16,-6 2-1 15,2 0 9-15,3 0-11 16,2-5 8-16,8-2-10 16,4-7 2-16,6 0 17 15,2-4-19-15,0 0 0 16,0 0 3-16,0 6 1 16,6 1 10-16,10-2-8 0,4 3-6 15,0-2 22 1,5 2-19-16,-2-1-1 0,4-1 11 15,-2-1-12-15,2 0 4 16,0-3-5-16,-5 0 0 16,-2-3-3-1,-4 1 3-15,-5 0-10 16,-5-2-16-16,-6 0-41 0,0 0-42 16,-4 0-81-16</inkml:trace>
  <inkml:trace contextRef="#ctx0" brushRef="#br1" timeOffset="139187.25">4841 11590 1335 0,'0'0'152'15,"0"0"-145"-15,0 0 33 16,0 0 50-16,0 0-60 16,0 0-9-16,-4 0 5 15,4 0-18-15,0 0 6 16,0 0-9-16,8 0-1 15,8 0 22-15,9 0-26 16,-3 0 0-16,4 0 12 16,-1 0-11-16,-7 0 1 15,-5 0-2-15,-4 0 0 16,-7 0 4-16,-2 0-4 16,0 0 0-16,0-3-2 15,-2-6-19-15,-17-1-69 16,-8 4-288-16</inkml:trace>
  <inkml:trace contextRef="#ctx0" brushRef="#br1" timeOffset="163319.45">5915 11869 1223 0,'0'0'103'0,"0"0"-98"16,0 0 47-16,0 0 27 15,0 0-36-15,0 0-12 16,0 0-30-16,0 0 2 16,0 0 15-16,4 0-12 15,-4 0 1-15,5 0 7 16,2 0-12-16,6 0 12 15,5 0-13-15,11 0 3 16,-1 0 13-16,9 0-17 16,-2 0 0-16,-1 0-4 15,-5 0 11-15,-5 0-12 16,2 0 5-16,-10 0 0 16,-3-3 5-16,-5 2-5 0,-4 0-7 15,-4-2-20-15,0 3-38 16,-12 0-59-16,-19 0-653 15</inkml:trace>
  <inkml:trace contextRef="#ctx0" brushRef="#br1" timeOffset="163633.24">5948 12059 1369 0,'0'0'34'0,"0"0"-31"16,0 0 62-16,0 0-12 15,0 0-43-15,0 0-5 0,-6 0-5 16,17 0-1-16,9 0 1 15,5 0 0-15,4-3 14 16,6-1 6-16,3-5-7 16,0 1-1-16,-5 1-12 15,-6 0 4-15,-5 1-2 16,-9 3-2-16,-5 3-4 16,-8 0-20-16,0 0-48 15,0 0-93-15</inkml:trace>
  <inkml:trace contextRef="#ctx0" brushRef="#br1" timeOffset="172021.37">6998 11546 1307 0,'0'0'38'0,"0"0"-38"15,0 0 4-15,0 0 56 16,0 0-60-16,0 0 6 16,0 0-4-16,4 0 1 15,-2 0 20-15,1 22-4 16,2 18-1-16,-3 14 1 15,-2 15-18-15,0 5-1 0,0 6 8 16,0-3-8-16,0-10 1 16,0-9-1-16,0-13 0 15,0-15 2-15,0-10-2 16,0-8 0-16,0-6 0 16,0-4 1-16,0-2-2 15,0 0 1-15,2 0 0 16,4 0-3-16,5 0 3 15,5 0 0-15,9-2 0 16,6-14 1-16,7-6-1 16,6-4 0-16,1-2-4 15,-7 2-4-15,-5 6-11 16,-10 7-5-16,-13 5 23 0,0 6-12 16,-10 2-5-16,0-6-12 15,-12-2-77-15,-19-8-545 16</inkml:trace>
  <inkml:trace contextRef="#ctx0" brushRef="#br1" timeOffset="172378.05">6987 11434 1215 0,'0'0'185'16,"0"0"-164"-16,0 0 16 0,0 0-1 15,0 0 13 1,0 0-49-16,40 0 0 0,-11 0 13 15,6 0 4-15,3 0-2 16,-2 0-9-16,2 0-4 16,-7 0 7-16,-4 0-9 15,-5 0 0-15,-11 0-3 16,0 0 3-16,-9 0-42 0,-2 0-50 16,0 0-112-16,-8 8-698 15</inkml:trace>
  <inkml:trace contextRef="#ctx0" brushRef="#br1" timeOffset="172708.11">7029 11831 1276 0,'0'0'13'15,"0"0"32"1,0 0 60-16,0 0-60 0,0 0 19 16,0 0-36-16,107-26-9 15,-82 19 6-15,-3 2-15 16,0-1-4-16,3 0-6 16,-6-3 0-16,8-1-5 15,-4 1-21-15,-1-4-72 16,-7 4-132-16</inkml:trace>
  <inkml:trace contextRef="#ctx0" brushRef="#br1" timeOffset="173636.46">7814 11373 1168 0,'0'0'79'16,"0"0"-40"-16,0 0 6 15,0 0 13-15,0 0-6 16,0 0-39-16,-5 0 3 16,-4 14-16-16,-4 13 6 15,-1 9 7-15,-1 11-3 16,1 7 8-16,1 9 7 0,2 4-3 16,7 6 18-16,1 7-22 15,3 2-11 1,0-3 25-16,0-12-22 0,7-11-6 15,4-12 9 1,0-9-11-16,-2-6-1 0,2-8-1 16,-2-2 0-16,0-9-4 15,0-2 4-15,-5-6-36 16,-4-2-11-16,0 0-79 16,0-10-107-16</inkml:trace>
  <inkml:trace contextRef="#ctx0" brushRef="#br1" timeOffset="174398.28">8199 11797 876 0,'0'0'409'0,"0"0"-405"0,0 0 8 16,0 0 73-16,0 0-26 15,0 0-17-15,0 1-35 16,0-1 0-16,0 0 19 0,11 0-11 15,11-7-4-15,5-12-1 16,4-5-7-16,2-3 17 16,3-4-19-16,0 3 2 15,-7 0 9-15,-1 0-10 16,-7 5 10-16,-3-2-8 16,-9 4-2-16,-3 2 9 15,-6 1-10-15,0 2 3 16,0 0 9-16,-6 1-9 15,-15 4-2-15,2 5 0 16,-6 4 4-16,-2 2 8 16,-2 0-14-16,-2 0 0 0,2 8 2 15,0 8 2-15,2 4 1 16,0 5-5 0,1 5 0-16,6 1-1 0,0 2 1 15,7 3-1-15,4 2 0 16,4 3 1-16,5 9-1 15,0 0 1-15,0 3 0 16,14-7 15-16,1-8-10 16,1-6-5-16,4-7 17 15,2-8-13-15,7-7-3 16,2-4-1-16,2-6 4 16,10 0-2-16,-1-2-2 15,0-14 0-15,1-4 6 16,-3 0-4-16,-7 4-2 15,-4 0 0-15,-2 2 4 16,-12 4-10-16,-1 1 6 16,-7 4-22-16,-5-1-5 15,-2 0-55-15,0-4-73 16,0-3-283-16</inkml:trace>
  <inkml:trace contextRef="#ctx0" brushRef="#br1" timeOffset="175171.97">8892 11793 1308 0,'0'0'83'0,"0"0"-73"0,0 0 56 15,0 0 1-15,0 0-9 16,0 0-27-16,-12 4-15 15,10 25 24-15,0 16-40 16,0 9 12-16,0 8 11 16,-3-2-18-16,3-5 6 15,0-7-11-15,0-12 0 16,2-14-6-16,0-10 6 16,0-8-28-16,0-4-49 15,0 0-106-15,13-24-55 16</inkml:trace>
  <inkml:trace contextRef="#ctx0" brushRef="#br1" timeOffset="175527.3">9073 11901 1243 0,'0'0'102'16,"0"0"-73"-16,0 0 60 0,0 0-18 15,0 0-2 1,0 0-41-16,0-6-21 0,0 6 6 15,-10 0-13-15,-9 0 0 16,-4 0-1-16,-2 10-5 16,5 7 4-16,1 8-4 15,7 0 6-15,3-2 6 16,7-3-4-16,2-2 10 16,0-5 9-16,0-6-13 15,0 2 18-15,9-7-17 0,5 2-9 16,-4-3 14-1,4 1-14-15,6 0 0 0,0-2 0 16,3 0 2-16,-2 0-2 16,-5 0 0-16,-3 0-29 15,1 0-5-15,-12 5-47 16,-2-5-136-16,0 0-535 16</inkml:trace>
  <inkml:trace contextRef="#ctx0" brushRef="#br1" timeOffset="176037.7">8738 11409 1156 0,'0'0'179'16,"0"0"-155"-16,0 0 53 15,0 0 5-15,0 0-14 16,0 0-29-16,15 3-38 16,-1-3 28-16,6 0-13 15,0-6-11-15,5-3 0 0,0 4-2 16,-2-4 3-16,4 2-6 16,-4 0-33-16,-5 3-11 15,-7 4-113-15,-7 0-255 16</inkml:trace>
  <inkml:trace contextRef="#ctx0" brushRef="#br1" timeOffset="177694.07">9636 11700 595 0,'0'0'878'15,"0"0"-871"-15,0 0-1 16,0 0 5-16,0 0 21 16,0 0-30-16,-4 0 13 15,10 0-13-15,15 0-2 0,2 0 10 16,4-7-4-16,9-3 6 16,0-5-12-1,2-3 0-15,-3-1 4 0,3-6-4 16,0-1-1-16,-4-3 1 15,-3 0 0-15,-7 1 1 16,-4 2-1-16,-9 2 0 16,-7 3 6-16,2 1-6 15,-6 4 0-15,0 2 7 16,0 5-5-16,-10 1 4 16,-3 2-6-16,-1 2 1 15,-1 0 2-15,-3 1-3 16,-4 3 0-16,2 0-1 15,-5 0 4-15,4 0-1 16,-4 3 3-16,-2 8 2 16,0 5-2-16,0 5-5 15,-2 5 0-15,2 5-3 0,-2 8 6 16,0 1-5-16,6 4 2 16,0 0 0-1,5 2-1-15,3 2 2 0,6 1-1 16,4-3 16-16,3-2-5 15,2-2 6-15,0-6-7 16,2-2-7-16,20-6 25 16,5-6-24-16,2-3-3 15,5-10 12-15,-1-3-13 16,0-6 5-16,10 0-5 16,-1 0 0-16,2-14-5 15,1-12 5-15,2-6-21 0,-4 4-41 16,-12 1-62-16,-12 12-199 15</inkml:trace>
  <inkml:trace contextRef="#ctx0" brushRef="#br1" timeOffset="178112.76">10164 11728 1468 0,'0'0'42'0,"0"0"-24"0,0 0 26 16,0 0 41-16,0 144-44 16,0-94-20-16,-4 4 0 0,-3 3-11 15,5-7 3 1,-3-1-11-16,-2-9 3 0,7-9-7 16,0-6 2-16,0-9-10 15,0-10-3-15,0-6-31 16,0 0-30-16,5-4-57 15,6-24-27-15,7-10-228 16</inkml:trace>
  <inkml:trace contextRef="#ctx0" brushRef="#br1" timeOffset="178335.66">10369 11859 1310 0,'0'0'36'0,"0"0"37"15,0 0 29-15,0 0-34 16,0 0-18-16,0 0-14 16,5 0-19-16,-5 12-3 15,-12 10-14-15,-10 7 3 16,-2 7-6-16,-8-3 3 16,3-1 0-16,5-2-2 15,1-4 4-15,6-5-1 16,6-9-1-16,4-5 0 0,2-4-4 15,5-3 4-15,0 0-2 16,0 0 2-16,0 0 2 16,0 0 3-16,14 0-5 15,8 0 0-15,0 0 13 16,12 0-13-16,-3 0 0 16,2 0 5-16,-4 0-4 15,0 0-2-15,-2 0 1 16,-4 0 0-16,-2 0 1 15,-5 1-1-15,-3 2-4 16,-3-3 1-16,-8 0-41 16,-2 0-33-16,0-7-111 0,-4-12-785 15</inkml:trace>
  <inkml:trace contextRef="#ctx0" brushRef="#br1" timeOffset="179169.63">10355 11359 1371 0,'0'0'126'16,"0"0"-122"-16,0 0 26 16,0 0 21-16,0 0-17 0,0 0-12 15,-2 0-22-15,11 0 0 16,5 0 10-16,1 0-9 15,1 0 5-15,1 0-6 16,10-6 2-16,-2-1 0 16,-5-2-2-16,5 1 0 15,-10 2-1-15,-1 2 4 16,-8 0-6-16,3 3-4 0,-7 1-48 16,-2 0-29-1,0-2-120-15,0-1-407 0</inkml:trace>
  <inkml:trace contextRef="#ctx0" brushRef="#br1" timeOffset="179695.93">10917 11075 1419 0,'0'0'115'0,"0"0"-97"16,0 0-9-16,0 0 23 15,0 0 7-15,0 0-22 16,72 0 18-16,-39 0-35 16,0 0 4-16,1 0-4 15,-3 0 0-15,-4 0-1 16,-9 0-3-16,-5 1-24 0,-7-1 18 15,-6 0-30-15,0 0-18 16,-2 0 1-16,-20 0-142 16,-4 0-416-16</inkml:trace>
  <inkml:trace contextRef="#ctx0" brushRef="#br1" timeOffset="179937">11035 11076 1137 0,'0'0'108'16,"0"0"-80"-16,0 0 68 15,0 0-14-15,0 0-31 16,0 0-4-16,-24 35-27 16,19-7-14-16,3 12 19 0,-5 3-5 15,7 10 17 1,-2-3-21-16,-2-2-3 0,4-2 12 16,-2-6-19-16,-3-5 0 15,5-11-6-15,0-5 2 16,-2-12 0-16,2-5-2 15,0-2-19-15,0 0-31 16,-2-2-82-16,-8-16-196 16</inkml:trace>
  <inkml:trace contextRef="#ctx0" brushRef="#br1" timeOffset="180954.69">11570 11221 1540 0,'0'0'38'0,"0"0"-13"15,0 0-21-15,0 0-4 16,0 0 12-16,0 0-3 16,42-3 1-16,-19 3-10 15,-6 0 0-15,-1 0 1 0,-3 0-1 16,-1 0 0 0,-6 1 2-16,1 6-1 0,-3 2 5 15,-2 1-6-15,8 4 1 16,-6 5 26-16,-2 6-26 15,5 8 1-15,-3 9 6 16,-2 3-7 0,-2 4 7-16,0-3-8 0,2-4 0 0,3-5 5 15,-5-1 1 1,5-1-6-16,-3 0 7 0,-2 1-6 16,2 0 16-16,3-2-17 15,-5-2 0-15,0-1 2 16,0 0-2-16,0-3 0 15,0-4-1-15,0 0 3 16,0-2-3-16,0-2 1 16,0-2 0-16,-5 1 1 15,3-4-1-15,2 1 0 16,-2-2-2-16,0 2 7 16,-1 1-9-16,3-6 4 15,-5 6 0-15,5-3-1 0,-2-1 1 16,2 4 0-1,0-5-1-15,0 2 2 0,-2-2 0 16,0 0-1-16,0-2 0 16,0-2-2-16,-3 5 2 15,5-5 0-15,-4 3-1 16,0-1 4-16,-4-4-5 16,4 4 2-16,-5-3 0 15,3 4-8-15,-10 1 5 16,-7 1-8-16,-3 1-3 15,-10 3-26-15,-17-1-1 16,-17 0-83-16,-7-2-238 16</inkml:trace>
  <inkml:trace contextRef="#ctx0" brushRef="#br1" timeOffset="184534.43">13925 11794 1480 0,'0'0'57'0,"0"0"-48"0,0 0-9 16,0 0 11-16,0 0 18 15,0 0-15-15,0 0-14 16,71-19 15-16,-44 5-4 16,2-4-9-16,4 0 17 15,8-3-19-15,1-2 0 16,-2 0 2-16,3 2 2 15,-6-2-8-15,-1 2 4 16,-7 2 0-16,-7 1 0 16,-7 1 0-16,-3-2-3 15,-10-1-2-15,-2-6 5 16,0-1-5-16,0 2-6 16,0-1 2-16,-9 6 1 15,-4 3 8-15,-8 5 0 16,2 7 1-16,-8 2 0 15,0 3-1-15,-6 0 0 16,-7 0 2-16,4 11 6 16,-4 7-8-16,2 1 0 0,9 6 12 0,9 5-10 15,-2 10 6 1,8 8-7-16,6 5 5 0,1 3 5 16,2-2-4-16,-2-4-1 15,7-4 9-15,0-4-14 16,0-4 6-16,0-4-6 15,14-6 3-15,10-1 14 16,3-9-18-16,2 1 1 16,2-8 7-16,8-3-7 15,-2-6 1-15,5-2-2 16,0 0 2-16,3 0-4 16,-3-15 2-16,-1-5-20 15,-5-3-12-15,-7-2-48 16,-10 6-112-16,-5-4-400 15</inkml:trace>
  <inkml:trace contextRef="#ctx0" brushRef="#br1" timeOffset="184843.46">14562 11728 1367 0,'0'0'96'0,"0"0"-95"15,0 0 70-15,0 0 10 16,0 0-48-16,0 0 2 16,11 66-12-16,-9-26 10 15,-2 7-3-15,5-3-18 16,-5 0 16-16,0-4-28 16,0-6 2-16,0-8 1 15,0-8-3-15,0-12-3 16,0-2-19-16,2-4-44 15,3 0-14-15,-1-1-92 0,5-24-93 16</inkml:trace>
  <inkml:trace contextRef="#ctx0" brushRef="#br1" timeOffset="185255.03">14758 11726 914 0,'0'0'438'15,"0"0"-426"-15,0 0 57 16,0 0 3-16,0 0-15 16,0 0-10-16,0 0-33 15,0 13 22-15,0 6-16 16,-11 1-7-16,3 3 8 16,-6-3-20-16,-7 2 2 15,4-1-3-15,-1-2 2 16,1 3 6-16,3-5-8 15,3-4 0-15,2-5 4 16,7-4-3-16,2-4-1 16,0 2 0-16,0-2 4 0,0 0 4 15,0 0-8-15,0 0 0 16,0 4 0-16,0 2 3 16,15 4 3-16,6 0 0 15,0 0-5-15,4-2 10 16,2 1-11-16,-7-3 0 15,7-2 0-15,-10-1 0 16,4-3-1-16,-8 2-18 16,-6-2-25-16,-3 0-33 15,-4 0-113-15,0-13-844 16</inkml:trace>
  <inkml:trace contextRef="#ctx0" brushRef="#br1" timeOffset="185587.92">14587 11336 1363 0,'0'0'104'0,"0"0"-82"16,0 0 23-16,0 0 44 15,0 0-61-15,0 0-8 16,44-3 12-16,-17-2-25 15,4-2-4-15,-2 5-3 16,0 1 3-16,0 1-10 16,0 0-47-16,-4 0-122 15,-10 0-718-15</inkml:trace>
  <inkml:trace contextRef="#ctx0" brushRef="#br1" timeOffset="186023.99">15400 11662 1489 0,'0'0'60'0,"0"0"-19"15,0 0 50-15,0 0-37 16,0 0-20-16,0 0-25 15,29 0-4-15,-2-2 8 16,6-2-13-16,9-4 0 16,1 0 6-16,3 1-6 15,2-4-1-15,-11 3-2 16,-3-2-16-16,-12 3-9 16,-9 4-22-16,-13 3-63 15,0 0-103-15</inkml:trace>
  <inkml:trace contextRef="#ctx0" brushRef="#br1" timeOffset="186252.67">15456 11887 1461 0,'0'0'124'16,"0"0"-109"-16,0 0 45 15,0 0 6-15,0 0-36 16,120-42-19-16,-82 31 3 16,-5 2-14-16,5 3 0 15,-7 2-2-15,8 0-21 16,-6-2-22-16,-4-2-85 16,-3-5-209-16</inkml:trace>
  <inkml:trace contextRef="#ctx0" brushRef="#br1" timeOffset="186829.9">16590 11273 1100 0,'0'0'376'15,"0"0"-325"-15,0 0-46 16,0 0 67-16,0 0-27 16,0 0-22-16,73 109-4 15,-42-55-5-15,5 6-3 16,-5 2 29-16,-2 0-35 16,0-1 11-16,-6-9-2 15,-3-2-13-15,-7-8 1 16,2-6-2-16,-1-8 0 0,-3-8-8 15,-5-7 7-15,2-6-32 16,-6-7-5-16,-2 0-45 16,0-18-48-16,0-15-144 15</inkml:trace>
  <inkml:trace contextRef="#ctx0" brushRef="#br1" timeOffset="187171.03">17031 11115 108 0,'0'0'1405'15,"0"0"-1371"-15,0 0-32 16,0 0 91-16,0 0-51 15,0 0-21-15,-40 132-1 16,9-67-8-16,-12 10 11 16,-8 12-7-16,-11 5-12 15,-10 4 6-15,-3 4-10 16,1-1-6-16,9-11-7 16,19-16-24-16,8-24-13 15,18-28-88-15,4-20-321 16</inkml:trace>
  <inkml:trace contextRef="#ctx0" brushRef="#br1" timeOffset="187550.35">17127 11633 1486 0,'0'0'4'16,"0"0"20"-16,0 0 50 15,0 0-22-15,0 120-10 16,0-82-27-16,0 2 5 16,0-5-11-16,0 0-8 15,0-5 10-15,0-6-11 16,0-7-3-16,2-6-9 15,2-9-48-15,-2-2-86 16,0-2-215-16</inkml:trace>
  <inkml:trace contextRef="#ctx0" brushRef="#br1" timeOffset="187944.87">17390 11631 574 0,'0'0'761'0,"0"0"-711"0,0 0 63 16,0 0-14-16,0 0-52 15,0 0-14-15,9 22-21 16,-30 6-12-16,2-1-1 16,-6 2 1-16,0-4-8 15,5 0 3 1,3-9 5-1,3-4-1-15,3-6 6 16,11-2-7-16,-2-4 2 0,2 1 0 0,0-1 26 0,0 2-20 16,0 1 1-16,0 0 14 15,13 2-3-15,5-1-4 16,11-4-14-16,0 0 0 16,0 0-5-16,0 0 4 15,2 0-45-15,-2 0-32 16,-5 0-112-16,-1 0-716 15</inkml:trace>
  <inkml:trace contextRef="#ctx0" brushRef="#br1" timeOffset="188215.99">17748 11520 1632 0,'0'0'33'16,"0"0"-21"-16,0 0 39 15,0 0 14-15,0 0-65 16,143-46 1-16,-101 30-3 16,-3 5-7-16,-6 4-49 15,-9 3-145-15,-6 4-1317 16</inkml:trace>
  <inkml:trace contextRef="#ctx0" brushRef="#br1" timeOffset="188705.86">18486 11171 1454 0,'0'0'71'0,"0"0"-8"0,0 0-10 0,0 0-7 16,0 0-19-16,0 0-9 15,74 74 11-15,-53-26-12 16,4 12-10-16,-7 13 33 15,4 7-40-15,-8 3 3 16,-6-4 4-16,1-3-6 16,1-8 0-16,-4-8-1 15,3-16 0-15,-5-13-10 16,6-14 1 0,-6-12-14-16,-2-5-11 0,5-14-33 15,-7-30-69 1,0-16-147-16</inkml:trace>
  <inkml:trace contextRef="#ctx0" brushRef="#br1" timeOffset="189365.95">18976 10904 1255 0,'0'0'207'15,"0"0"-153"-15,0 0-10 16,0 0 43-16,0 0-38 16,0 0-9-16,-15 104-16 15,-10-48-13-15,-8 5 26 16,-12 7-29-16,-6 7-1 15,-7 3 6-15,-4-2-11 0,-10 2 2 16,1-8-4 0,4-9 0-16,11-11-10 15,12-13-4-15,11-11-8 16,10-9-7-16,7-9-28 16,3-8-107-16,0 0-253 15</inkml:trace>
  <inkml:trace contextRef="#ctx0" brushRef="#br1" timeOffset="189891.4">19167 11476 1153 0,'0'0'132'0,"0"0"-37"16,0 0 33-16,0 0-42 16,0 0-32-16,0 0 8 15,0 0-44-15,21 70 0 16,-19-32 10-16,-2 6-28 15,0 4 25-15,0 4-22 16,0 1-3-16,0-3 9 16,0-6-9-16,0-8 0 0,0-10-1 15,0-8 3-15,0-8-11 16,0-6-3-16,0-4-29 16,0 0 0-16,-9-7-68 15,7-22-101-15,0-3-534 16</inkml:trace>
  <inkml:trace contextRef="#ctx0" brushRef="#br1" timeOffset="190331.99">19406 11550 1313 0,'0'0'58'0,"0"0"13"15,0 0 6-15,0 0-2 16,0 0-37-16,0 0-20 16,11 6-3-16,-11 10-5 15,-15 5 7-15,-8 0-17 16,-6 4 1-16,-2 0 0 16,2-2 1-16,5-3-2 15,10-6 11-15,8-2-4 16,-1-5 11-16,5-3-10 15,2-1-4-15,0-2 26 16,0-1-28-16,0 0 9 16,2 0-9-16,13 0 3 0,8 0 5 15,4 0-10-15,4 0 0 16,-2 0 3-16,4 0-3 16,1 0 0-16,-3 0-1 15,-4 0 4 1,-8 6 2-16,4-2-5 15,-7 0 0-15,-8-1 1 16,1-3-1-16,-7 0-3 0,0 0-6 16,-2 0-47-16,0-8-49 0,0-10-130 15</inkml:trace>
  <inkml:trace contextRef="#ctx0" brushRef="#br1" timeOffset="191832.62">18379 10874 695 0,'0'0'637'0,"0"0"-636"16,0 0 0-16,0 0 132 16,0 0-70-16,0 0-49 15,0 0 8-15,13 0-8 16,1-12 12-16,10-10-16 15,5-6-5-15,4-4-1 16,6-2-4-16,-2 4-3 0,1 4 0 16,-5 5-8-16,-6 8 10 15,-6 6-6-15,-13 2 7 16,1 5-1-16,-7 0 1 16,-2 0 0-16,2 0 9 15,6 6 0 1,-4 10 3-16,0 0 3 0,7 1-14 15,1-3 10-15,-1 3-11 16,-1-1 0-16,9-2-3 16,-9 0-45-16,2-4-114 0,-3-7-813 15</inkml:trace>
  <inkml:trace contextRef="#ctx0" brushRef="#br1" timeOffset="192423.58">19323 11057 1223 0,'0'0'261'0,"0"0"-250"15,0 0 11-15,0 0 90 16,0 0-69-16,0 0-17 15,-2 0-3-15,14 0 7 16,3 0 8-16,5-2-31 16,7-6-1-16,0 2 2 15,4-3-8-15,-2 5 0 16,-3 1-1-16,1-1 4 16,-11 4-6-16,-7 0 2 15,-5-2-26-15,-4-2-33 16,0 0-164-16</inkml:trace>
  <inkml:trace contextRef="#ctx0" brushRef="#br1" timeOffset="-203204.02">6278 14078 851 0,'0'0'153'16,"0"0"-16"-16,0 0-44 16,0 0-29-16,0 0-28 15,0 0 13-15,0 0-18 16,0 0-25-16,-8 0 30 16,0 0-13-16,8 0 4 15,-2 0-27-15,0 0-2 16,0 0-2-16,2 0-30 0,0 0-25 15,0 0 14-15,0 0-3 16,0 0 27-16,0 0 21 16,0 0 0-16,0 0 32 15,0 0-13-15,0 0 16 16,0 0 23-16,0 0-25 16,0 0-3-16,0 0 1 15,0 0-10-15,0 0 19 16,0 0-29-16,0 0-6 15,0 0 16-15,0 0-19 0,0 0 2 16,0 0-4-16,4 0 1 16,19 0 9-16,1 0-10 15,5 0 2-15,-2 0 8 16,2 0-7-16,-1 0 0 16,-3-1-3-16,-7-4 0 15,3 4 2-15,-13-4-2 16,5 4-22-16,-11 1-31 15,-2 0-94-15,0 0-326 16</inkml:trace>
  <inkml:trace contextRef="#ctx0" brushRef="#br1" timeOffset="-202821.51">6262 14426 1417 0,'0'0'28'16,"0"0"9"-16,0 0 17 0,0 0-8 15,0 0-14-15,0 0-30 16,10 0 26-16,7 0-9 16,6 0-3-16,1 0 4 15,3-7-16-15,7 0 1 16,1-3-5-16,1-2 0 16,-3-1-10-16,0 0-20 15,-8 2-95-15,-16 7-224 16</inkml:trace>
  <inkml:trace contextRef="#ctx0" brushRef="#br1" timeOffset="-197009.27">7488 14187 1283 0,'0'0'8'15,"0"0"15"-15,0 0 57 16,0 0-18-16,0 0-26 15,0 0 7-15,0 0-26 16,-27-18 4-16,27 18 8 16,0 0-22-16,0 0 17 15,0 0-24-15,0 0 3 0,0 0-1 16,0 30-2-16,0 18 0 16,0 20-3-16,2 14 6 15,-2 5-4-15,0-1 1 16,0-6 0-16,-4-9 1 15,-5-13-1-15,5-13 0 16,0-12-2-16,4-11 7 16,0-10-7-16,0-4 2 15,0-3 0-15,0-1-8 16,8-4 8-16,13 0-3 0,0 0-2 16,8 0 8-16,7-11-13 15,5-7 10-15,7-2 0 16,-1-1-4-16,-5 1 4 15,-2 4-10-15,-9 3 1 16,-6 4-24-16,-9 3 6 16,-5 4-10-16,-5 2-10 15,-6 0-11-15,0-4-59 16,0-3-190-16</inkml:trace>
  <inkml:trace contextRef="#ctx0" brushRef="#br1" timeOffset="-196622.26">7521 14153 1469 0,'0'0'13'0,"0"0"-5"16,0 0 11-16,0 0 12 16,0 0-25-16,0 0 28 15,72-10-24-15,-32 8 3 16,0 0 7-16,0 0-20 16,-2-2 13-16,-4-1-13 15,-5 1 0-15,-8 1 0 16,-5 1 0-16,-3 2-6 0,-5 0-22 15,-6 0-59-15,-2 0-75 16,-4 0-615-16</inkml:trace>
  <inkml:trace contextRef="#ctx0" brushRef="#br1" timeOffset="-196437.91">7604 14526 746 0,'0'0'706'15,"0"0"-706"-15,0 0 1 16,0 0 80-16,0 0-19 16,0 0-30-16,89-6-3 15,-66-2-18-15,3 2-9 16,1-4-2-16,2 0 6 15,6-2-15-15,-4-4-28 16,6 4-85-16,-18 0-177 0</inkml:trace>
  <inkml:trace contextRef="#ctx0" brushRef="#br1" timeOffset="-194556.4">8544 13921 1030 0,'0'0'196'0,"0"0"-160"15,0 0 28-15,0 0-6 16,0 0-15-16,0 0-21 16,0 0-18-16,0 0 21 15,0 0-13-15,0 0 1 16,0 1 3-16,0 13-16 15,-11 7 0-15,0 2 0 16,-3 4 2-16,-1 5-4 0,1 6 2 16,1 1 0-16,-1 6 15 15,8 2-9 1,2-2 10-16,4 1-9 0,0 1 10 16,0-6 9-16,0-2-25 15,0-6-1-15,0-2 7 16,4-3-7-16,2 0 0 15,2 0-2-15,-2 0 6 16,3 0 3-16,-3 0-7 16,4-3 0-16,-6-4 7 15,3-3-7-15,-3-6 0 16,-2-2 0-16,3-3 2 16,-5-4 0-16,3 0-2 0,-1-2 0 15,0 2-3 1,-2-2 4-16,2 3-1 0,-2-2 0 15,0-2 0-15,0 0-1 16,0 0 1-16,2 0 0 16,-2 0 1-16,0 0-1 15,0 0 0-15,0 0-2 16,0 0 8-16,0 0-6 16,0 0 0-16,0 0 0 15,0 0 8-15,0 0-8 16,0 0-1-16,0 0 0 15,0 0 2-15,0 0 0 16,0 0-1-16,0 0 0 16,0 0 2-16,0 0 1 0,0 0-3 15,0 0 0-15,0 0 4 16,0 0 8-16,0 0-12 16,0 0 0-16,0 0 11 15,0 0-11-15,0 0 0 16,0 0 0-16,0 0 1 15,0 0 1-15,0 0-2 16,0 0 0-16,0 0-2 16,0 0 2-16,0 0 0 15,0 0 0-15,0 0 4 16,0 0-3-16,0 0-1 16,0 0 0-16,0 0 1 15,0 0-1-15,0 0 1 0,0 0-3 16,0 0 6-16,0 0-7 15,0 0 3-15,0 0 0 16,0 0-1-16,0 0 4 16,0 0-4-16,0 0 1 15,0 0 0-15,0 0 2 16,0 0-2-16,0 0 0 16,0 0-3-16,0 0 4 0,0 0-1 15,0 0 0-15,0 0 3 16,0 0-4-16,0 0 1 15,0 0 0-15,0 0 0 16,0 0 0-16,0 0 0 16,0 0-2-16,0 0 5 15,0 0-3-15,0 0 0 16,0 0 0-16,0 0-1 16,0 0 1-16,0 0 0 15,0 0-2-15,0 0 6 16,0 0-8-16,0 0 4 15,0 0-9-15,0 0 3 16,0 0-28-16,0-11-48 16,0-10-145-16</inkml:trace>
  <inkml:trace contextRef="#ctx0" brushRef="#br1" timeOffset="-190329.07">6911 14115 1048 0,'0'0'81'0,"0"0"-42"15,0 0 22-15,0 0 17 0,0 0-43 16,0 0-14 0,0 0 15-16,0 0 1 0,0 0 0 15,0 0-3-15,0 0-21 16,0 9 32-16,0 18-45 16,-9 13 5-16,-4 12-5 15,-3 8 2-15,1 10-2 16,-3 3 0-1,-1 3 0-15,2-2-3 0,-1-10 3 16,1-8 0-16,-2-10 0 16,4-7 1-16,1-11-2 15,10 2-12-15,0-4-21 16,4-3 13-16,0-6-39 16,0-7-28-16,0-6 10 15,0-4-75-15,8-6-179 0,4-23-267 16</inkml:trace>
  <inkml:trace contextRef="#ctx0" brushRef="#br1" timeOffset="-189918.16">6931 14155 531 0,'0'0'607'0,"0"0"-560"0,0 0-25 16,0 0 39-16,0 0 2 16,0 0-34-16,0 0-9 15,0 0-4-15,0 0-2 16,4 9 30-16,5 8-33 15,1 10 8-15,0 6 13 0,4 11-13 16,6 8 6-16,0 7-3 16,-3 4-17-16,4 6 25 15,-1-6-30-15,-5 0 4 16,-1-5-4-16,-1-5 4 16,-2-9-6-16,-4-8 2 15,2-9 0-15,-5-8-8 16,1-5 7-16,-1-8-29 15,1-6-18-15,-3 0-44 16,-2 0-75-16,0-14-132 16</inkml:trace>
  <inkml:trace contextRef="#ctx0" brushRef="#br1" timeOffset="-189169.96">6933 14639 1388 0,'0'0'20'0,"0"0"-5"15,0 0 59-15,0 0-35 16,0 0-3-16,0 0-18 15,-11-5-15-15,11 5-1 16,0 0-2-16,0-1-1 16,0-5-7-16,20-3 8 15,2-1 0-15,7-1-1 0,0 0 3 16,-2 1-4 0,-2 0-8-16,-8 2-81 0,-10 0-82 15,-7 4-874-15</inkml:trace>
  <inkml:trace contextRef="#ctx0" brushRef="#br1" timeOffset="-186905.12">8950 14261 929 0,'0'0'211'0,"0"0"-107"0,0 0-16 16,0 0 0-16,0 0-11 15,0 0-34-15,-12 3 22 16,12-3-45-16,0 0-3 16,0 0-1-16,0 0-14 15,0 0-4-15,0 0-2 16,5 0 2-16,19 0-7 15,5 0 9-15,11-12 0 16,-3-7-3-16,0-3 6 16,-1-4-2-16,-3-4-1 15,-2 2 0-15,-6 0-2 16,-2 1 2-16,-8 3 0 16,-1 0 0-16,-4 2 0 0,-1 0-1 15,-7 0-1 1,-2 4 2-16,0 2 2 0,0 2-2 15,0 4 0 1,-4 0 3-16,-9 4-1 16,-3 0-2-16,-7 6 0 0,2 0 0 15,-6 0-4-15,0 0 4 16,0 16 0-16,-2 8-2 16,2 6 4-16,-4 11-2 15,2 3 0-15,-2 6 0 16,0 2-1-16,9 4 1 15,4 2 0-15,9-2 0 16,9-2 4-16,0-4-4 16,0-6 7-16,15-7-6 0,12-5 15 15,-2-8-16-15,2-6 0 16,4-3 8-16,0-10-8 16,5-3 5-16,1-2-5 15,6-3 2-15,6-24-4 16,2-3 2-16,3-6-7 15,-8-1 2-15,-1 3-34 16,-7 6-47-16,-13 6-39 16,-12 5-108-16,-7 6-602 15</inkml:trace>
  <inkml:trace contextRef="#ctx0" brushRef="#br1" timeOffset="-186654.75">9522 14211 1284 0,'0'0'59'0,"0"0"-14"16,0 0 31-16,0 0-21 16,0 0 22-16,0 0-46 15,-11 132-6-15,5-73 20 16,-6 1-19-16,-1 0 1 16,-1-3-24-16,6-12 2 15,3-9 0-15,5-16-5 16,0-10-7-16,0-6 5 15,0-4-46-15,7-4-37 16,11-22-33-16,-1-11-90 16</inkml:trace>
  <inkml:trace contextRef="#ctx0" brushRef="#br1" timeOffset="-185773.41">9738 14302 1276 0,'0'0'144'15,"0"0"-128"-15,0 0 44 16,0 0-19-16,0 0 40 16,0 0-61-16,0-3-17 15,0 3 23-15,-2 16-15 16,-18 10-10-16,-8 6-1 16,-1-2 0-16,2-1 0 15,2-8 0-15,7-4 0 16,3-3-2-16,3-5 6 15,3 0-6-15,9-8 2 16,0 2 0-16,0-3 3 0,0 0-3 16,0 2 0-16,0 0 2 15,16 4 4-15,9-2 5 16,3 4-2-16,-1 0-9 16,4-3 13-16,-2 1-13 15,0 3 0-15,0-3 5 16,-2 0-5-16,-4 0-5 15,-4 0-22-15,-5-6-42 16,-5 0-50-16,-7-6-159 16</inkml:trace>
  <inkml:trace contextRef="#ctx0" brushRef="#br1" timeOffset="-185731.79">9908 14379 1436 0,'0'0'56'0,"0"0"-49"0,0 0 46 16,0 0 9-16,0 0 5 16,0 0-49-16,17 0-5 15,4 0 13-15,1 0-24 16,2 0 2-16,5 0-4 15,2-6 2-15,-2-2-12 16,2 1 4-16,-4-4-51 0,-2 1-26 16,-9 2-99-1,-14 2-301-15</inkml:trace>
  <inkml:trace contextRef="#ctx0" brushRef="#br1" timeOffset="-185690.55">10239 14214 1427 0,'0'0'5'16,"0"0"28"-16,0 0 6 16,0 0-1-16,0 0 9 0,0 0-24 15,25 45 8-15,-21-11 13 16,4 10-13-16,-6 6 13 15,-2 9-20-15,0 1-9 16,0 0 7-16,0-4-14 16,-2-7-2-16,-6-9-6 15,8-12 2-15,0-15-6 16,0-4 4-16,0-8-18 16,0-1-1-16,0 0-40 15,0 0-38-15,0-5-88 16,-6-13-908-16</inkml:trace>
  <inkml:trace contextRef="#ctx0" brushRef="#br1" timeOffset="-184064.13">10706 14299 1313 0,'0'0'55'0,"0"0"-19"0,0 0 5 16,0 0 28-16,0 0-25 16,0 0-30-16,0 0-4 15,-2 3-4-15,21-3-6 16,10-5 19-16,9-15-13 0,7-8 6 15,1-6-12 1,1-4 0-16,0 0 1 0,-4 1-1 16,-8 6-6-16,-4 3 5 15,-4 6 2-15,-10-1-4 16,-3 3 3-16,-1 3 0 16,-6-4 2-16,-2 2 0 15,-5-4-2-15,0 2 0 16,0 0 2-16,-14 4-7 15,-5 4 5-15,-2 5 0 16,-3 4-2-16,-1 4 3 16,-2 0-1-16,-4 0 8 15,-5 14-8-15,3 12 10 16,-7 6-10-16,-3 12 0 16,1 9 11-16,0 11-8 15,11 8 1-15,2 8 17 16,9 6-9-16,7 2 19 15,3-2-16-15,6-5-11 16,4-11 20-16,0-9-24 0,4-10 3 16,17-8-1-16,1-7 3 15,5-8-1-15,4-5-4 16,-2-7 0-16,7-1 0 16,-1-11 0-16,5-4-3 15,5 0 2-15,8-24-11 16,7-10 10-16,0-12-56 15,3-3-24-15,-12 1-57 16,-13 2-266-16</inkml:trace>
  <inkml:trace contextRef="#ctx0" brushRef="#br1" timeOffset="-183778.09">11412 14399 1410 0,'0'0'83'0,"0"0"-33"0,0 0 46 15,0 0-47-15,0 0-10 16,-3 107 4-16,-6-51-23 16,3-4-6-16,-3 2 4 15,5-10-14-15,1-4 10 16,1-9-14-16,2-7 0 15,0-10-9-15,0-6 3 0,0-8-31 16,0 0-30-16,0-5-30 16,9-25-29-16,13-12-56 15,3-6-637-15</inkml:trace>
  <inkml:trace contextRef="#ctx0" brushRef="#br1" timeOffset="-183430.75">11599 14414 1028 0,'0'0'342'15,"0"0"-287"-15,0 0-11 16,0 0 24-16,0 0 4 0,0 0-28 16,0 0-15-16,0 8-15 15,-16 11 10-15,-6 10-24 16,-4 0 0-16,-11 5-1 16,8-3 5-16,0-4-6 15,8-2 2-15,7-7 0 16,5-6 9-16,5-2-6 15,2-4 1-15,2-2-1 16,0 1-1-16,0-2 3 16,0 3-5-16,6 3 0 15,7 0 16-15,5 1-16 16,7-2 0-16,0-2 1 16,4-1 2-16,-8-2 0 15,8-3-3-15,-2 0-10 16,2 0 6-16,-2 0-45 0,-10 0-76 15,-3-12-135-15</inkml:trace>
  <inkml:trace contextRef="#ctx0" brushRef="#br1" timeOffset="-182751.51">11693 14612 1538 0,'0'0'33'0,"0"0"-7"0,0 0 15 16,0 0-6-16,0 0 1 15,0 0-35-15,89 4 3 16,-61-4-4-16,1 0 6 0,0 0-13 16,2 0 7-1,-4 0-59-15,-4-2-31 0,-8 0-87 16,-8-2-653-16</inkml:trace>
  <inkml:trace contextRef="#ctx0" brushRef="#br1" timeOffset="-182703.74">12029 14508 1493 0,'0'0'58'0,"0"0"-27"15,0 0 21-15,0 0-11 16,0 0-13-16,0 0-7 15,0 22-18-15,0 10 19 16,0 6-5-16,0 3 2 16,0 8 2-16,5 0-21 0,-5-1 1 15,0-1-2 1,4-4-3-16,0-7 1 0,-2-6-32 16,7-12-20-16,-4-13-8 15,0-5-91-15,-5 0-168 16</inkml:trace>
  <inkml:trace contextRef="#ctx0" brushRef="#br1" timeOffset="-181723.21">11539 13682 864 0,'0'0'472'16,"0"0"-448"-16,0 0 71 16,0 0-17-16,0 0-14 15,0 0-13-15,-14-6-38 16,14 6-3-16,16 0-7 16,15 0 0-16,7 0 5 0,4 0-8 15,1-4-6 1,-3 0 0-16,-5 0-30 0,-8-1-17 15,-11 1-1 1,-14 2-22-16,-2 2 25 0,0 0 31 16,-16 0-19-16,-13 0 12 15,7 0 27-15,-2 0 4 16,-1 0 21-16,9 0 4 16,5 0 27-16,5 0-12 15,-4 2-7-15,6 9 13 16,-5 0-10-16,7 9-16 15,-4 7 8-15,-1 5-2 16,2 2 11-16,-4 0-19 16,7-4-17-1,0-4 12-15,2-4-17 0,0-6-1 16,0-4 0-16,0-3-21 16,2-9-25-16,11 0-89 0,-1-9-152 15</inkml:trace>
  <inkml:trace contextRef="#ctx0" brushRef="#br1" timeOffset="-181069.51">12363 13889 1174 0,'0'0'91'0,"0"0"-50"15,0 0 4-15,0 0 13 16,0 0-1-16,0 0-18 16,0-3 8-16,0 3-32 15,0 0-7-15,14 0 32 16,6 10-22-16,-3 2-2 15,8 4-15-15,-5 0 0 16,0 1 17-16,-6-6-17 16,-1-1-1-16,-7-2 12 15,2-1-6-15,-2 1 7 16,-4 2-9-16,0 3 2 16,3 10 26-16,-3 7-28 0,-2 8 1 15,0 8 6 1,0 7-11-16,-9 2 7 15,3 3-7-15,-2 1 0 16,4-4 2-16,-5 0-2 0,7-8 0 16,0 0-1-16,-2-4 6 15,-4-8-7-15,0-1 2 16,-1-6 0-16,-5 4 3 16,-1-1-3-16,-5-2-9 15,0-2-1-15,4-8-25 16,3 0-32-16,1-13-70 15,8-6-248-15</inkml:trace>
  <inkml:trace contextRef="#ctx0" brushRef="#br1" timeOffset="-180508.29">13281 13884 1275 0,'0'0'141'0,"0"0"-58"0,0 0 32 15,0 0-66-15,0 0 1 16,0 0-15-16,-7 16-21 16,-11 24-2-16,-8 21-12 15,-8 10 0-15,-10 16 28 16,-8 7-26-16,-3 11 0 16,2 5 7-16,1 2-6 0,10-9-1 15,4-15-2 1,14-18-6-16,1-20-2 15,10-20-5-15,11-14-17 16,-1-12 6 0,3-4-35-1,0-6-39 1,5-28-44-16,10-10-8 16,8-12-352-16</inkml:trace>
  <inkml:trace contextRef="#ctx0" brushRef="#br1" timeOffset="-180164.27">13252 14030 1186 0,'0'0'40'16,"0"0"1"-16,0 0 40 15,47-102-54-15,-36 90 24 16,1 8 1-16,-6 2-25 16,-4 2-1-16,3 0-7 15,-3 0 8-15,4 12 25 16,4 16-32-16,-4 12 7 15,5 9 8-15,-2 7-5 16,-2 8-5-16,2 8-9 16,-1 6-8-16,4 6 28 15,1 5-36-15,0-1 0 16,1-4 4-16,-3-9 1 0,-2-15-6 16,0-12 1-1,-7-13 0-15,5-6-9 16,-5-15 2-16,2-4-19 15,-4-10-3-15,0 0-35 0,0-9-55 16,0-16-120-16</inkml:trace>
  <inkml:trace contextRef="#ctx0" brushRef="#br1" timeOffset="-179915.78">13098 14608 1459 0,'0'0'36'16,"0"0"-20"-16,0 0 62 15,0 0-36-15,0 0-28 16,0 0 12-16,47-36-5 16,-7 26-13-16,5-2 18 15,-1-2-26-15,6-6 0 16,-4-3 4-16,-3-2-4 15,-10-6-29-15,-7 6-65 16,-3 0-179-16</inkml:trace>
  <inkml:trace contextRef="#ctx0" brushRef="#br1" timeOffset="-179179.86">13646 13784 1545 0,'0'0'0'15,"0"0"0"-15,0 0 8 16,0 0 62-16,0 0-26 15,0 0-12-15,50 0-13 16,-17 0 14-16,3 0-32 0,-1 0 2 16,3 0 4-16,-7 0-7 15,-2 0 0-15,-11 0-18 16,-5 0-27-16,-11 0-1 16,-2 0-85-16,0 6-19 15,-17 4-168-15</inkml:trace>
  <inkml:trace contextRef="#ctx0" brushRef="#br1" timeOffset="-179138.85">13800 13810 796 0,'0'0'531'0,"0"0"-460"0,0 0 4 0,0 0 11 0,0 0-25 0,0 0 2 16,-46 112-23-16,34-56-13 0,-1 3-6 15,7-1-16 1,-2-6 6-16,4-6-11 15,2-10 0-15,2-10-9 16,0-10-16 0,0-8-49-16,0-8-153 0</inkml:trace>
  <inkml:trace contextRef="#ctx0" brushRef="#br1" timeOffset="-177149.93">14288 14347 1451 0,'0'0'77'0,"0"0"-69"16,0 0 2-16,0 0 35 0,0 0-39 15,0 0 18-15,109 0 1 16,-60 0-23-16,5 0 2 16,-3 0-4-16,0-8 2 15,-6 1-12-15,-3-2 8 16,-8 5-25-16,-14 0-8 15,-11 3-28-15,-9-2-34 16,0 3-40-16,-29 0-596 16</inkml:trace>
  <inkml:trace contextRef="#ctx0" brushRef="#br1" timeOffset="-176900.77">14486 14115 1340 0,'0'0'75'0,"0"0"-69"16,0 0 46-16,0 0 21 16,0 0-19-16,0 0-5 15,5 138-16-15,-5-82-16 16,0 3 26-16,0-5-34 15,0 0-4-15,0-6-5 16,0-8 5-16,0-7-10 16,5-8 5-16,1-7-45 0,1-10-34 15,-1-8-112-15,-4 0-409 16</inkml:trace>
  <inkml:trace contextRef="#ctx0" brushRef="#br1" timeOffset="-176397.19">15197 13971 1450 0,'0'0'45'15,"0"0"-45"-15,0 0 51 0,0 0 13 16,5 136-40-16,-5-79 13 16,0 4-22-16,0 5-2 15,0 2 19-15,0-4-24 16,-12-1-6-16,8-8 4 15,0-5 0-15,-1-11-8 16,5-9 2-16,0-11 0 16,0-12-1-16,0-3 1 15,9-4-11-15,7 0 10 16,6 0-3-16,7-13-3 16,6-4 7-16,4-2 0 0,-4 7-10 15,5-1 10-15,-2 3-2 16,-7 4-3-16,-4 2-11 15,-7-1 8-15,-7 5-33 16,1-2 10-16,-10-4-23 16,-4-11-69-16,0-3-135 15</inkml:trace>
  <inkml:trace contextRef="#ctx0" brushRef="#br1" timeOffset="-176063.39">15235 13954 1585 0,'0'0'57'15,"0"0"-51"-15,0 0 22 16,0 0-22-16,0 0 16 15,0 0-22-15,71-42 3 16,-23 32 6-16,0 4-9 16,-6 6 0-16,1 0 11 15,-12 0-10-15,-2 0 5 16,-2 0-6-16,-10 4-6 16,2-2 4-16,-4 0-28 15,-8-2-28-15,-7 0-83 0,0 4-149 16</inkml:trace>
  <inkml:trace contextRef="#ctx0" brushRef="#br1" timeOffset="-175833.27">15202 14329 1470 0,'0'0'55'0,"0"0"-46"16,0 0 13-16,0 0 45 0,0 0-10 16,165-60-37-16,-116 44-1 15,-7 6-18-15,-4 4 2 16,-5 2 1-16,-4-2-4 16,0 1-22-16,-6-2-45 15,-8-5-140-15</inkml:trace>
  <inkml:trace contextRef="#ctx0" brushRef="#br1" timeOffset="-175491.77">16162 13858 1044 0,'0'0'215'0,"0"0"-136"16,0 0 13-16,0 0-19 16,0 0-17-16,0 0-14 0,-58 66-9 15,31-18-5-15,0 10-2 16,-2 11 25-16,10 9-33 15,-6 6 4-15,11 2 3 16,8-1-19-16,4-9 13 16,2-10-19-16,0-13 2 15,4-12 1-15,19-7-3 16,1-7-7-16,12-5-4 16,-3-7-42-1,-4-7-35-15,-6-3-136 0</inkml:trace>
  <inkml:trace contextRef="#ctx0" brushRef="#br1" timeOffset="-173447.47">16370 14099 1244 0,'0'0'16'16,"0"0"-13"-16,0 0 76 15,0 0 24-15,0 0-50 16,0 0 23-16,-8-22-42 15,6 22-7-15,2 0 11 16,0 24-27-16,0 22-5 16,0 16-6-16,0 10 3 15,4 6 3-15,8-1-6 16,-5-3 0-16,-1-12-2 16,3-14 4-16,-2-12-4 15,2-18 2-15,-5-9 0 16,5-9-13-16,-2 0 2 0,8-33 1 15,12-15 6-15,9-20 4 16,7-8-7 0,5 0-2-16,-1 3 9 0,4 13-11 15,-6 10 11-15,-12 12 0 16,-8 14 3-16,-10 11 0 16,-13 10-3-16,3 3 5 15,-5 0 3-15,0 0 15 16,0 0-23-16,2 6-2 15,5 26 0-15,4 14 4 16,5 14-1-16,-7 4-1 0,-1-2 0 16,3-4 2-16,-1-8-2 15,-4-9 0-15,3-9 7 16,3-8-7-16,-6-10 1 16,7-6-1-16,3-8 0 15,-1 0-1-15,12-8 1 16,2-30 0-16,4-14 0 15,5-16 2-15,3-12 2 16,-6-5-4-16,3 6 0 16,-9 10-1-16,-11 21 1 0,-5 19 0 15,-4 19 2-15,-9 9-1 16,0 1 19-16,-9 0-20 16,-13 8 10-16,0 10-21 15,2 2-10-15,9-1-58 16,1-4-124-16,10-5-1179 15</inkml:trace>
  <inkml:trace contextRef="#ctx0" brushRef="#br1" timeOffset="-173030.3">17507 14227 1286 0,'0'0'138'0,"0"0"-89"0,0 0-8 16,0 0 36-16,0 0-27 15,0 0-20-15,-6 106-2 16,-5-63-13-16,2 3-4 16,0 2 22-16,-2 2-28 15,-2-2-5-15,1-4 2 16,8-10-1-16,2-14-2 15,2-9-28-15,0-11-52 16,0-3-31-16,15-30-103 16,3-8-687-16</inkml:trace>
  <inkml:trace contextRef="#ctx0" brushRef="#br1" timeOffset="-172770.03">17686 14281 1449 0,'0'0'1'0,"0"0"9"16,0 0-8-16,0 0 12 16,0 0 31-16,0 0-29 15,4-2-1-15,-4 10 10 16,0 14 4-16,-17 8-3 0,-8 3-26 16,-4-2 0-1,-4 2 3-15,-1-7-3 0,10 1 0 16,1-8-2-16,8-3 2 15,1-4 20-15,12-7-7 16,2-3 4-16,0-2-2 16,0 0-11-16,0 0 3 15,0 0-7-15,0 4 0 16,0 1 14-16,12-5-12 16,5 4 0-16,8-2 8 15,-5-2-10-15,9 0 6 16,-4 0-6-16,1 0 0 15,-4 0-1-15,3 0 1 0,-8 0 0 16,-1 0 0 0,-5 0 2-16,-1 0-4 0,-8 0 0 15,0 0-40-15,-2 0-40 16,0 0-189-16</inkml:trace>
  <inkml:trace contextRef="#ctx0" brushRef="#br1" timeOffset="-171672.65">17929 14332 803 0,'0'0'172'0,"0"0"-167"15,0 0-5-15,0 0 151 16,0 0-69-16,0 0-14 15,14 0-5-15,-6 0 4 16,7 0-10-16,8 0-27 16,-3 0-20-16,7-3 18 15,2-5-27-15,0 1 2 16,-3-4-3-16,1 1 4 16,-7 2-5-16,-7 4 1 15,-1 0 0-15,-10 2-6 16,0 2 6-16,-2 0-9 15,0 0-5-15,0 0-53 16,-8 0-100-16,-4 0-577 16</inkml:trace>
  <inkml:trace contextRef="#ctx0" brushRef="#br1" timeOffset="-171302.36">18310 14143 695 0,'0'0'578'0,"0"0"-519"0,0 0-12 0,0 0 34 16,0 0-7-16,0 0-8 16,0 52 7-16,0-18-36 15,0 6-3 1,0 5 10-16,-3 0-28 15,-3 1-8-15,-5 1-5 16,-3-3 1 0,5-4-5-16,3-4 1 15,-3-8-16 1,7-8 6-16,2-11-40 16,0-8-26-16,0-1-52 0,0-14-172 15</inkml:trace>
  <inkml:trace contextRef="#ctx0" brushRef="#br1" timeOffset="-170564.12">18633 13934 1418 0,'0'0'94'0,"0"0"-78"0,0 0 58 15,0 0-10-15,0 0-27 16,-2 131 0-16,2-85-24 15,0 7-10-15,0 4 27 16,0 7-24-16,0 0 0 16,0-1-3-16,0-5 2 15,0-6-4-15,0-10-1 16,0-15 0-16,0-10-1 16,0-11 1-16,0-6-3 15,0 0-3-15,2 0-19 16,14-23 21-16,12-16-2 15,13-14 6-15,1-12-2 16,3-4 2-16,-1 0 0 16,-2 2 0-16,-3 4 2 15,-10 6-4 1,-8 9 2-16,-5 9 0 0,-5 11 1 16,-2 12-1-16,-6 9 0 15,-1 2 1-15,-2 5 0 0,0 0 5 16,0 0-6-16,0 0 0 15,2 24 2-15,5 13 1 16,-5 14-3-16,2 12 1 16,-4 5 5-16,0 6-5 15,2-2-1-15,-2-8 0 16,7-9 1-16,-2-15-1 16,-1-14 0-16,5-14-5 15,-7-4 8-15,9-8-6 16,3 0 3-16,5-20 0 15,10-21 11-15,12-11-10 16,-3-9-1-16,4-6 7 0,-4 0-6 16,0 2 15-16,-9 0-16 15,-4 9 0-15,-10 9 4 16,-11 6-4-16,0 9 0 16,-4 7-2-16,0 0 6 15,0 3-8-15,0 2-6 16,0 0-24-16,0 4 5 15,0 2-64-15,0 10-110 0,0 4-925 16</inkml:trace>
  <inkml:trace contextRef="#ctx0" brushRef="#br1" timeOffset="-170226.01">19545 14109 354 0,'0'0'1135'0,"0"0"-1091"0,0 0-42 15,0 0 43-15,0 0 28 16,0 0-33-16,15 138-8 15,-15-80-3-15,-9 2-12 16,-3-2 14-16,-1-5-26 16,5-7 1-16,-4-12 1 15,3-7-7-15,5-14 0 16,4-7-6-16,0-6-6 16,0 0-16-16,0 0-24 15,0-22-44-15,13-12-36 16,5-2-239-16</inkml:trace>
  <inkml:trace contextRef="#ctx0" brushRef="#br1" timeOffset="-169852.69">19778 14158 1379 0,'0'0'52'15,"0"0"27"-15,0 0-42 16,0 0-5-16,0 0 34 15,0 0-27-15,12 3-13 16,-22 21-13-16,-9 7-7 16,-10 5-3-16,-7-3-3 15,5-3 0-15,2-2 4 16,4-10-3-16,17-7 1 16,-2-7-2-16,10-3 0 15,0-1 26-15,0 2-25 0,0 2 6 16,0 3 17-1,0 0-7-15,14 1 1 0,1 1-11 16,3-1-7-16,7 0 12 16,-1-2-12-16,-2-1 0 15,3 0-4-15,0-2-3 16,-8 0-8-16,1-3-21 16,-3 0-24-1,-1 0-20-15,-3 0-110 0,0 0-357 16</inkml:trace>
  <inkml:trace contextRef="#ctx0" brushRef="#br1" timeOffset="-169228.42">19965 14237 1371 0,'0'0'267'0,"0"0"-202"15,0 0-54-15,0 0 23 16,0 0 26-16,0 0-60 16,85 0 6-16,-67 0-5 15,6 0-1-15,-4-2-13 16,5-8-32-16,-6 1-45 16,2 2-65-16,-7-1-201 15</inkml:trace>
  <inkml:trace contextRef="#ctx0" brushRef="#br1" timeOffset="-169176.35">20289 14084 1372 0,'0'0'98'0,"0"0"-56"15,0 0 70-15,0 0-50 16,0 0-9-16,0 0-16 15,0 63-16-15,0-23 21 16,0 4-33-16,-5 4-3 16,0 2 10-16,-6 0-16 15,5-3 1-15,-5-3-1 0,-3-8-10 16,5-6 3 0,3-10-32-16,1-12-31 15,0-8-54-15,5 0-211 0</inkml:trace>
  <inkml:trace contextRef="#ctx0" brushRef="#br1" timeOffset="-168450.36">20580 13680 1434 0,'0'0'19'0,"0"0"5"0,0 0 37 15,0 0 15-15,0 0-11 16,0 0-37-16,89 59-5 16,-64-32-13-16,4 11-4 15,-4 4 24-15,-8 8-27 16,-1 11 11-16,-12 9 8 15,-4 8-9-15,0 4 2 16,-14 2-15-16,-9-2 5 16,-6-8 3-16,0-5-8 15,0-15 0-15,6-13 0 16,8-10 3-16,1-14-6 0,10-10-3 16,-1-7-22-16,5 0 13 15,0-5-69-15,0-14-22 16,5-12-75-16,3 6-414 15</inkml:trace>
  <inkml:trace contextRef="#ctx0" brushRef="#br1" timeOffset="-166217.05">20197 13537 1205 0,'0'0'55'0,"0"0"-45"15,0 0 28-15,0 0 42 16,0 0-32-16,0 0-22 0,-4-42 20 15,4 42 16 1,0 0-4-16,0 0-27 0,0 0-15 16,0 0-2-16,2-2-14 15,27-4 0-15,13-2 0 16,2-2 3-16,6-1-6 16,-13-2-19-16,-1 5-24 15,-18 2 22-15,-5 2-34 16,-13 4 13-16,0 0 28 15,-2 0 15-15,-22 0-22 16,4 0 0-16,-5 4 24 0,2 0 0 16,13-2 8-16,-1-2-8 15,9 2 39-15,-4-2-13 16,6 0 1-16,-2 0 3 16,2 0-8-16,0 2 19 15,0 2-33-15,-2 6 1 16,-7 12 15-16,3 10-9 15,-8 11 11-15,1 5-3 16,0-1-18-16,-3 2 31 16,1-4-35-16,-1-2 4 15,3-7 7-15,3-9-8 16,6-4-8-16,4-9 4 16,0-7-7-16,0-2 4 15,0-5-32-15,0 0-18 16,0 0-17-16,0 0-65 15,0-7-77-15</inkml:trace>
  <inkml:trace contextRef="#ctx0" brushRef="#br1" timeOffset="-151769.17">6526 16704 1347 0,'0'0'121'0,"0"0"-91"15,0 0 47-15,0 0-18 16,0 0-9-16,0 0-21 15,0 0-17-15,-7 0-2 16,7 0 31-16,0 0-35 16,0 0 1-16,0 0-1 15,0 0-5-15,0 0-1 16,0 0-3-16,0 0 0 16,20 0-8-16,4 0 10 15,3-6-9-15,2 0 8 0,-4-5-18 16,-6 3 4-1,2-2-11-15,-3 5-40 0,-3 2-4 16,-1 3-52 0,-10 8-76-16,-4 28-752 15</inkml:trace>
  <inkml:trace contextRef="#ctx0" brushRef="#br1" timeOffset="-151371.14">6445 17073 1358 0,'0'0'117'15,"0"0"-99"-15,0 0 23 16,0 0 10-16,0 0-19 16,0 0-31-16,-6 4-1 15,6-4-5-15,16 0 5 16,5 0 10-16,10-9-2 16,8-3-3-16,1-1 13 0,4-1 3 15,-1 0-18 1,-3 1-3-16,-9 4 0 0,-4 2-2 15,-12 1 2 1,-8 6-27-16,-7-1-11 0,0 1-69 16,-9 0-102-1</inkml:trace>
  <inkml:trace contextRef="#ctx0" brushRef="#br1" timeOffset="-149651.85">7876 16546 1110 0,'0'0'139'16,"0"0"-112"-16,0 0 14 15,0 0 44-15,0 0-1 16,0 0-27-16,0 0 1 15,-16-17-26-15,16 17-6 16,0 0 16-16,0 4-32 16,-11 18 4-16,-7 22-6 15,-9 25-1-15,-8 23-12 16,-5 21 5-16,-4 11 0 16,-8 10-8-16,3-3 8 15,0-7-9-15,2-21 9 0,9-18-9 16,5-28 9-16,13-15-19 15,7-25-29-15,13-13 25 16,0-4-107-16,6-13-68 16,19-20 118-16,-4-15-151 15</inkml:trace>
  <inkml:trace contextRef="#ctx0" brushRef="#br1" timeOffset="-149223.06">7980 16525 1281 0,'0'0'48'0,"0"0"-36"15,0 0 24-15,0 0 19 16,0 0-3-16,0 0-17 16,5-2-8-16,-3 25 15 15,2 18-12-15,4 23-10 16,-2 7 32-16,-2 7-29 16,5 2-6-16,-5 8 14 15,6 0-22-15,-6 3 5 16,5-5-14-16,-3-10 3 15,4-8-2-15,-6-14-1 16,5-4-5-16,-3-15 4 0,2-12-21 16,-4-6-2-16,-2-13-1 15,-2-4-29-15,0 0 9 16,0 0-48-16,0-4-29 16,0-18-68-16,0-6-843 15</inkml:trace>
  <inkml:trace contextRef="#ctx0" brushRef="#br1" timeOffset="-148912.14">7644 17145 1353 0,'0'0'93'0,"0"0"-91"16,0 0 5-16,0 0 12 15,0 0 25-15,0 0-28 0,43-4 37 16,-8 4-8-16,5 0-8 16,2 0-6-16,1 0-9 15,-3 0-21-15,-5 0 19 16,-6-6-20-16,-2 2 0 15,-6 0 1-15,-11 0 0 16,-1-1-2-16,-5 5-24 16,6-6-53-16,-6 0-50 15,-4 1-145-15</inkml:trace>
  <inkml:trace contextRef="#ctx0" brushRef="#br1" timeOffset="-147763.81">8658 16321 644 0,'0'0'497'16,"0"0"-455"-16,0 0 45 15,0 0-24-15,0 0-4 16,0 0 5-16,2-4-36 16,-2 4-2-16,0 0 28 15,0 0-8-15,0 0-16 16,0 7-3-16,2 24-14 15,-2 18 16-15,0 14-27 16,0 18 5-16,0 8 11 16,0 8-15-16,-11 0 0 0,7 2-3 15,-6 0 5 1,4-10 1-16,-1 4-6 16,3-15 0-16,-2-12 0 15,1-8 1-15,2-8-2 0,3-7 1 16,-2-7-17-16,2-10 15 15,-2-10-18-15,0-8-12 16,-3-8 3-16,5 0-22 16,-6-5-53-16,2-26-70 15,-1-9-524-15</inkml:trace>
  <inkml:trace contextRef="#ctx0" brushRef="#br1" timeOffset="-146980.35">8647 16297 1135 0,'0'0'35'15,"0"0"-9"-15,0 0 36 0,0 0-6 16,0 0-24-16,0 0-7 15,-14-59 16-15,14 57 8 16,0 2-3-16,0 0-11 16,0-6-28-16,0 0 6 15,0-6-12-15,0-4-1 16,16-1 10-16,1-2-8 16,4 3-2-16,1 3 2 15,5 5 2-15,0-1 7 16,-1 5-11-16,3 4 0 0,0 0 5 15,0 0-5-15,2 0 3 16,-2 0-6-16,0 0 10 16,-4 0-2-16,-5 10-4 15,0 0 1-15,-4 0 22 16,-3 0-12-16,-5 8 7 16,4 0 5-16,-5 4-14 15,-3 0 14 1,-4 4-22-16,0 2-2 0,0 5 14 15,0 1-13-15,-11 6 4 16,-7-4-5-16,-5 4 6 16,6 4 3-16,-8-4-9 15,5 1 0-15,-4-10 5 16,4 1-5-16,-5-1 0 16,4-8-1-16,-4-1 3 15,-2-1-2-15,2-7 0 16,1 4 0-1,2-4 2-15,4 0-2 16,2-6 0-16,5 2-2 0,2-4 5 16,3-2-3-16,4-2 0 0,2-2 0 15,0 0-7-15,0 0 7 16,0 0-13-16,0 0-4 16,0 0-13-16,0 0-19 15,0 0-51-15,0 0-105 16,0 0-357-16</inkml:trace>
  <inkml:trace contextRef="#ctx0" brushRef="#br1" timeOffset="-146435.4">9065 17101 722 0,'0'0'62'0,"0"0"165"16,0 0-86-16,0 0-50 15,0 0-20-15,0 0 0 0,-8-14 4 16,8 14-14-1,0 0-19-15,0 0 20 0,0 1-25 16,-5 26-4 0,5 12-5-16,-4 12-23 0,-6 6 22 15,8 0-1-15,-4 1-23 16,-1 1 5 0,1-11-8-16,-1-16 0 0,7-9-2 15,0-14 2-15,0-9-16 16,0 0-33-16,0 0-34 15,0-24-31-15,7-19-27 16,6-7-141-16</inkml:trace>
  <inkml:trace contextRef="#ctx0" brushRef="#br1" timeOffset="-145978.83">9287 17061 1375 0,'0'0'77'0,"0"0"-63"0,0 0 4 16,0 0 56-16,0 0-6 15,0 0-29-15,-23 18-23 16,-2 8-6-16,-4 4-10 16,0 3 23-16,-2-2-23 0,2 3 0 15,2-6-1 1,12-10 5-16,-1-4-5 0,10-2 1 15,1-8 0-15,3-2-2 16,2-2 2-16,0 0 0 16,0 2-3-16,0 0 8 15,0 2-5-15,0 4 0 16,0 7 0-16,11-2 6 16,5 5-5-16,1 1 1 15,4-2 5-15,1 0-6 16,0-1 6-16,0-4-7 15,-6 1 0-15,4-4 2 16,-6 1-2-16,-6-4-3 16,-1-5 1-16,-5-1-22 15,0 0-10-15,-2 0-34 0,0 0-63 16,2 0-51 0,-2 0-549-16</inkml:trace>
  <inkml:trace contextRef="#ctx0" brushRef="#br1" timeOffset="-145690.91">9322 17323 1414 0,'0'0'11'0,"0"0"31"15,0 0 1-15,0 0-4 16,0 0 1-16,0 0-37 16,15 0 7-16,1 0 11 15,8 0-4-15,3 0 8 16,2 0-25-16,2 0 2 16,0 0-4-16,-4-4 4 15,-9 0-2-15,-5-2 0 16,-4 3-12-16,-4 2 3 15,-5 1-32-15,0-4-12 16,0-4-31-16,0 7-107 16</inkml:trace>
  <inkml:trace contextRef="#ctx0" brushRef="#br1" timeOffset="-145278.77">9663 17149 1134 0,'0'0'262'0,"0"0"-234"16,0 0 15-16,0 0 7 0,0 0-2 15,0 0-30 1,0 0 22-16,4 16-19 0,-2 12 11 15,3 6 7-15,-1 6-28 16,-2 4 14-16,-2 4-10 16,0 6-15-16,0 3 17 15,0-1-17 1,0-2 0-16,0-5 0 16,0-10 6-16,0-13-8 15,0-8 2-15,0-7 0 16,0-10-10-16,0-1-4 0,0 0-29 15,0 0 0-15,0-22-52 16,-2-12-53-16,-9-3-194 16</inkml:trace>
  <inkml:trace contextRef="#ctx0" brushRef="#br1" timeOffset="-142215.29">10418 16333 984 0,'0'0'202'0,"0"0"-154"15,0 0-11-15,0 0 37 16,0 0 31-16,0 0-51 16,0 0-9-16,0 0 1 15,0 1-13-15,0 3 1 16,0 14-17-16,0 17-10 15,0 28 6-15,0 22-11 16,-9 19-2-16,-4 7 0 16,-5 9 5-16,-5 3-4 15,4-3-1-15,-1-6 0 0,1-20-5 16,4-20 5-16,9-19-8 16,-2-20-10-16,8-12-20 15,0-9-7-15,0-11-54 16,0-3-41-16,0-9-173 15</inkml:trace>
  <inkml:trace contextRef="#ctx0" brushRef="#br1" timeOffset="-141753.48">10453 16302 1189 0,'0'0'154'16,"0"0"-143"-16,0 0-8 15,0 0 26-15,0 0 37 16,0 0-43-16,41 13 30 16,-19 10-9-16,0 7-7 15,3 11 6-15,-3 5-11 0,5 11-9 16,-1 14 1-16,-1 9-3 16,0 11 10-16,-3 3-22 15,-5 4-8-15,6 3 11 16,-5-7-12-16,2 0 0 15,-2-14 0-15,-3-12 3 16,1-11-9-16,-5-16 6 16,-2-10-11-16,0-13 11 15,-7-6-25-15,-2-11-16 16,0-1-5-16,0 0-38 16,-14-17-33-16,-14-10-157 15</inkml:trace>
  <inkml:trace contextRef="#ctx0" brushRef="#br1" timeOffset="-141450.96">10427 17051 739 0,'0'0'816'0,"0"0"-802"16,0 0-13-1,0 0 21-15,0 0 9 0,0 0-8 16,57-43 16 0,-16 29-31-16,-1 0-3 0,0 2-4 15,3 0-1 1,-3 2-3-16,-3 0-22 0,1 0-58 15,-18 1-84-15,-6-4-495 16</inkml:trace>
  <inkml:trace contextRef="#ctx0" brushRef="#br1" timeOffset="-140612.06">11082 16265 131 0,'0'0'1006'16,"0"0"-922"-16,0 0-22 15,0 0 29-15,0 0-11 16,0 0-24-16,0 0-14 0,0 0 6 15,0 0 7-15,0 0-18 16,0 0-17-16,2 0 0 16,21 0-20-16,8 0 29 15,11 0-22-15,5-4-3 16,8-1 2-16,1 1-6 16,0 0 0-1,-10 0-7-15,-7-2-4 16,-14 4-10-16,-17 0-4 0,-6 2-28 15,-2 0 30-15,0 0-22 16,-24 0-56-16,-14 0-95 16,-2 2 8-16,6 2 156 0,8 0 32 15,10-1 83-15,5-3 28 16,7 0-40-16,2 0 7 16,2 0-13-16,0 0-20 15,0 0 23-15,0 0-25 16,0 1-8-16,0-1 9 15,0 10-28-15,-6 11 9 16,4 15-2-16,-4 16-22 16,-3 8 20-16,-3 6-19 15,6-5 0-15,-3-6 4 16,7-9-6-16,-2-9-9 16,-4-13-4-16,8-9-34 15,-4-6-54-15,-7-7-127 0</inkml:trace>
  <inkml:trace contextRef="#ctx0" brushRef="#br1" timeOffset="-139911.27">12100 16990 1342 0,'0'0'104'0,"0"0"-95"15,0 0-1-15,0 0 34 16,0 0 13-16,0 0-6 16,123-17-10-16,-69 6-24 15,6 5-7-15,2-4 13 16,-2 2-21-16,5-1 2 16,-10-2-2-16,-8 7 0 0,-9-2-8 15,-11 2-22-15,-11-2-22 16,-12 0-27-16,-4-5-87 15,-20 0-145-15</inkml:trace>
  <inkml:trace contextRef="#ctx0" brushRef="#br1" timeOffset="-139164.11">12412 16596 526 0,'0'0'969'16,"0"0"-962"-16,0 0 33 16,0 0 32-16,0 0-29 0,0 126 13 15,0-58-16-15,2 2-4 16,-2 4-19-16,0 0-13 16,0 1 11-16,0-9-15 15,0-16 0-15,7-10-3 16,-5-18 3-16,0-12-17 15,1-6-39-15,-3-4-44 16,0 0-58-16,0-10-289 16</inkml:trace>
  <inkml:trace contextRef="#ctx0" brushRef="#br1" timeOffset="-138793.93">13756 16377 1300 0,'0'0'33'16,"0"0"27"-16,0 0 20 15,0 0-52-15,0 0 53 16,0 0-42-16,0 0-14 16,-141 79-4-16,112-34-9 15,0 8 12-15,2 2-24 16,8 8 0-16,3 2 11 16,3 8-8-16,1 7-2 15,6 3-1-15,-1 0 0 16,7-2 0-16,0-7 0 15,0-10 0-15,0-2 4 16,2-7-4-16,14-5 1 16,2-6-1-16,2-6 0 15,3-10-2-15,0 0 2 16</inkml:trace>
  <inkml:trace contextRef="#ctx0" brushRef="#br1" timeOffset="-138470.09">14203 16587 1698 0,'-37'-70'-2'0,"-13"15"-5"0,6 11 7 16,-5 17 0-16,-2 9 5 15,4 12-3-15,-5 6 9 16,2 0-4-16,-4 10-5 16,-2 17 7-16,8 0-9 15,5 3 0-15,7-6-2 16,7-3 2-16,10-2 0 16,5-7-3-16,5-3-5 15,5-7 5-15,2 1-31 16,2 0-18-16,-6-3 1 15,4 1-22-15,0 3 23 16,2 2-24-16,-2 0 19 16,2 0 49-16,-2-2-8 15,0-2 14-15,2-2 16 0,-5 0 3 16,5 0 11-16,0 0-21 16,0 4-8-16,0-4 1 15,-2 14-2-15,0 4-67 16,-7-1-615-16</inkml:trace>
  <inkml:trace contextRef="#ctx0" brushRef="#br1" timeOffset="-135168.56">14253 16659 1186 0,'0'0'8'0,"0"0"-6"15,0 0-1 1,0 0 31-16,0 0 24 0,0 0-24 16,0 0 2-16,2 0 10 15,-2 3-3-15,0-2-15 16,2 5-10-16,0 1-14 15,-2 3 13-15,2 6-13 16,5 0-2-16,-3 2 7 16,4 6-6-16,-2 0 13 15,-4 6 7-15,5 4-20 16,-7-2 28-16,0 5-26 16,0 0 4-16,0 3 1 15,0 0-4-15,-5-4-1 16,3 0-3-16,-2-1 0 15,0-3 4-15,-4 0-4 16,2-2 0-16,-1 2 3 0,-6-1 1 16,4-4 1-16,-4 3-5 15,-3 1 0-15,-2-5 1 16,7-2 1-16,-2 3-2 16,0-4 4-16,-1 1-2 15,1-4 4-15,-1-2-6 16,1 0 0-16,-1 0 10 15,1-6-10-15,-3 6 0 16,1-3 2-16,-3-2 1 16,-2-1 1-16,4 2-4 15,-1 2 4-15,-1-6 3 0,-3 4-7 16,6-2 0 0,-1-2 8-16,3 4-7 0,-3-6 1 15,1 7-2-15,-1-6 0 16,1 2 2-16,-1-1-2 15,1-5 0-15,-6-1-2 16,6 1 7-16,1 2-2 16,6-2-3-16,-3-1 0 15,-1 2 13-15,1-6-13 16,5 0 0-16,-4 0 6 16,6 0-4-16,-5 4 3 15,7-4-5-15,-4 0 2 0,-2 0 0 16,2 0-2-16,-1 0 0 15,-6 0-4-15,6 0 8 16,-4 0-8-16,0 0 4 16,4 0 0-16,-2 0-3 15,3 0 3 1,-3-4-4-16,2 0 3 0,0 2-3 16,3-1 0-16,-3-1 4 15,5 4 0-15,0-2-7 16,2 2 7-16,-2-1-7 15,2 1-1-15,0-3-23 16,0-5-16-16,0-6-62 16,4-8-87-16,16 0-473 0</inkml:trace>
  <inkml:trace contextRef="#ctx0" brushRef="#br1" timeOffset="-134323.96">13544 17470 409 0,'0'0'249'0,"0"0"-192"16,0 0 18-16,0 0-20 16,0 0 50-16,0 0-27 15,0 0-53-15,0 0 17 16,0 0 10-16,0 0-29 16,0 0 18-16,0 0-10 15,0 0-18-15,0 6 12 16,2 5-9-16,3 4 5 15,-3-5-13-15,2 7-3 16,-2-7 26-16,8 3-31 0,-4 1 0 16,5-1 11-16,3-2-11 15,-1-1 5-15,3 0 14 16,-5-6-18-16,-5 6 11 16,3-5-9-16,-7 2-2 15,-2-3 8-15,0-2-2 16,8 2 4-16,-6-2-11 15,2 0 2-15,7 2 1 16,3-4-3-16,-1 4 0 16,3-2-5-16,-1 0 7 15,-1-2-4-15,-1 0-2 0,-5 2-12 16,2-2 13 0,-8 0-38-16,-2 0-24 0,0 0-8 15,0-4-263-15</inkml:trace>
  <inkml:trace contextRef="#ctx0" brushRef="#br1" timeOffset="-133882.36">13989 17436 1223 0,'0'0'133'15,"0"0"-131"-15,0 0 28 16,0 0 44-16,0 0-35 16,0 0-3-16,0 0-13 0,0 0-18 15,0 0 21-15,10 12-23 16,3 7 17 0,0 3 10-16,3 5-14 0,1-1 5 15,-1 0-12-15,7-2-8 16,-6 2 12-16,8-7-13 15,-7-2 0-15,-1 2 1 16,6-8 1-16,-5-1-2 16,-3 0-2-16,1-6-4 15,-3 0-11-15,-2-4-56 16,1 0-43-16,-6 0-67 16,3 0-618-16</inkml:trace>
  <inkml:trace contextRef="#ctx0" brushRef="#br1" timeOffset="-133327.39">14645 17283 1280 0,'0'0'53'0,"0"0"-28"0,0 0 51 16,0 0-12-16,0 0 1 16,0 0-27-16,0 0-20 15,0 23 18-15,0 13-18 16,0 5 3-16,0 3 1 15,0 5-15-15,0 5-2 16,-3 0-5-16,-8-2 1 0,7-8-1 16,-5-12 0-16,2-4-6 15,5-16 6-15,-3-3-14 16,5-9-16-16,0 0-23 16,0 0-61-16,0-23-30 15,10-13-34-15</inkml:trace>
  <inkml:trace contextRef="#ctx0" brushRef="#br1" timeOffset="-132823.55">14856 17309 1212 0,'0'0'13'0,"0"0"26"15,0 0 32-15,0 0 20 0,0 0-32 16,0 0 2-16,0 0-42 16,0 0 3-16,0 0 3 15,0 6-11-15,0 12-10 16,0 4-3-16,-11 6 5 16,-11 1-3-16,0-5-3 15,-7 3-2-15,0-4 1 16,2-5 2-16,2-6-2 15,15-2 1-15,2-6 0 16,6 0-1-16,2-4 1 0,0 0-10 16,0 0 10-16,0 0-10 15,0 0 10-15,0 0-4 16,0 0 4-16,10 5-3 16,11 2 8-16,4 3-2 15,4 2 17-15,-2 0-10 16,4 0 1-16,-2 2-1 15,0-2-8-15,-2-1 16 16,-2-4-18-16,-4-1 0 16,-3-4 2-16,0 0-2 15,-4-2-2-15,-8 0-2 0,-4 0-31 16,0 0 0-16,-2 0-63 16,0 0-67-16,0 0-593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58:18.20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18114 3387 674 0,'0'0'699'15,"0"0"-699"-15,0 0 0 16,134-9 4-16,-50-5 63 16,32-2 1-16,29-1-27 15,26-5 23-15,26 0-40 16,9-1 9-16,20 3-1 15,1 2-14-15,5 6 1 0,22 5-2 16,4 2-1 0,14 1 15-16,0 4-30 0,2-4 11 15,9 2 0-15,6-4-2 16,16-3 15-16,19 2-16 16,5-5-3-16,1 0 2 15,-2 4-7-15,-14 0-1 16,-11 4 12-16,-9 1-7 15,-20 3 1-15,-17 0-3 16,-24 9-1-16,-17 11 14 16,-6 5-8-16,-17 2 7 15,-10-3-9-15,-11 0-4 16,-18-7-2-16,-29-4-6 16,-36-4-2-16,-33-6 8 15,-37-1-49-15,-19-2 6 0,-46 0 0 16,-50 0-143-16</inkml:trace>
  <inkml:trace contextRef="#ctx0" brushRef="#br0" timeOffset="546.75">22180 2794 1508 0,'0'0'4'16,"0"0"-1"-16,-23 123-2 16,10-17 87-16,-2 15-26 15,8-2-46-15,7-23-14 16,0-24-2-16,14-24-43 15,7-26-103-15,-11-22-745 16</inkml:trace>
  <inkml:trace contextRef="#ctx0" brushRef="#br0" timeOffset="784.69">21951 3816 1153 0,'0'0'437'15,"0"0"-427"-15,2 176-1 16,-2-73 37-16,-4 9-7 16,-21 2-1-16,-2 0-31 15,0-6-6-15,7-15-1 0,5-20-8 16,6-22 0-16,9-19-55 15,0-20-49-15,17-12-101 16,8-32-433-16</inkml:trace>
  <inkml:trace contextRef="#ctx0" brushRef="#br0" timeOffset="1090.1">22410 4054 1474 0,'0'0'2'0,"0"0"16"16,0 0 71-16,0 0-27 0,0 0-19 16,0 0-30-16,-45 37 2 15,-9 3-15-15,-8 4 0 16,-5 0-2-16,9-6 4 16,12-6-3-16,8-4 1 15,9-6 0-15,13 0 4 16,7-1-2-16,9 0-2 15,0 4 14-15,7 0-5 16,24 6 5-16,12 1 6 16,10-5-18-16,7 2 14 15,4-9-16-15,13-3-3 16,0-10-12-16,8-7-69 16,-4 0-199-16</inkml:trace>
  <inkml:trace contextRef="#ctx0" brushRef="#br0" timeOffset="1640.1">26750 3259 1556 0,'0'0'4'0,"0"142"45"16,-7-45 9-16,-20 8-9 16,-1 1 0-16,5-8-34 0,7-15-5 15,12-20-7-15,4-24-2 16,0-15-1-16,27-8-5 16,8-14 5-16,10-2-36 15,8-20-15-15,1-23-50 16,-7-7-156-16,-9 0-906 15</inkml:trace>
  <inkml:trace contextRef="#ctx0" brushRef="#br0" timeOffset="2018.88">26545 3749 1303 0,'0'0'323'16,"0"0"-316"-16,0 0 28 15,0 0 11-15,0 0 23 16,131 22-45-16,-42-44-24 16,11-18 5-16,6-6-5 15,-6 0-2-15,-18 8-47 16,-13 11-56-16,-25 10-29 16,-21 9-36-16,-17 6 29 0,-6 2 141 15,0 0 67 1,0 0 45-16,0 0-23 0,-2 0-13 15,2 0-6-15,0 10-39 16,0 10-6-16,0 13 24 16,0 11-9-16,0 9-9 15,-11 8-19-15,-7 0-6 16,1-1 3-16,1-11-9 16,7-19-5-16,7-16 4 15,2-10-17-15,0-4-13 16,9-22-21-16,20-34-20 15,8-28-67-15,2-19-137 16</inkml:trace>
  <inkml:trace contextRef="#ctx0" brushRef="#br0" timeOffset="2173.98">27492 3190 1408 0,'0'0'82'0,"0"0"-75"15,0 0 102-15,0 0-31 16,-25 114-22-16,25-87-36 15,0-6-20-15,0-2-6 16,7-1-34-16,7-9-88 16,-8-5-297-16</inkml:trace>
  <inkml:trace contextRef="#ctx0" brushRef="#br0" timeOffset="2700.68">27586 3634 1497 0,'0'0'10'15,"-43"104"73"-15,19-50-5 0,-1 0-34 16,5-2-9-16,5-6-22 16,1-8-13-16,7-11 0 15,5-16-2-15,2-7 2 16,0-4-5-16,0 0 5 16,9-26-8-16,20-18 3 15,13-20 3-15,9-10-16 16,3 7 12-16,-2 7-14 15,-10 20 1-15,-11 14 18 16,-11 14 1-16,-9 8-1 0,-9 4 2 16,-2 0 2-1,0 27 12-15,0 15-11 0,0 14 4 16,-2 10 6-16,-14 0-12 16,1-4 15-16,-1-12-15 15,3-16-2-15,11-12 14 16,2-12-13-16,0-10-1 15,0 0 11-15,8-28 4 16,28-26-4-16,11-16-11 16,7-8-7-16,-6 9-2 15,-5 15-7-15,-5 18 2 16,-11 18 11-16,-12 10 1 16,1 8 2-16,-5 0 7 15,-3 16 5-15,2 12 19 16,-4 10-12-16,1 5 10 0,-7 5-6 15,0-2-14-15,0 2 11 16,-7-2-20-16,-1-4 1 16,2-8-6-16,4-4 1 15,2-10-26-15,0-8-38 16,0-12-142-16</inkml:trace>
  <inkml:trace contextRef="#ctx0" brushRef="#br0" timeOffset="2905.55">28519 3909 349 0,'0'0'1394'16,"0"0"-1377"-16,0 0 24 15,0 0 3-15,0 0-43 16,0 0-1-16,0 4-65 15,0-8-203-15</inkml:trace>
  <inkml:trace contextRef="#ctx0" brushRef="#br0" timeOffset="4551.81">22198 3273 1407 0,'0'0'20'0,"0"0"14"0,0 0 55 15,0 0-16-15,0 0-30 16,0 0-37-16,-31 0 18 16,17 0-11-16,-1 0-3 15,-12 0 3-15,-4 15-10 16,0 7-1-16,4 2-2 15,4 1 0-15,17-7-4 0,6-3 4 16,0-3-8 0,4-7 3-16,25-5-8 0,9 0 3 15,9-14-1-15,-3-17-10 16,1-2 9-16,-14 3-6 16,-13 11 13-16,-11 7 5 15,-7 11 11-15,0-2 35 16,-2 1 4-16,-21 2-31 15,-10 0 11-15,0 0-24 16,-8 2-4-16,12 14 8 16,7-4-7-16,16-4 0 15,6-6-3-15,0-2 0 16,0 0-8-16,26-3 4 16,7-22 4-16,12-5-4 15,-7 3 2-15,-16 4-5 0,-13 13 2 16,-9 8 5-16,-2 0 11 15,-27 2-11-15,-25 0 0 16,-6 0 0-16,-11 2-6 16,11 8-51-16,11-10-186 15</inkml:trace>
  <inkml:trace contextRef="#ctx0" brushRef="#br0" timeOffset="5619.07">20542 1582 1396 0,'0'0'79'0,"0"0"-58"15,0 0-7-15,0 0 27 0,0 0 12 16,38 154-7-16,-9-63-13 15,4 9-17-15,1 4 3 16,-5-8 5-16,0-6-24 16,-7-15 0-16,3-15 0 15,-10-12-6-15,-1-10-21 16,-5-10-29-16,-7-16-72 16,-2-12-117-16</inkml:trace>
  <inkml:trace contextRef="#ctx0" brushRef="#br0" timeOffset="5878.9">21026 1405 1459 0,'0'0'98'16,"0"0"-96"-16,0 0 41 15,0 0 11-15,0 0 6 16,-33 109-30-16,-10-37-5 16,-15 16 13-16,-9 12-13 0,-8 11 1 15,-10 6-14 1,-4 0-12-16,2-10 11 0,11-23-11 16,25-31-4-16,22-26-6 15,18-21-31-15,11-6-36 16,0 0-91-16,25-8-262 15</inkml:trace>
  <inkml:trace contextRef="#ctx0" brushRef="#br0" timeOffset="6469.13">20125 1255 1333 0,'0'0'104'15,"0"0"-78"-15,0 0 24 0,0 0 39 16,0 0-40-16,0 0-12 16,108-114-14-16,-46 54-13 15,11-7-3-15,8 1-7 16,-8 4 0-16,-3 8-1 16,-13 14 3-16,-16 12-4 15,-19 13 2-15,-9 10 0 16,-11 5 3-16,-2 0 4 15,0 0-3-15,0 0 1 16,9 8-2-16,9 20-1 0,11 19 4 16,11 16-1-16,3 13 14 15,-3 3-19-15,-7-1 0 16,5-5 0-16,-9-8-67 16,-11-24-143-16</inkml:trace>
  <inkml:trace contextRef="#ctx0" brushRef="#br0" timeOffset="6908.85">20995 2177 1172 0,'0'0'341'0,"0"0"-319"0,0 0-3 16,0 0 49-16,0 0-22 16,0 0-30-16,17 117 23 15,-15-65-10-15,-2 2-11 16,0-2 6-16,0-6-12 16,-2-6-9-16,-2-5 6 15,-7-6-9-15,7-3-7 16,-4-8-2-16,6-6-47 15,2-9-59-15,0-3-152 16</inkml:trace>
  <inkml:trace contextRef="#ctx0" brushRef="#br0" timeOffset="7253">21357 2206 1469 0,'0'0'124'16,"0"0"-87"-16,0 0 32 16,0 0 3-16,0 0-39 15,0 0-30-15,-93 61 0 16,53-40-3-16,0-2 0 16,7 3 1-16,2-1-1 15,6-1 0-15,9-6 1 16,7-2 1-16,9-2 6 0,0 3-7 15,0 2 1-15,0 1 12 16,21 4-8-16,-2 2 5 16,6-1 1-16,2-4-7 15,2 5 4-15,0-4-9 16,2 0 3-16,-2-2 3 16,0-3-6-16,-2-7-9 15,-8-1-17-15,-5-1-33 16,-14-1-108-16,0 1-595 15</inkml:trace>
  <inkml:trace contextRef="#ctx0" brushRef="#br0" timeOffset="8150.86">21309 1566 1316 0,'0'0'55'0,"0"0"-53"16,0 0 38-16,0 0 53 15,0 0-15-15,0 0-57 16,-2 0-5-16,2-2 8 16,0 2 2-16,2-2-5 15,23-4-7-15,8 0 3 16,5-5 2-16,-1 2-18 15,8-2 0-15,-7-2 1 16,-7 5-1-16,-16 2 1 16,-5 6-2-16,-10-3 0 0,0 3 10 15,-4 0-7-15,-23 0 1 16,-14-1-4-16,1 1 0 16,5-2-1-16,1-1 1 15,12 2 0-15,1 1 1 16,8 0-1-16,7-2 0 15,2 2-1-15,-4 0 2 16,8 0 7-16,0 0-8 16,0 0 3-16,0 0 8 0,0 0-10 15,0 0-1-15,12 0 5 16,17 0-3-16,2 0 7 16,11 0-8-16,1 0 2 15,-3 0 3-15,-9 0-6 16,-6 0 0-16,-12 0-6 15,-9 0-34-15,-4-18-87 16,0-8-745-16</inkml:trace>
  <inkml:trace contextRef="#ctx0" brushRef="#br0" timeOffset="10775.32">21681 5390 1447 0,'0'0'5'0,"0"0"36"0,0 0 75 15,0 0-54-15,0 0-45 16,0 0-10-16,0 0 18 16,11 0-12-16,-7 0 2 15,8 19-3-15,-8 18-7 16,0 20 15-16,1 10-19 16,-5 5 0-16,0 1 1 0,0-7-2 15,0-8-2 1,0-16 1-16,0-18-3 0,0-13 2 15,0-11-9-15,0-17-14 16,22-23 11-16,14-14-7 16,-5-6-10-16,0 1 14 15,-4 5 11-15,0 8 2 16,-12 16 4-16,-5 12 0 16,-6 12 17-16,-4 6 11 0,0 0 13 15,0 15-17-15,0 22-21 16,0 14 10-16,0 9-13 15,0 2 2-15,2 2 5 16,13 1-6-16,-1 4 1 16,-3-1-2-16,-5-1 0 15,-6-3 0-15,0-4 0 16,0-6 0-16,-17-11 2 16,-12-4-1-16,-9-11 4 15,-7-9-5-15,-5-9 1 16,-4-8-5-16,2-2-17 15,15-15-31-15,10-23-47 16,14-8-106-16</inkml:trace>
  <inkml:trace contextRef="#ctx0" brushRef="#br0" timeOffset="11017.04">22120 5861 1513 0,'0'0'74'0,"0"0"-73"15,0 0 34-15,0 0 8 16,0 136-19-16,0-91-10 16,0 3 3-16,-5 2-1 15,-3-6-14-15,-6-12-3 0,5-12 1 16,9-16-54-1,0-4-87-15,11-24-174 0</inkml:trace>
  <inkml:trace contextRef="#ctx0" brushRef="#br0" timeOffset="11306.86">22356 5845 224 0,'0'0'1390'0,"0"0"-1390"16,0 0 50-16,0 0 25 15,0 0-63-15,0 0-9 16,-6 41-3-16,-15-10 3 0,-1 1-6 16,-5 3 3-1,-1-3 0-15,1-9 4 0,13-5-4 16,3-8 0 0,9-4-2-16,2 0 0 0,0-1-1 15,13 1 3-15,14-4 0 16,-5-1 9-16,5 2-6 15,-3-3 0-15,1 0-3 16,-5 0-5-16,5 0 4 16,-8 0-73-16,-1 0-123 15</inkml:trace>
  <inkml:trace contextRef="#ctx0" brushRef="#br0" timeOffset="11457.09">22770 6061 1627 0,'0'0'82'16,"0"0"-79"-16,0 0 50 15,0 0-40-15,0 0-13 16,0 0-73-16,27-22-178 16</inkml:trace>
  <inkml:trace contextRef="#ctx0" brushRef="#br0" timeOffset="12715.7">22853 1638 1114 0,'0'0'175'0,"0"0"-169"0,0 0 3 16,0 0 49 0,0 0-35-16,0 0 42 15,78 120-22-15,-52-70-7 0,3 6 15 16,2 3-14-16,-2 1-12 16,5 6 6-16,-7 6-11 15,2 1 7-15,-7-1-14 16,3 2-6-16,-10-8-1 15,-1-6-6-15,-3-3 3 16,-7-16-3-16,0-6 0 0,6-10 0 16,-8-10 0-16,2-9-7 15,3-5-19-15,-7-1-41 16,0-4-7-16,0-28-37 16,0-12-248-16</inkml:trace>
  <inkml:trace contextRef="#ctx0" brushRef="#br0" timeOffset="13069.27">23441 1542 1409 0,'0'0'3'16,"0"0"35"-16,0 0 87 16,0 0-66-16,0 0-22 15,0 0-20-15,0 0-6 16,-87 104 11-16,36-37-6 16,-5 11 7-16,-4 4-7 15,-2 2-7-15,-3 0 6 16,3 1-8-16,6-2-3 15,9-6-4-15,11-13-1 16,15-16-3-16,9-14-10 16,3-9-17-16,7-11-9 0,-2 1-27 15,-4-7-56-15,-2-6-124 16</inkml:trace>
  <inkml:trace contextRef="#ctx0" brushRef="#br0" timeOffset="13470.4">23595 2132 1430 0,'0'0'22'16,"0"0"-12"-16,0 0 59 16,0 0 14-16,0 0-41 15,8 139-26-15,-8-86 18 16,0-3-6-16,0-4-16 15,0-3 3-15,-4-5-15 16,0-13 0-16,-7-3-2 0,7-6-8 16,-2-7-21-16,4-4-31 15,0-5-78-15,2 0-81 16</inkml:trace>
  <inkml:trace contextRef="#ctx0" brushRef="#br0" timeOffset="13825.82">23956 2229 1473 0,'0'0'61'0,"0"0"-18"0,0 0 43 15,0 0-28-15,0 0-37 16,0 0-18-16,-85 48 10 0,41-18-9 15,-3 5 9-15,-5-6-4 16,8 2-4-16,4-3 3 16,9-8-7-16,6 0 2 15,7-6 3-15,9-6-6 16,7-2 0-16,2-3-1 16,0-2 2-16,0 4-2 15,0-2 1-15,9 3 0 16,9 1 9-16,7-2-4 15,4 4-2-15,4-2 4 16,5 1-7-16,2 0 3 16,-7-2-3-16,2 6-7 15,0-2-7-15,-16 3-45 0,-3-1-63 16,-9-6-125-16</inkml:trace>
  <inkml:trace contextRef="#ctx0" brushRef="#br0" timeOffset="14666.08">23060 1458 1298 0,'0'0'3'0,"0"0"38"15,0 0 62-15,0 0-42 16,0 0-29-16,0 0-11 16,-2 1 8-16,2-1 2 15,0 0-20-15,17-21 0 16,17-18 17-16,4-15-26 15,11-12 2-15,0-6-4 16,2 2-4-16,-6 3 1 0,-7 10 2 16,-7 10 1-1,-11 13 0-15,-5 10 1 0,-5 10-1 16,-8 6 0-16,-2 6 0 16,0 2 14-16,0 0 1 15,0 0-9-15,0 0 2 16,0 0-6-16,0 0-1 15,4 18-1-15,3 16 0 16,4 6 13-16,-6 4-1 16,6-3-5-16,-7-6-2 0,0-3-2 15,3-2 16 1,-5-7-15-16,-2-9-4 0,0-7 4 16,3-2-4-16,-3-5-2 15,0 0-16-15,2 0-38 16,-2 0-74-16,0-24-229 15</inkml:trace>
  <inkml:trace contextRef="#ctx0" brushRef="#br0" timeOffset="16142.95">23661 1482 1030 0,'0'0'7'16,"0"0"33"-16,0 0 113 15,0 0-80-15,0 0-59 0,0 0 11 16,-2 1-8 0,2-1 3-16,0 0 10 0,0 0-6 15,0 0 5-15,0 0-1 16,0 0-8-16,0 0 8 16,0 0-11-16,0 0-2 15,0 0 0-15,0 0-4 16,0 3-7-16,0-3-4 15,0 0 1-15,0 0 10 16,0 0-9-16,0 0-2 0,0 0 5 16,0 0-5-16,0 2 2 15,0-2-2-15,0 0 1 16,0 0 0-16,0 0-1 16,0 1 0-16,0-1-2 15,0 0 5-15,0 0-3 16,0 0 0-16,0 0 1 15,0 0 3-15,0 0-4 16,0 0 0-16,0 0 5 16,0 0-5-16,0 0 0 15,0 0 0-15,0 0 0 16,0 0-3-16,0 0 3 16,0 0 0-16,0 0 4 15,0 0-3-15,0 0-1 16,0 0 0-16,0 0 0 0,0 0 4 15,0 0-4-15,0 0 0 16,0 0 0-16,0 0 2 16,0 0-2-16,0 0 0 15,0 0 0-15,0 0 2 16,0 0-2-16,0 0 0 16,0 0 4-16,0 0-1 15,0 0-3-15,0 0 0 16,0 3 4-16,7 1-4 15,13 6 0-15,9 0 0 16,7-2 6-16,-1-2-4 16,6 0 6-16,1-6-4 15,-2 0-3-15,-7 0 7 0,-2 0-8 16,-6 0 0-16,-9-3 6 16,-5 2-5-16,-9 1 0 15,-2 0-1-15,0 0-6 16,0 0-9-16,0 0-57 15,0 0-64-15,-17 0-271 16</inkml:trace>
  <inkml:trace contextRef="#ctx0" brushRef="#br0" timeOffset="16427.36">23875 1327 536 0,'0'0'802'16,"0"0"-793"-16,0 0-9 16,0 0 81-16,0 0-11 15,0 0-43-15,-2 5-3 16,-2 16 17-16,-5 15-6 16,-7 8 5-16,-1 3-23 15,-1-3 7-15,-5-4 0 16,8-8-22-16,1-4 0 15,10-8 3-15,-5-1-5 16,5-6-24-16,4-1-53 16,-12-8-131-16</inkml:trace>
  <inkml:trace contextRef="#ctx0" brushRef="#br0" timeOffset="35935">6486 6999 1412 0,'0'0'9'16,"0"0"6"-16,0 0 3 15,0 0 26-15,0 0 27 0,0 0-33 16,0 0-24-16,-39-36-14 16,39 43 3-16,0 23-10 15,14 17 13-15,11 10-6 16,4 3 12-16,-1-7-10 15,3-9-1-15,3-13-1 16,6-8 0-16,4-14 2 16,14-9-2-16,7-13 0 15,7-24-1-15,-1-6 2 16,0-2 1-16,-7 9-2 16,1 13 0-16,-9 6 4 15,-5 11-4-15,-9 6 0 16,1 0 7-16,-9 2-5 0,-3 12 13 15,-10 2-12-15,6 1-3 16,-4 1 17-16,-3-3-16 16,-5 2 2-16,1-5 4 15,2-2-6-15,-2-4 4 16,-1-2-5-16,5-4 0 16,11 0-3-16,11-4 3 15,23-20 0-15,9-6 5 16,11 0-4-16,-3 5-1 0,-4 12 0 15,-11 10 0-15,-7 3-2 16,-14 3 2-16,-1 16 0 16,-13 3 8-16,-3-1-7 15,-7-1 7-15,0-4-3 16,0-6 1-16,3 0 2 16,4-4-7-16,4-3-1 15,9-1 10-15,12-2-7 16,6 0 4-16,5 0-1 15,-1-3-4-15,7-11 8 16,1-4-10-16,1-4-4 16,10-2-9-16,-5-1-94 15,-12 3-328-15</inkml:trace>
  <inkml:trace contextRef="#ctx0" brushRef="#br0" timeOffset="36973.83">11628 6900 1372 0,'0'0'3'0,"0"0"10"15,0 0 35-15,0 0 12 0,0 0 0 16,0 0-21-16,-18 13-28 16,-7 4-3-16,-6 12-8 15,-11 9 0-15,-5 3 14 16,-6-1-14-16,-3-1 0 15,11-7 2-15,1-6 2 16,9-4 4-16,8-2-8 16,4-8 2-16,8-3 19 15,3-3-19-15,4-3 2 16,1-1 10-16,5 0-11 16,0-2 12-16,2 0-15 15,0 0 3-15,0 0 1 0,0 0-4 16,0 0-11-16,11 0 10 15,18 0 1-15,13 0-1 16,5 0 1-16,7 0 0 16,-4-2 4-16,4-3-4 15,-6 2 0-15,4-5-2 16,-5-3 4-16,4-2 4 16,-6-2-6-16,-7-1 0 15,-7 1 6-15,-9 1-5 16,-2 3 1-16,-11 8 10 15,-2-1-5-15,-7 1 24 0,0-1-5 16,0-3-13-16,-7-7 7 16,-11-5-20-16,-9-4 0 15,-6 0-3-15,-3-4-2 16,7 4 2-16,14-5-43 16,10 0-83-16,5-4-235 15</inkml:trace>
  <inkml:trace contextRef="#ctx0" brushRef="#br0" timeOffset="38032.1">12570 7104 1368 0,'0'0'1'0,"0"0"-2"16,0 0-2-16,0 0 3 16,0 0 32-16,0 0-23 15,-13 31 18-15,42-19 17 16,5 0-18-16,5-3 10 16,15-6-20-16,11-3-5 15,10 0 8-15,16-8-12 0,19-8 9 16,1 1-16-1,-2 7 0-15,-9 2 1 0,-6 6 6 16,-7-1-3-16,0 1 16 16,-2 0-16-16,4 0 7 15,-5 0-3-15,5 0-2 16,5 0 20-16,-5 0-20 16,-2 0 1-16,-2 0 1 15,-1 0-5-15,-10 0 7 16,-5 0-9-16,-9 0-1 15,0 3 25-15,7-3-14 0,5 0-6 16,8 0-1-16,11-3 2 16,5-17 1-16,9-9-7 15,-7 1 0-15,-2 6-5 16,-5 7 5-16,-4 9 0 16,0 6-5-16,-5 0 12 15,1 0-8-15,2 3 1 16,1 1 0-16,3-2 11 15,2-2 1-15,5 0-6 16,1 0 13-16,-7 0-19 0,-1 0 29 16,-2 0-29-1,3 0 1-15,-12-2 6 16,2-2-6-16,-2-8-1 0,-5-2 0 16,1-6 3-16,4-8-6 15,-2 0 3-15,4-4 0 16,0 4 5-16,2 3-4 15,-6 8 0-15,-5 0-1 16,-4 7 4-16,-5 2-4 16,1 4 0-16,-1 3 0 15,-2-2 10-15,5 3-7 16,-5 0-1-16,-2 0-3 16,0 0 5-16,-6-6 7 15,-10-2-11-15,-18 0 0 16,-3 2 0-16,-17-3 0 0,-4-5-15 15,0-3-24-15,-16-2-106 16,-26 4-218-16</inkml:trace>
  <inkml:trace contextRef="#ctx0" brushRef="#br0" timeOffset="42656.14">6345 9569 1323 0,'0'0'0'0,"0"0"5"0,0 0 25 16,0 0 20-16,0 0-1 16,0 0-8-16,0 0-39 15,-15-2 6-15,15 2-8 16,0 0 3-16,0 0-6 15,0 0 3-15,9 7 0 0,1 10 4 16,11 3-3-16,-2 0 13 16,2-4-11-16,-1-1 1 15,-1-6 5-15,2-4-9 16,1 0 0-16,1-5 1 16,1 0 1-16,0 0 3 15,5-5-5-15,0-12 1 16,5-1 10-16,-1-2-11 15,-2 4 0-15,0 2-5 16,3 2 10-16,-5 4-2 16,0 4-3-16,-2 4 3 0,-3 0 9 15,-4 0-11 1,-2 0 4-16,0 0 5 0,-3 8-10 16,4 2 19-16,-4 0-16 15,3 0-1-15,-1-2 15 16,6 0-15-16,-1-4-2 15,14-3 4-15,-1-1-3 16,10 0 13-16,6 0-12 16,5-1-2-16,2-15 18 15,0 2-17-15,-2 1 3 16,-3 5 8-16,-4-1-12 16,-7 7 12-16,-9 0-12 0,-4 2 1 15,-8 0 2 1,-13 0-3-16,2 0 0 0,-8 0-4 15,-2 0-32-15,0 0-56 16,-22 0-116-16</inkml:trace>
  <inkml:trace contextRef="#ctx0" brushRef="#br0" timeOffset="46308.75">10632 9712 925 0,'0'0'213'0,"0"0"-211"0,0 0 29 15,0 0 57-15,0 0-23 16,0 0-12-16,58-9-17 16,-40 5 3-16,-1 0-20 15,4 2 4-15,-1 0 0 16,-3 0-21-16,6 2 21 15,-3 0-23-15,4 0 0 16,7 0 20-16,8 0-11 16,1 0 8-16,8 0-10 15,6 0-5-15,6 0 23 16,7 0-24-16,9-7 6 16,1 1 22-16,4 4-25 15,-6-3 0-15,-10 4 0 0,-3-2 0 16,-4 3 2-16,7 0-6 15,0 0 0-15,0 0 13 16,-1 0-12-16,5 0 3 16,-2 0 0-16,-3-2 1 15,-6 1 8-15,0 1-13 16,-2 0 0-16,0 0 6 16,-7 0-6-16,2 0 0 0,1 0 0 15,-2 3 4 1,8 1-7-16,5-2 3 0,1-2 0 15,3 0 5-15,3 0-4 16,-6 0 2-16,1 0-2 16,-5 0 1-16,-2 0 9 15,-3 0-11-15,-1 0 0 16,-3 0 1-16,3 0 0 16,6 0-1-16,9 0 0 15,11-2 1-15,9-10 13 16,2 0-14-16,3-1 0 15,-7 7 8-15,-9 4-8 16,-9 2 0-16,-9 0 0 16,-4 0 0-16,-12 0 3 15,8 5-3-15,-8 3-1 0,1-4 1 16,-1 0 2-16,1-2 0 16,-5 2-2-16,0-2 0 15,-9 4-1-15,-2-2 1 16,-6 1 0-16,-3-2-1 15,4 0 3-15,-4-1-3 16,7-2 1-16,0 0 0 16,2 0 0-16,0 0 0 15,-3 0 0-15,5 0 0 16,-4 0 2-16,0 0-3 16,0 0 1-16,-3 0 0 15,3 0-1-15,0 0 1 16,2 0 0-16,9 0 0 15,-3 0 3-15,12 0-4 16,-2 0 1-16,1-2 0 0,-1-1-2 16,-3 1 2-16,3 2 0 15,-3 0 2-15,0 0-1 16,3 0 1-16,-3 0-2 16,-4 0 0-16,3-1 5 15,-6-4-5-15,7-1 0 16,-1 0 8-16,1-2-5 15,2 2 4-15,1 0-7 16,-1 0 4-16,-1 5 2 16,-1-4-6-16,0 1 0 0,1 0 2 15,-3 0-1-15,3-2 4 16,-1 0-5-16,0-2 0 16,-5 2 6-16,4 0-6 15,-1 2 0-15,0 2 3 16,5 0-2-16,1 2 1 15,1 0-2-15,14 0 0 16,3-2 8-16,7-4-8 16,12 0 0-16,-6-3 7 15,4 6-7-15,-17-1 0 16,-1-1-2-16,-14 5 2 16,0 0 0-16,-4 0 0 15,-3 0 0-15,5 0 4 16,9 0 1-16,3-1 1 15,9-9-6-15,-4 0 1 16,-1 0 2-16,-15 3-3 0,-5 6 0 16,-14 1 1-16,-7 0 0 15,-2 0 0-15,-4 0-1 16,1 0 0-16,8 0-1 16,4 0 1-16,9 0 0 15,-5-8 2-15,10-2-1 16,-10 0 1-16,3 3-2 15,-9 2 0-15,-4 2 1 16,0 2-1-16,6-2 0 16,-2 1 4-16,4 1-3 15,-2-4 3-15,9-1-4 16,5 0 0-16,3-2 2 16,3 4-2-16,4 0 0 0,-8 2-2 15,7 2 4-15,-10 0-2 16,-5 0 0-16,1 0 0 15,-7 0 0-15,8 0 0 16,1 0 0-16,-3 0 6 16,3 0-2-16,1 0-7 15,-10 0 3-15,0 0 0 16,-6-2-1-16,-1 2 1 16,-6 0 0-16,-1 0-2 15,8 0 5-15,-5 0-1 16,7 0-2-16,0-2 0 15,11-3 7-15,-3 0-7 0,7-1 0 16,1 3 4 0,-3 0 0-16,-9 2-4 0,-2-2 0 15,0 1 0-15,2-2 2 16,5-1-2-16,-3-2 0 16,6-2 6-16,-6 2-4 15,5 1 1-15,-7 2-3 16,0 0 1-16,-4 2 0 15,-10 2-1-15,-1 0-2 16,-3 0-2-16,-1 0 8 16,1 0-5-16,0 0 1 15,3 0 0-15,-3-2 2 16,1 0-2-16,-8 0 0 0,3 0 0 16,1 2 3-16,-6 0-3 15,-4 0 0-15,2 0 0 16,0 0-1-16,0-2 1 15,-2 0-5-15,0 2-2 16,0-2-31-16,-35-5-71 16,-34-7-461-16</inkml:trace>
  <inkml:trace contextRef="#ctx0" brushRef="#br0" timeOffset="47867.58">9231 9775 1146 0,'0'0'32'16,"0"0"-32"-16,0 0 0 16,0 0 30-16,0 0 1 15,0 0 16-15,64 6-29 0,-37-4-6 16,4-2 40-16,3 2-39 16,1-2 9-16,5 2-2 15,5-2 1-15,-1 0 6 16,6 0-9-16,-6 0-8 15,-7 2 14-15,6 2-24 16,-5-1 0-16,0 1 10 16,-7-1-10-16,0 1 1 15,2-1-1-15,8-1 0 16,1-2 9-16,10 0-7 16,-2 0 7-16,4 0 1 15,-7-2-7-15,-3-1 7 0,-6 3-10 16,-7 0 3-1,-4 0-1-15,-9 0-2 0,2 0 0 16,-4 5-2-16,-3 1 9 16,1-5-6-16,3-1-1 15,1 0 0-15,-1 0 15 16,8 0-14-16,-7 0 8 16,5 0-4-16,-6 0-3 15,-1-1 6-15,-1-2-8 16,-1 1 0-16,1 2 0 15,6-1 1-15,-2-1-1 16,4-5 1-16,-1 0 3 16,3-2-3-16,-6 1-1 0,2 3 0 15,-6 2-1 1,-3 1 1-16,-4 2 0 0,4 0-3 16,-3 0 7-16,-1 0-5 15,6 0 1-15,-3 0 0 16,2 0 0-16,3 0 0 15,-5 0 0-15,1 0-3 16,-6 0 6-16,-4 0-3 16,5 0 0-16,-7 0 0 15,0 0-1-15,0 0 1 16,0 0 0-16,0 0-3 16,2 0 9-16,-2 0-12 0,4 0-31 15,-2-1-99 1,-2-18-180-16</inkml:trace>
  <inkml:trace contextRef="#ctx0" brushRef="#br0" timeOffset="55690.71">10806 7968 1424 0,'0'0'0'15,"0"0"2"-15,0 0 2 16,0 0 44-16,0 0-2 16,0 0-29-16,0 0-15 15,-7 0 6-15,7-1-7 16,0-1 8-16,0 2 12 16,0 0-8-16,0-2 7 15,0 0-2-15,-2-1-7 16,0-2 13-16,-3-4-24 0,-2 1 1 15,3-3 4-15,-5-1-3 16,7-2-1-16,-3-3-1 16,-4 2 0-16,5-2 0 15,-5 1 0-15,-7 0 0 16,3-2 9-16,-3 2-8 16,-1-2 2-16,-8 2-3 15,3-2 2-15,-5-1 0 16,0 6-2-16,1-3 0 15,-1 4-2-15,5 1 5 16,-3 2-2-16,0 3-1 16,4 0 0-16,-2 4 2 15,-4-3-2-15,0 5 0 0,3 0-2 16,-2 0 5 0,1 0-3-16,-2 0 0 0,0 0 0 15,7 0 1-15,-4 0-1 16,-3 0 0-16,5 0-2 15,-5 0 5-15,0 0-5 16,0 0 2-16,1 5 0 16,-3 6 1-16,0-3-1 15,-2 5 0-15,-2-3-1 16,2 2 3-16,4-1 0 16,2-4-2-16,0 1 0 15,10-2 1-15,-3 2-1 16,0-2 0-16,3 5-4 15,-6-3 7-15,2 5-3 0,-6 1 0 16,-2 1 0-16,5 0-2 16,-5 3 2-16,5-3 0 15,-5 1-1-15,9-5 3 16,1 1-4-16,1 1 2 16,3-2 0-16,1 1-2 15,-1 4 2-15,-1 4 0 16,1 4-4-16,0 1 9 15,-3 0-6-15,3 2 1 16,-1-4 0-16,4 2 0 16,-2-3 0-16,3 2 0 15,-4-2-2-15,11-4 5 0,-5 5-4 16,2-4 1-16,3 6 0 16,0 3-2-16,0 2 2 15,-5-1 0-15,5 2 0 16,0-2 3-16,-2 4-4 15,2-1 1-15,-4 2 0 16,4-3 0-16,0-2 0 16,2-1 0-16,0 2-2 15,0-1 7-15,0 3-5 16,0-2 0-16,0 4 0 16,0-2 1-16,0 2-1 15,0 2 0-15,2-2 7 16,6-1-6-16,0-2 2 0,-1 1-3 15,1-1 5-15,0-1-5 16,-2-1 0-16,5 4 0 16,0-4 3-16,1 0-2 15,-4-5 11-15,3 0-12 16,-1-2 0-16,-2 0 6 16,8-2-6-16,-5 2 2 15,2-4 5-15,-1-2-7 16,-6 0 7-16,7 1-7 15,1-2 0-15,1 1 5 16,6 0-5-16,-1 2 2 16,2-2 0-16,0 3-1 0,1-3 6 15,-4-1-7-15,-1-2 0 16,5 1 6 0,-4-3-6-16,0 1 0 0,1 1 1 15,-3-1 2-15,-1 0 0 16,2-2-3-16,-2 0 0 15,-1 2 5-15,3-4-4 16,-1-3-1-16,-1 1 2 16,3 1-1-16,-4-1 7 15,-1-2-8-15,1 2 0 16,-2-2-1-16,-2 0 3 16,2 2-2-16,1-1 0 15,-1-3 3-15,3 3-1 16,-3-4-2-16,3 4 0 15,4-1-2-15,-4 0 2 0,1-2 0 16,-1 2 0 0,-3-4 2-16,1 2 1 0,-3-2-3 15,0 0 0 1,0 2 1-16,2-2-1 0,-1 0 0 16,-1 0-1-16,2 0 4 15,3 0 0-15,-3 0-3 16,3 0 0-16,-5 0-3 15,3 0 5-15,-6 0-2 16,5 0 0-16,-1-2 3 16,-3 0-2-16,-1-2-1 15,4 2 0-15,-8-2 2 0,7 0-2 16,-2-1 0-16,0-1 2 16,0 1-2-16,-3-3 8 15,3 2-8-15,1-2 0 16,-2 0 1-16,5-2-1 15,3-2 0-15,-3 0-2 16,3 0 6-16,-3-1-4 16,-1 5 0-16,-1-3 0 15,-5-1-2-15,8 2 4 16,-5-5-2-16,-3 0 0 16,8-2 3-16,-5 2-5 15,-3 1 2-15,3-2 0 16,-4 2 2-16,4-3-2 0,-5 2 0 15,5-1-2 1,-2 1 5-16,-2 3-5 0,-1 2 2 16,0 0 0-16,-4 0 2 15,7 2-2-15,-5-2 0 16,2-2-2-16,-1-1 6 16,-3-2-5-16,7 0 1 15,-5 4 0-15,2 1 0 16,-2 0 0-16,5 2-1 15,-3 0 0-15,-2 2 2 16,4 1-2-16,-4 0 1 16,0 3 0-16,0-2 0 15,0 0 0-15,-2 0 0 0,0-2-2 16,7 0 4 0,-5-2-2-16,2-1 0 0,-4 4 0 15,8-3 0-15,-6 0 0 16,0 0 0-16,0-1-2 15,0 2 5-15,-2-2-5 16,5 2 2-16,-3-1 0 16,-2 0-1-16,2 3 1 15,0 2 0-15,-2 0 0 16,0 3 0-16,0-1-1 16,0 1 1-16,0-5 0 15,0-1 3-15,0 1-3 16,2-3-2-16,-2-2 2 15,0 1-2-15,0 0-1 16,0 0-16-16,0 1-33 16,0 0-57-16,0-2-202 15</inkml:trace>
  <inkml:trace contextRef="#ctx0" brushRef="#br0" timeOffset="56457.55">10826 8031 803 0,'0'0'36'0,"0"0"-28"15,0 0 27-15,0 0 78 16,0 0-54-16,0 0 7 16,13 22-3-16,-11-14-31 15,-2 2 11-15,0 1-9 16,0 4-16-16,0 6 25 0,0 0-31 16,5 5-2-16,-5 0 4 15,0 2 1-15,0 4-1 16,0 0-14-16,0 1 1 15,0 1 25-15,0-2-15 16,0-1-8-16,-5 2 15 16,-3 1-13-16,1 4 12 15,0-2-12-15,0 4-3 16,3-2 14-16,0-2-16 16,-3-1 1-16,5-1-2 15,-3 0 3-15,-2 0 7 16,5-4-9-16,-2-2 0 15,-5 0 10-15,7-1-10 0,-8-2 1 16,8 0-1-16,-2-5 0 16,0-2 3-16,-1-6-3 15,5-2-7-15,0-6-6 16,0-4-77-16,-4 0-216 16</inkml:trace>
  <inkml:trace contextRef="#ctx0" brushRef="#br0" timeOffset="66682.8">12167 10487 796 0,'0'0'551'16,"0"0"-536"-16,0 0-8 16,0 0 35-16,0 0 30 15,0 0-38-15,0 0-27 16,0 0-7-16,-25 0 6 16,39 0 0-16,8 0-4 15,12-2 5-15,8-15 17 16,12-12-24-16,4-9 2 15,-1-4-2-15,1-4 2 0,-11 4-9 16,-5 2 7-16,-13 8-9 16,-6 4 3-16,-17 6 10 15,-6 1-4-15,0 1 0 16,-13 5 1-16,-16 0-1 16,-16 7 0-16,-1 6-1 15,-8 2-2-15,5 4 6 16,0 18 0-16,4 6 2 15,3 3-2-15,9 3 9 16,4-3-12-16,4 8 0 16,8 3 2-16,1 6 3 0,3 10 0 15,3 5 1-15,10 0-3 16,0 2 17-16,2-4-13 16,25-6-3-16,2-7 11 15,5-12-7-15,4-10-4 16,4-11-4-16,12-15 4 15,4 0 2-15,9-27-6 16,-3-19-3-16,5-9 0 16,-15 2-39-16,-19 12-62 15,-12 13-162-15</inkml:trace>
  <inkml:trace contextRef="#ctx0" brushRef="#br0" timeOffset="67035.59">12753 10539 1333 0,'0'0'0'16,"0"0"0"-16,0 0 0 15,0 0 78-15,20 112-15 16,-13-57-24-16,-5 3-12 16,-2-4-7-16,0 0 0 15,0-9-20-15,0-8 6 16,0-7-12-16,0-7-2 15,0-13-75-15,0-10-92 16,0-14-362-16</inkml:trace>
  <inkml:trace contextRef="#ctx0" brushRef="#br0" timeOffset="67338.5">12965 10578 1349 0,'0'0'19'16,"0"0"-17"-16,0 0 17 16,0 0 49-16,0 0-6 15,0 0-62-15,-65 62 0 16,38-39 8-16,-2 0 2 16,7-3 4-16,0-2-3 15,8-6-2-15,10-4 24 16,4-3-31-16,0-3 1 15,0 3 0-15,20 3-1 16,14-2 17-16,-1-2-10 16,5-2-7-16,-3-2 11 0,6 0-13 15,-10 0-5 1,-5 0 2-16,-10 4-46 0,-3 5-67 16,-13-4-72-16</inkml:trace>
  <inkml:trace contextRef="#ctx0" brushRef="#br0" timeOffset="67850.16">12826 10140 1168 0,'0'0'60'0,"0"0"-59"16,0 0 62-16,0 0 25 0,0 0-14 15,0 0-50-15,31 0 2 16,-10 0 22-16,1-2-25 16,7-4-6-16,0 0 0 15,-2-2-13-15,2 2-3 16,-1 0-1-16,-5 1-7 16,-9 5-60-16,-14 0-172 15</inkml:trace>
  <inkml:trace contextRef="#ctx0" brushRef="#br0" timeOffset="71174.1">14032 12515 1254 0,'0'0'22'0,"0"0"-22"15,0 0 0-15,0 0 20 16,0 0 2-16,0 0 31 16,15 28-23-16,10 0 3 15,0 4-1-15,-6-4-25 16,4-4 7-16,-3-7-10 16,5-4 2-16,-1-7-3 15,0-6-3-15,12 0 0 16,-3-6 1-16,10-15-1 15,-1 0-4-15,3 3 3 16,-3 2 2-16,2 6-5 16,1 2 4-16,-5 1 0 15,-4 7 4-15,-5 0 3 0,-4 0 8 16,-5 0 0-16,1 0-3 16,-6 0 21-16,-1 0-24 15,-3 5 3-15,3 7 0 16,-3 1 0-16,1-2 2 15,1 1-3-15,3-4-10 16,4-2 14-16,3-6-15 16,8 0 0-16,8-16 2 15,5-12-2-15,-2-4-5 16,1 4-4-16,-5 6 2 0,-11 8-2 16,0 6 6-1,-4 6 3-15,-5 2 0 0,2 0 2 16,-6 0-2-16,-3 0 0 15,-1 0 0-15,-4 0 9 16,1 0-9-16,-5 2 1 16,4-1 7-16,-4-1-7 15,-2 3 7-15,-2-3 2 16,0 0-7-16,0 0 20 16,0 1-4-16,0-1 8 15,0 0 2-15,0 0 1 16,0 0 6-16,0 0-12 15,0 0-11-15,0 0 5 16,0 0-17-16,0 0 0 16,0 0 5-16,0 0-3 0,0 0-3 15,0 0 0-15,0 0 0 16,0 0-6-16,0 0 6 16,0 0 0-16,0 0-4 15,0 0 8-15,0 0-4 16,0 0 0-16,0 0 0 15,0 0 1-15,2 0-1 16,5-1-2-16,-7 1 1 16,2 0 2-16,0 0 1 15,-2 0-2-15,2 0 1 16,0 0 0-16,3 0-1 16,-2 0-2-16,-1 0 2 0,0 0 0 15,-2 0 0-15,0 0-1 16,2 0-6-16,5 0 3 15,-3 0-5-15,7 0 8 16,1 0-2-16,-4 1 5 16,3-1-4-16,3 0 2 15,-1 0 0-15,3 0-4 16,1 0 4-16,8 0-6 16,2 0 4-16,0 0 4 15,0 0-7-15,-5-5 3 16,-5 3 2-16,2-1-3 15,-9 2 3-15,4 1 0 16,-3 0 0-16,2 0 2 0,-9-3-2 16,6 3-1-1,-8 0 1-15,-2 0-1 0,0 0 1 16,0 0 0-16,0 0 3 16,0 0-3-16,0 0 0 15,0 0 0-15,0 0 0 16,0 0 0-16,0 0 0 15,0 0-1-15,0 0 1 16,0 0 0-16,0 0 2 16,0-1-2-16,0 1 0 15,0 0 0-15,0 0 0 16,0 0-2-16,0 0 2 16,0 0 2-16,0 0-1 15,0 0-1-15,0 0 0 0,0 0 0 16,0 0 0-16,0 0 0 15,0 0-3-15,0 0 8 16,0 0-7-16,0 0 2 16,0 0 0-16,0 0 0 15,0 0 0-15,0 0 0 16,0 0-1-16,0 0 3 16,0 0-3-16,0 0 1 15,0 0 0-15,0 0 0 16,0 0 0-16,0 0-1 15,0 0-1-15,7 0 4 16,-1 0-3-16,10 4 1 16,-3 3 0-16,5 4-3 0,2-1 3 15,-4-2 0 1,2 2 2-16,4-2 0 0,-2 0-4 16,3-2 0-16,-2-2 2 15,4-2 2-15,-5-2-2 16,7 0 0-16,2 0-1 15,0-6 2-15,13-16-2 16,10-6-3-16,10-9 2 16,11-5-3-16,12 2 5 15,-1 4-3-15,1 13 2 16,-11 8 2-16,-9 11-1 16,-15 4 0-16,-5 0 0 0,-5 0-1 15,-4 12 1 1,-5 2 0-16,-2-2-5 0,-2-2 10 15,-3 1-7 1,1-1 2-16,-8-3 0 0,6 2-1 16,-7-6 1-16,-1-1 0 15,8-2-4-15,-2 0 9 16,10 0-9-16,8-10 4 16,3-11 0-16,12-4-2 15,-4 1 2-15,4 4 0 16,2 3-2-16,-12 9 4 15,1 3-2-15,-5 5 0 16,-7 0 1-16,-4 0-2 16,-4 0 1-16,0 6 0 15,-8 1-2-15,-1 2 4 0,-3-3 0 16,5 2-2-16,3-4 0 16,-2-2 1-16,8-2-1 15,2 0 0-15,9 0 0 16,5-16 2-16,1 1-4 15,1 0 1-15,-1 5 1 16,0-1 2-16,-1 8-2 16,-1-1 0-16,1 4-2 15,-8 0 5-15,1 0-4 16,-7 14 1-16,-4 6 0 0,-4 0 4 16,2 2-4-16,-5-3 0 15,6 0 1-15,-6-5 0 16,9-5 1-16,4-5-2 15,2-4 0-15,21 0 2 16,2-25-2-16,13-4-1 16,0-7-2-16,-5 9 5 15,3 3-4-15,-7 8-2 16,-4 8 4-16,-7 4-3 16,0 4 3-16,-6 0 0 15,-6 0 2-15,3 6-2 16,3 4 1-16,-1 2-1 15,4-6 0-15,10 0 2 16,11-4-2-16,7-2 0 0,11 0 3 16,3 0-2-16,11-4 4 15,-1-12-5-15,2-2 0 16,-4-2-1-16,-7 2 1 16,-11 2 0-16,-7 6-2 15,-17 5 4-15,-23 4-4 16,-9 1 2-16,-18 0 0 15,1 0-5-15,-5 0 5 16,0 0-4-16,-2 7-34 16,-36 10-110-16,-33 1-314 15</inkml:trace>
  <inkml:trace contextRef="#ctx0" brushRef="#br0" timeOffset="84254.65">14538 4123 1445 0,'0'0'0'0,"0"0"-1"16,0 0 1-16,0 0 5 16,0 0 5-16,0 0 18 15,0 0-8-15,-23 0-4 16,23 0-2-16,0 0-7 16,0 0 2-16,12 0-8 0,19 0 11 15,13 0 32 1,16-6-28-16,19-7-7 0,7 0 4 15,5 0-10 1,6-1 7-16,-7 4-5 0,7 2-1 16,3 0 0-16,-4 7-3 15,4-2-1-15,-2 3 9 16,-5 0-1-16,8-2 9 16,-1 0-5-16,0-4-5 15,0 2 7-15,-3-2-13 16,-13 5-1-16,-8 1 8 15,-5 0-6-15,-4 0 1 16,-5 1-3-16,5 8 0 16,-7-2 4-16,0-5-4 0,3-2 2 15,2 0 2-15,4 0 0 16,0 0 10-16,4-9-14 16,1-1 0-16,-3 1 5 15,-2 3-5-15,-7 2 0 16,3 4-4-16,-7 0 8 15,-2 0-4-15,-7 0 0 16,2 0 0-16,-4 0 2 16,-3 0-2-16,-1 4 0 15,-5 1-2-15,-7-1 5 16,-2-1-3-16,-2 5 0 16,0 0 1-16,-6 3-1 15,4-4 0-15,-7 3 0 0,-3-4-2 16,6 0 5-1,-6 1-3-15,1-2 0 0,1-1 0 16,1 2 0-16,5 1 0 16,-6-1 0-16,6 2-2 15,-3 0 6-15,-3-1-6 16,6 1 2-16,-3 2 0 16,7 2-2-16,-1-2 2 15,5 3 0-15,-2-1 0 16,0-3 3-16,-2 2-5 15,-4 1 2-15,-5-2 0 16,-3 1-2-16,3 6 2 16,-3 2 0-16,8 1-2 15,-6 3 7-15,1-2-6 0,7 4 1 16,0-1 0-16,1 2 0 16,5 0 0-16,-2 3 0 15,0 1-2-15,0-3 5 16,-4 4-7-16,-5 1 4 15,-1-1 0-15,6 5 2 16,2 1-2-16,4 1 0 16,5 0-1-16,-3 0 4 15,8-1-5-15,1-2 2 16,0 4 0-16,3-3 0 16,-3-1 0-16,1 7 0 15,-6-7-1-15,1 1 4 16,0 0-1-16,-5-4-2 15,-4 1 0-15,0-4 4 0,0 2-4 16,2 1-2-16,3 2 2 16,-5 1 0-16,2 8 5 15,0-3-5-15,0 4 0 16,5-2 0-16,-5 0 0 16,0 0 0-16,-2-5-1 15,-2-2 5-15,2-2-4 16,-2-1 0-16,0 3 0 15,-3 1 0-15,3 1 0 16,-1 3 0-16,1 2-1 16,2 3 5-16,-2 1-4 0,2 0 0 15,2-2 0 1,0 0 2-16,3-2-2 0,-1 3 0 16,0-1-2-16,6 0 5 15,-6-2 0-15,5 4-3 16,-7 0 0-16,5 4 0 15,-7 0 0-15,0 3 0 16,0-2-2-16,-5 3 7 16,10-1-8-16,-3 2 3 15,2 4 0-15,5-2 0 16,2 2 2-16,-2-1-2 16,4-3 0-16,-2 1 0 15,1-3 3-15,1 6-3 0,-2-1 0 16,-5 3 2-1,4 0-2-15,-6 2 0 0,5-3 0 16,-7 0 2-16,7-4 0 16,-5 2-2-16,8-2 0 15,-8 1 4-15,3 3-4 16,-5-2 0-16,-2 2 0 16,-8 1 5-16,2 0-4 15,2-1-1-15,-7 3 0 16,-1 3 2-16,1 3-2 15,4 6 0-15,-2-1-1 16,3-2 6-16,-6 3-4 16,6-7-1-16,-5 2 0 15,-3 0-1-15,1 3 2 0,-5-1-1 16,3 0 0-16,-3-4 0 16,-1-2 0-16,4-2 0 15,-1 1 0-15,1-3 3 16,1 0-3-16,-1-2 0 15,-1-3-2-15,-2 0 6 16,3-5-5-16,-10 0 1 16,3-6 0-16,-3 1-1 15,-4-3 1-15,0-2 0 16,0 2-2-16,0-5 5 16,0-6-4-16,0-3 1 15,0-8 0-15,0-3-3 16,-4-5 3-16,-5 0 0 15,-5 4-1-15,-1 2 6 0,-12 5-5 16,-2 7 0-16,-2 1 0 16,-5 1-1-16,3-2 1 15,2-2 0-15,-5-4-4 16,12-4 9-16,-5-1-6 16,2 1 1-16,0-3 0 15,-2 2 2-15,0 5-2 16,-7 2-1-16,-1 4-3 15,-3-1 8-15,-3 0-3 16,3-5-1-16,5-4 0 16,-1-4-1-16,9-6 2 0,5-2-1 15,-3-2 0 1,6 1 0-16,-6 1 1 0,-2 1-1 16,0 1 0-16,0 3 0 15,-4 1 0-15,0 3 0 16,-2 2-1-16,-3-2 4 15,9 0-1-15,7-3-2 16,-4-1 0-16,6-2-2 16,0 1 2-16,-6 0 0 15,6 2-3-15,-7-1 8 16,6 6-9-16,-4-4 4 16,-4 4 0-16,5 1 1 15,-3-5-1-15,3 4 0 16,0-2 0-16,-1 0 3 15,4 2-7-15,3-4 4 0,-5 0 0 16,2 1 0-16,1 0 0 16,-7 3 0-16,3 2-3 15,2-2 6-15,-5 1-3 16,8-5 0-16,1-2 0 16,3 0-2-16,1-5 2 15,8-2 0-15,-5-3-2 16,9-4 7-16,0 2-7 15,0-3 2-15,-2 0 0 16,0 1-1-16,0 1 1 16,0 2 0-16,-6 2-2 15,4-2 5-15,4 2-3 0,-4-2 0 16,-1-2 0-16,1 2 0 16,4-2 0-16,0-2 0 15,0 0-3-15,0 0 6 16,0 0-3-16,0 0 0 15,0 0 0-15,0 0 0 16,0 0 0-16,0 0 0 16,0 2-3-16,0-2 6 15,0 3-4-15,-2-3 1 16,2 1 0-16,0-1 0 16,-2 5 0-16,-5-1 0 15,4 3-2-15,-8 5 5 16,3 2-4-16,-11 4 1 0,4-4 0 15,6 2 0-15,-2-1 0 16,0-6 0-16,7 3-2 16,-6-5 5-16,8-2-4 15,0 1 1-15,0-1 0 16,2 1 0-16,-5-1 0 16,3-1 0-16,2 2-4 15,-2-2 9-15,0 0-6 16,0 1 1-16,0-1 0 15,-4 0 0-15,4-1 0 16,0 2 0-16,2-4-2 16,0 4 5-16,0-4-4 0,-2 2 1 15,2-3 0 1,0 0-2-16,0 0 2 0,0 0-3 16,0 1 1-16,-2-1-11 15,-3 4 0-15,-1 10-43 16,-8 2-60-16,1 3-92 15</inkml:trace>
  <inkml:trace contextRef="#ctx0" brushRef="#br0" timeOffset="85358.76">19805 11423 1172 0,'0'0'61'0,"0"0"-49"16,0 0 7-16,0 0 79 15,0 0-39-15,0 0-51 16,0 0 7-16,0 3-5 16,0-1-2-16,0 0 8 15,0 5-15-15,0 6 11 16,0 1 23-16,0 0-18 16,0 2 12-16,0 2-9 15,0 3-13-15,0-4 12 16,0 1-12-16,0 3-6 0,0-4 9 15,0 5-6 1,-2 0 6-16,2 4-10 0,-5 1 2 16,5-5 12-16,0-3-13 15,-2-1 0-15,2-4 4 16,-2 1-5-16,2-3 9 16,0 1-8-16,0 2 0 15,0-1 14-15,0 2-15 16,0-1 4-16,-2 0 13 15,0-5-17-15,-4 0 8 16,4 0-8-16,2-5 0 16,0 4 0-16,0-7 0 0,0-2 0 15,0 2 0-15,0-2 2 16,0 2 0-16,0 0-2 16,0 0 0-16,0 2-2 15,0-2 2-15,0 2 0 16,0 3 0-16,0-3 3 15,0 2-2-15,0 3-1 16,0-5 0-16,0 0 2 16,0 0-2-16,0-2-1 15,0 0-3-15,0 0 8 16,0-2-3-16,0 0-1 16,0 0 0-16,0 2 0 15,0-2 0-15,0 0-1 16,0 0-2-16,2 0 6 15,8 2-1-15,5-2-2 0,10 0 0 16,4 0 2-16,2 0-2 16,2-6 0-16,5-8-2 15,-5-3 6-15,6 2-4 16,1-3 0-16,-5 4 0 16,1-2 0-16,-5 2 0 15,-2 3 0-15,-2 2 3 16,-7 4 0-16,2-4-4 15,-4 5 1-15,-3 2 0 16,-1-2 5-16,-1 4-5 16,-3 0 0-16,-6 0-2 15,-4 0 6-15,0 0-1 0,0 0-3 16,0 0 1-16,0 0-7 16,0 0-1-16,-2 0-55 15,-34 0-148-15</inkml:trace>
  <inkml:trace contextRef="#ctx0" brushRef="#br0" timeOffset="86390.62">18907 12152 1277 0,'0'0'3'15,"0"0"23"-15,0 0 38 0,0 0-18 16,0 0 3-16,0 0-35 16,-18 0 0-16,9 4 8 15,-4 13-10-15,-5 6 4 16,-7 5-4-16,-2 6-3 15,4-2 7-15,-2-2-16 16,0-6 15-16,9-2-13 16,5-7 1-16,7-5 1 15,0 2-4-15,4-3 0 16,0 0-2-16,0-3 2 16,2 0-5-16,15-5 0 15,12-1 5-15,10 0 0 16,1 0 0-16,4-3 0 0,-1-10-3 15,-6-1 6 1,1-1-3-16,-9 4 0 0,-13 1 0 16,-5 6 24-16,-9 4-12 15,-2-2 22-15,0-2 9 16,0-4-9-16,-15-3-16 16,-12-8-18-16,-4 1 0 15,-8-4 1-15,2-5-1 16,1 2-7-16,5-3-24 15,8 4-57-15,6 4-98 16</inkml:trace>
  <inkml:trace contextRef="#ctx0" brushRef="#br0" timeOffset="97037.98">23985 9163 489 0,'0'0'985'0,"0"0"-947"16,0 0 45-16,0 0 0 15,0 0-34-15,0 0-40 16,0 0-9-16,-16 3 17 0,43-1-16 16,4 2 13-1,4-4-2-15,8 0-11 0,8 0 14 16,5-18-15-16,4-10 0 16,9-6 0-16,-7-7 0 15,-8 0 0-15,-9 0-1 16,-12-2 7-16,-13 6-6 15,-8 1 0-15,-12 2 0 16,0 6 0-16,0 0 1 16,-12 6-1-16,-8 3 0 15,2 5 4-15,1 5-6 16,-8 3 2-16,3 6 0 16,-7 0 2-16,-7 0-2 0,3 11 0 15,-7 16 0 1,-1 7 6-16,1 8 0 0,3 8-6 15,-4 6 0-15,10 7 11 16,2 11-11-16,7 2 2 16,10-1 5-16,10-4-2 15,2-11 0-15,2-11-5 16,25-12 0-16,7-11 5 16,1-9-5-16,6-11 0 15,5-6-1-15,8 0 4 16,2-17-1-16,4-12-2 15,-2-5-4-15,-3 3-2 0,-6 7-70 16,-13 12-93-16,-14 10-310 16</inkml:trace>
  <inkml:trace contextRef="#ctx0" brushRef="#br0" timeOffset="97302.68">24685 9133 969 0,'0'0'472'16,"0"0"-435"-16,0 0 29 16,0 0 28-16,0 0-23 15,4 118-24-15,-4-57-6 0,0 3-22 16,0-3-12-16,-2-11 3 15,-3-11-10-15,0-10 0 16,5-13-20-16,0-12-56 16,0-4-85-16,0-28-433 15</inkml:trace>
  <inkml:trace contextRef="#ctx0" brushRef="#br0" timeOffset="97617.19">24903 9174 1473 0,'0'0'110'0,"0"0"-56"0,0 0 62 16,0 0-67-16,0 0-41 15,0 0 7-15,-18 2-15 16,-7 21 0-16,-6 6-3 16,0 3 7-16,-7 1-2 15,7-6-2-15,6-3 0 16,8-8 15-16,7-8-13 15,8-4 1-15,2-4-3 16,0 4 3-16,23 1 0 16,6-1 6-16,0-4-7 15,0 0 18-15,0 0-20 16,0 0 0-16,0 0-4 16,-5 0 4-16,-6 0-6 15,2 5-45-15,-5-1-71 0,-6-2-127 16</inkml:trace>
  <inkml:trace contextRef="#ctx0" brushRef="#br0" timeOffset="98938.23">24654 8501 1268 0,'0'0'38'0,"0"0"32"16,0 0 70-16,0 0-69 16,0 0-28-16,0 0-17 15,0 0 0-15,-10 3 15 16,10-3-30-16,0 2-5 16,0 4 8-16,16-2-12 15,9 0 27-15,3-2-14 16,1-2-14-16,0 0 24 15,-2 0-25-15,-5 0 0 16,-1-4 2-16,-15 0-2 0,1 2 0 16,-7 2-40-16,0 0-67 15,-15 0-387-15</inkml:trace>
  <inkml:trace contextRef="#ctx0" brushRef="#br0" timeOffset="99470.47">25259 8893 1511 0,'0'0'1'15,"0"0"65"-15,0 0 28 16,0 0-64-16,0 0-10 15,0 0-15-15,18-6 34 16,7 1-23-16,1 4-9 16,3-1 19-16,-2-3-26 15,0 0 0-15,-5-1-5 16,1 0-3-16,-8 2-33 16,-9 0-97-16,-6 4-289 15</inkml:trace>
  <inkml:trace contextRef="#ctx0" brushRef="#br0" timeOffset="99680.5">25286 9113 1457 0,'0'0'98'15,"0"0"-73"-15,0 0 74 16,0 0-29-16,0 0-43 15,0 0-14-15,131-45-13 16,-106 39-10-16,-3 0-11 16,-4 3-122-16,-13 3-600 15</inkml:trace>
  <inkml:trace contextRef="#ctx0" brushRef="#br0" timeOffset="102066.25">26213 8576 1023 0,'0'0'5'0,"0"0"1"15,0 0 101-15,0 0-28 16,0 0-18-16,0 0 35 15,0 0-24-15,16-58-8 16,-16 58 18-16,0 0-35 0,0 0 2 16,0 0-13-16,0 0-31 15,0 0 8-15,0 31-13 16,-14 30 0-16,-9 28 1 16,-3 23 0-16,-5 6 0 15,-2 0-1-15,-8-2 0 16,8-13-8-16,4-13-2 15,4-21-6-15,10-19 6 16,4-20-28-16,6-16-23 16,5-14-39-16,0-2-84 15,0-33-336-15</inkml:trace>
  <inkml:trace contextRef="#ctx0" brushRef="#br0" timeOffset="102385.81">26242 8635 1239 0,'0'0'73'0,"0"0"-58"16,0 0 93-16,0 0-48 15,0 0-18-15,0 0 7 16,49-44-40-16,-38 53-3 15,5 22 12-15,3 16 2 0,2 22 10 16,-2 9-6 0,2 9-12-16,-5 2 33 0,-3 2-35 15,-5-5 1-15,2-10 2 16,-8-16-12-16,-2-10 3 16,0-11-4-16,0-11 0 15,0-10-12-15,0-9-6 16,0-6-54-16,0-3-69 15,0-8-204-15</inkml:trace>
  <inkml:trace contextRef="#ctx0" brushRef="#br0" timeOffset="102638.51">26119 9250 1397 0,'0'0'95'16,"0"0"-90"-16,0 0 75 15,0 0-22-15,0 0-32 16,0 0-10-16,76-74-16 16,-36 52 4-16,4 0-12 15,6 2-41-15,-8 4-136 16</inkml:trace>
  <inkml:trace contextRef="#ctx0" brushRef="#br0" timeOffset="107220.79">27115 8506 538 0,'0'0'19'0,"0"0"-7"0,0 0-3 16,0 0 24-16,0 0 106 15,0 0-27-15,0 0 6 16,-134 20-84-16,105-20 36 16,-4 0-48-16,2 2-22 15,0 0 0-15,2 0-21 16,2 3-196-16,5-5-215 0</inkml:trace>
  <inkml:trace contextRef="#ctx0" brushRef="#br0" timeOffset="107553.88">26716 8532 984 0,'0'0'53'16,"0"0"93"-16,0 0-23 15,0 0-50-15,0 0-13 16,0 0-26-16,-15-12-10 16,15 12 19-16,-2 0-20 15,2 0-4-15,0 0 3 16,0 0-11-16,0 0-5 0,0 0-6 15,0 12-2 1,10 20 2-16,19 14 0 0,5 12 7 16,-1 5 19-16,-2-1-7 15,3 2 5-15,-5-2 2 16,-7 2-26-16,-1-4 19 16,-6-2-19-16,-6-5 0 15,0-8 2-15,-3-10-2 16,1-3 0-16,0-8 0 15,2-2-5-15,-3-8-2 16,-1-6-16-16,1-4-24 16,4-4-11-16,-6 0-71 0,3 0-111 15</inkml:trace>
  <inkml:trace contextRef="#ctx0" brushRef="#br0" timeOffset="107984.39">27243 8332 262 0,'0'0'1030'16,"0"0"-1017"-16,0 0 44 0,0 0 42 15,0 0-52-15,0 0 12 16,-119 86-45-16,95-42-7 16,-5 10 25-16,-7 10-17 15,1 6 21-15,-6 9-13 16,-3 1-15-16,4 0 21 15,1 0-28-15,6-2 0 16,6-6 9 0,3-1-10-16,4-12 0 0,7-9-1 15,1-11-4-15,6-5-1 16,-1-3-16-16,5-8-24 16,2 1-16-16,0-7-97 0,0-16-277 15</inkml:trace>
  <inkml:trace contextRef="#ctx0" brushRef="#br0" timeOffset="108361.72">27282 8749 1501 0,'0'0'4'0,"0"0"-4"15,0 0 11-15,0 0 36 16,0 0-16-16,-31 114-21 15,27-68 24-15,0 7-6 16,-6-2-12-16,6 4 3 16,-5-1-17-16,5-2 9 0,-4-6-11 15,8-6-1-15,0-7-5 16,0-8-22-16,0-6-42 16,14-16-61-16,-1-3-134 15</inkml:trace>
  <inkml:trace contextRef="#ctx0" brushRef="#br0" timeOffset="108739.79">27514 8843 1399 0,'0'0'53'15,"0"0"-35"-15,0 0 35 0,0 0 2 16,0 0-10-1,0 0-36-15,-20 25-9 0,0 2 0 16,-9 2 2-16,0 0-2 16,0-1 0-16,-5-2 0 15,5 0 4-15,8-6-3 16,0-2 1-16,13-6 13 16,0-3-13-16,6-1 26 15,2-1-28-15,0 2 0 16,0 3 19-16,0 2-10 15,0-2-3-15,10 2-6 16,5-2 5-16,3 0 0 0,6-3-5 16,-2 2 0-1,3-5 1-15,0 0-1 0,2-2-3 16,-10-2-26-16,1 2-67 16,-7-2-98-16,1-2-826 15</inkml:trace>
  <inkml:trace contextRef="#ctx0" brushRef="#br0" timeOffset="108989.43">27605 9066 1558 0,'0'0'26'15,"0"0"-22"-15,0 0 65 16,0 0-12-16,0 0-53 0,0 0 3 16,-2 0-12-16,8 0 5 15,10 0 0-15,7-4-2 16,2-2-26-16,-6 1 1 16,4 5-54-16,-8 0-49 15,1 0-120-15</inkml:trace>
  <inkml:trace contextRef="#ctx0" brushRef="#br0" timeOffset="109481.45">28004 8865 1271 0,'0'0'106'0,"0"0"-85"16,0 0 108-16,0 0-59 16,0 0-27-16,0 0 2 15,0-8-29-15,0 8-8 0,0 0-6 16,0 0 3-1,0 0-4-15,0 0-1 0,0 2 0 16,0 15-1-16,0 8 3 16,0 5 2-16,0 7 5 15,0 1-8-15,0 3 16 16,-9 4-17-16,3-1 1 16,-8-4 13-16,5-3-13 15,3-1 2-15,-3-11-3 16,4-5 3-16,-2-8 3 15,5-6-6-15,2-4 0 16,0-2 1-16,0 0 0 16,0 0-1-16,0 0 0 15,0 0 4-15,0 0-13 0,0 0 1 16,-2 0-25-16,2 0 13 16,0 0-59-16,0-7-73 15,0-6-99-15</inkml:trace>
  <inkml:trace contextRef="#ctx0" brushRef="#br0" timeOffset="114209.82">28417 8722 788 0,'0'0'40'0,"0"0"-27"16,0 0 188-16,0 0-108 15,0 0-66-15,0 0 0 16,0 0-8-16,-10 3 48 15,10-3-38-15,0 0-3 16,0 0 34-16,0 1-17 16,0-1-22-16,0 0 1 15,0 0-17-15,0 0 22 16,0 0-27-16,0 0 0 16,0 0 4-16,0 0-4 0,0 0 0 15,0 0 0-15,0 0 2 16,5 0 2-16,6 0-4 15,2 3 0-15,1-3 13 16,3 2-13-16,4-2 4 16,-1 0-4-16,2 0 4 15,0 0-3-15,3 0-1 16,0 0 0-16,-2 0 5 16,2 0-4-16,-2-5 17 0,-5 4-13 15,-1-2 0 1,-3-1 0-16,-3 4-5 0,-3-1 0 15,2-1 1-15,1 0 0 16,0 0-1-16,-7 2 0 16,3 0 0-16,-2 0-8 15,-5 0 8-15,0 0-37 16,0 0-22-16,-12 0-198 16</inkml:trace>
  <inkml:trace contextRef="#ctx0" brushRef="#br0" timeOffset="118916.83">29227 8251 1132 0,'0'0'156'16,"0"0"-156"-16,0 0 0 15,0 0 52-15,0 0 8 16,0 0-43-16,0 0-17 16,-6 31 0-16,6 16 70 15,0 18-2-15,0 9-30 16,0 12 1-16,-12 9-11 0,-7 0-7 16,-6-2-21-16,7-9 7 15,-2-10-8 1,6-7 1-16,8-11 0 0,6-12-3 15,0-12-23-15,0-16-12 16,2-10-54-16,10-6-52 16,-1-10-73-16</inkml:trace>
  <inkml:trace contextRef="#ctx0" brushRef="#br0" timeOffset="119576.46">29183 8195 1276 0,'0'0'49'0,"0"0"-43"15,0 0-6-15,0 0 35 16,0 0 10-16,113-59-38 15,-74 58 5-15,1 1-12 16,-3 0 5-16,-1 1 10 0,-9 14-15 16,-5 3 0-16,-7 4 2 15,-5 3-1-15,-10 2 14 16,0 4 14-16,0 5-7 16,-14 1 20-16,-11 6-28 15,-10 3-7-15,-5 0 3 16,-7 0-9-16,-4-4 9 15,2-8-10-15,5-1 0 16,-4-12 0-16,13-3 0 16,8-6 0-16,14-6-2 15,11-4 5-15,2-2-6 16,2 3-1-16,27-3 4 0,11 0 0 16,9 0 0-16,2-5 0 15,5-4-3-15,2 0 8 16,-2 4-5-16,0 5 0 15,-12 0 1-15,-9 0 1 16,-4 11 0-16,-8 7 2 16,-8 3 14-16,-5 5-8 15,-10 3 17-15,0 12-6 16,-14 3-2-16,-15 0 9 16,-5 2-23-16,-3-2 9 15,-13-1 6-15,2-7-14 16,-6-4 9-16,5-8-15 15,2-12 1-15,12-4 4 16,6-8-5-16,11 0-1 16,5 0-3-16,6 0-41 15,7 0-10-15,0 0-88 16,0-10-216-16</inkml:trace>
  <inkml:trace contextRef="#ctx0" brushRef="#br0" timeOffset="120424.96">29898 8641 1386 0,'0'0'67'0,"0"0"-66"15,0 0 57-15,0 0 21 0,0 0-68 16,0 0-9 0,-6-4-4-16,6 30 4 0,0 10-2 15,-8 6 4-15,4 4-3 16,-5 2 30-16,3 2-9 15,-4 2-9-15,4-1-1 16,4-6-7-16,2-7 1 16,0-5-6-16,0-9 0 15,0-6-4-15,0-7 4 16,0-2 0-16,4-6 0 16,8 0 3-16,-4-3-6 15,5 0 3-15,8-16 0 16,8-10-4-16,0-11 4 0,-2-5-9 15,6 1 3-15,-2-6-8 16,0 3 10-16,-2-1-17 16,-2-4 3-16,-5 0 18 15,-8-1-26-15,-1-4 5 16,-7 2 12-16,-1 2-10 16,0 6 18-16,-5 11-1 15,0 8 2-15,0 7 9 16,0 8-9-16,0 4 17 15,0 4 6-15,0 2-15 16,0 0 9-16,0 0-17 16,0 0 2-16,0 0 0 0,0 14-2 15,0 18 0 1,0 18 15-16,-5 16 14 0,-2 8 1 16,-2 2-6-16,3-3-13 15,-1-9 7-15,3-8-18 16,4-10 0-16,0-4-1 15,0-5 2-15,2-6-4 16,11 0-43-16,0-5-36 16,-1-2-47-16,-6-6-144 15</inkml:trace>
  <inkml:trace contextRef="#ctx0" brushRef="#br0" timeOffset="120910.42">30395 8847 916 0,'0'0'293'0,"0"0"-287"15,0 0 95-15,0 0 9 16,0 0-53-16,0 0-15 0,0 0-3 16,0 0 9-16,0 0-37 15,0 8-6-15,0 6 2 16,0 8 9-16,0 2 6 15,-4 2-17-15,-3-1-1 16,0 1 17-16,-2 7-13 16,3 5 1-16,-3 3-4 15,4-3 1-15,-2-11-5 16,3-4-1-16,4-11 0 16,-2-6 0-16,2-3 0 15,0-3 0-15,0 0-2 0,0 0-12 16,0 0-12-1,0 0-48-15,0 0-12 0,0-1-11 16,0-5-223-16</inkml:trace>
  <inkml:trace contextRef="#ctx0" brushRef="#br0" timeOffset="121286.64">30538 8966 1404 0,'0'0'17'0,"0"0"24"16,0 0 94-16,0 0-111 0,0 0-4 15,0 0-20 1,-10-3 0-16,-5 3 6 0,-7 8-6 16,-5 10 0-16,2 3-5 15,1-2 10-15,4 2-10 16,7-3 5-16,3-7 0 15,6-2 8-15,4-4-3 16,0-1 10-16,0 3-4 16,0-1-6-16,0 2 14 15,4 0-14-15,10-1-1 16,4 2 16-16,0 0-16 16,4 0-1-16,0-3-3 0,3 2 5 15,-5-2-5-15,2-2 0 16,-6 2-19-16,-3 0-10 15,3 2-41-15,-10 1-75 16,1-2-83-16,-3-5-1000 16</inkml:trace>
  <inkml:trace contextRef="#ctx0" brushRef="#br0" timeOffset="121547.27">30644 9075 1497 0,'0'0'0'0,"0"0"0"15,0 0 55-15,0 0-15 16,0 0-15-16,0 0-19 16,94-7 0-16,-74 2-1 15,0 4-5-15,-4 1-1 16,-3 0-6-16,1 0-17 15,-1 0-77-15,-2 0-96 16,-4 0-788-16</inkml:trace>
  <inkml:trace contextRef="#ctx0" brushRef="#br0" timeOffset="121857.77">31010 8897 161 0,'0'0'1271'0,"0"0"-1241"16,0 0 27-16,0 0 17 15,0 0-46-15,0 0-18 16,0 72 40-16,0-34-35 16,0 1-5-16,0 3 14 0,0-2-18 15,0-5-3 1,0 1-3-16,0-9-12 0,0-2 12 16,-2-2-68-16,-5-3-75 15,-2-8-160-15</inkml:trace>
  <inkml:trace contextRef="#ctx0" brushRef="#br0" timeOffset="122587.26">31206 8444 1379 0,'0'0'0'0,"0"0"0"0,0 0 60 16,0 0 7-16,0 0-3 15,118-6-23-15,-71-6-22 16,4 4 32-16,-2-3-35 15,0 5-8-15,-11 1-3 16,-4 1-1-16,-5 0-5 16,-12 4 1-16,-3 0-38 15,-8 0-3-15,-4 0-96 16,-2 0-118-16</inkml:trace>
  <inkml:trace contextRef="#ctx0" brushRef="#br0" timeOffset="122838.25">31457 8145 1434 0,'0'0'0'16,"0"0"-21"-16,0 0 21 0,0 0 35 15,0 0 45-15,0 0-32 16,25 143-4-16,-23-95 14 15,-2-2-31-15,0 0-5 16,0-4-22-16,0-5 1 16,-4-4-9-16,-7-1-13 15,2-4-65-15,0-10-116 16</inkml:trace>
  <inkml:trace contextRef="#ctx0" brushRef="#br0" timeOffset="123635.8">31897 7953 1494 0,'0'0'0'16,"0"0"6"-16,0 0-6 15,0 0 40-15,0 0 33 16,0 0-34-16,29 144-16 0,-29-80-8 16,0 8 29-16,0 8-38 15,0 3-2-15,0 1 10 16,0-2-13-16,4-6 5 15,5-10-6-15,5-13 5 16,-3-17-1-16,-1-12-4 16,2-9-3-16,-3-10 3 15,4-5 1-15,1 0-1 16,1-12-7-16,12-26-1 16,-3-18 4-16,1-12-18 15,2-7 7-15,-3 1 14 16,-2 6-15-16,-2 2 9 15,-4 5-2-15,-2 8 9 0,1 6-4 16,-7 7 4 0,4 8 0-16,-1 7 9 0,1 4 2 15,-4 6 3-15,-1 8-14 16,-3 3 4-16,-2 4-5 16,0 0 1-16,4 0-9 15,-4 16 1-15,2 29 1 16,3 28 7-16,-3 18 0 15,-2 10 0-15,-2 12 33 16,0-3-21-16,2-5 2 16,0-13 7-16,3-22-12 15,0-20 3-15,4-22-10 16,-7-12 0-16,4-12 8 16,8-4-10-16,6-14 0 0,9-29 12 15,2-18-9-15,10-13 0 16,-4-10-3-16,3-1 1 15,0 4 1-15,1-3-2 16,-10 7-3-16,-4-2 1 16,-10-3 2-16,-9-2-5 15,-5 2-2-15,-3 9 7 16,0 15-9-16,0 16 9 16,0 16-3-16,0 13 1 15,0 7-29-15,0 6-5 16,-3 0-29-16,1 17-121 15,0 13-335-15</inkml:trace>
  <inkml:trace contextRef="#ctx0" brushRef="#br0" timeOffset="123922.64">32870 8526 836 0,'0'0'581'0,"0"0"-580"15,0 0 62-15,0 123 75 16,0-68-106-16,-4 10 5 0,-9 4 13 16,-3-4-28-16,-4-6-4 15,2-15-15-15,7-15 1 16,4-8 2-16,7-11-6 15,0-8-10-15,0-2-20 16,0 0-53-16,0-11-64 16,0-18-279-16</inkml:trace>
  <inkml:trace contextRef="#ctx0" brushRef="#br0" timeOffset="124300.65">33131 8532 1452 0,'0'0'26'0,"0"0"-3"16,0 0 119 0,0 0-78-16,0 0-43 0,0 0-3 15,-10 5-18-15,-9 18 0 16,-10 8-3-16,-6 2 6 16,-1 7-2-16,-7-4-1 15,1-1 0-15,5-3 5 16,3-6-4-16,9-6-1 15,12-4 7-15,0-7-5 16,8-2 4-16,5-5-6 16,0 2 0-16,0 2 2 15,5 2 1-15,10 2-3 16,5 0 18-16,3 0-13 16,4 0 8-16,-6 0-13 0,2 0 5 15,-3-3-5-15,2 6 0 16,-2-3-1-16,3 3 0 15,-8 0-11-15,-1 1-8 16,-6 1-19-16,1-1-42 16,3-6-22-16,-4-8-146 15</inkml:trace>
  <inkml:trace contextRef="#ctx0" brushRef="#br0" timeOffset="124556.77">33113 8831 1122 0,'0'0'468'15,"0"0"-464"-15,0 0-3 16,0 0 64-16,0 0-45 16,0 0-2-16,56-22 11 15,-27 10-14-15,4 0 8 16,-2 2-12-16,-2-2-6 15,-4 2-8-15,-8 1 3 16,2 6-22-16,-13 0-13 16,-2 3-52-16,-2 0-63 15,-2 0-199-15</inkml:trace>
  <inkml:trace contextRef="#ctx0" brushRef="#br0" timeOffset="124870.6">33458 8550 1276 0,'0'0'15'0,"0"0"1"16,0 0 64-16,0 0-14 15,0 0-19-15,0 0-7 16,18 18 9-16,-18 7 21 15,5 10-13-15,-5 9-12 0,0 5 4 16,0 1-31 0,0-4 2-16,-9 0-12 0,2-6-5 15,0-4-1-15,1 0-2 16,-1-4 0-16,3-6-4 16,-1-2-21-16,1-2-24 15,-5 3-33-15,-4-5-79 16,-8-6-257-16</inkml:trace>
  <inkml:trace contextRef="#ctx0" brushRef="#br0" timeOffset="126979.55">26721 9970 1243 0,'0'0'7'0,"0"0"16"15,27 117-22-15,-3-80 32 16,3-8 14-16,10-18-35 16,15-11-9-16,12-2 3 15,19-36 0-15,15-6-4 16,16-4-2-16,6 9-1 16,-2 5-2-16,-9 15 3 0,-9 11 0 15,-8 8 1-15,-14 4 0 16,-11 17 54-16,-9 6-19 15,-10-4 8-15,4-2 1 16,-3-3-11-16,9-8 5 16,13-10-2-16,14 0-37 15,22-22 12-15,13-18-12 0,13-10 0 16,15 0 5 0,-3 2-5-16,-5 8 0 0,-8 12-1 15,-19 10 2-15,-10 9 7 16,-5 7 0-16,-11 2 4 15,-3 0 21-15,-4 0-18 16,-4 0 0-16,-4 2 3 16,-8 7-18-16,1 6 31 15,-7 3-27-15,-2 4-4 16,2-1 14-16,8-7-12 16,12-13-1-16,15-1-1 15,15-26-10-15,5-12 8 16,1-2-41-16,-12 11-3 15,-11 10 42-15,-10 15 4 16,-10 4 0-16,-1 2 1 0,-6 16 8 16,1 2 26-16,-5-4-21 15,0 1-2-15,0-6 15 16,3-1-10-16,-3-6-5 16,2-4-12-16,7 0 1 15,-2-24-9-15,4-8 8 16,-11 0-24-16,0 3 12 15,-6 12-5-15,-7 9 16 16,-5 8 0-16,0 0 1 16,3 0 9-16,6 12-4 15,13-4 10-15,15-4 12 16,10-4-19-16,11 0-8 16,7-18 0-16,-5-8 0 15,-2 0-3-15,-6 3 3 0,-9 6 0 16,-4 5 3-16,-17 6-2 15,-4 3-1-15,-9 3 0 16,-6 0 0-16,-7 0 8 16,-7 0-8-16,-6 0-3 15,-15-3-3-15,-1 0 1 16,-9 3-14-16,0-3-10 16,-33-1-31-16,-38-1-65 15,-41-2-234-15</inkml:trace>
  <inkml:trace contextRef="#ctx0" brushRef="#br0" timeOffset="127975.33">30357 5709 1417 0,'0'0'48'0,"0"0"-33"16,0 0 95-1,0 0-43-15,0 0-65 0,0 0 10 16,63 2-22-16,-21 42 10 15,3 16 0-15,1 9-2 16,-6 0 5-16,1-5-4 16,-12-9 1-16,-8-11 0 15,0-6-9-15,-5-8-7 16,-3-8-40-16,-5-6-31 16,2-8-63-16,-6-8-168 15</inkml:trace>
  <inkml:trace contextRef="#ctx0" brushRef="#br0" timeOffset="128208.98">30736 5628 1354 0,'0'0'91'0,"0"0"-91"15,0 0 12-15,0 0 43 16,0 0-55-16,0 0 6 15,-107 79-3-15,69-19 10 16,-9 7 14-16,2 2-8 0,-1 0-19 16,3-9 11-16,5-10-11 15,14-10-8-15,4-9-17 16,11-11-75-16,9-11-124 16</inkml:trace>
  <inkml:trace contextRef="#ctx0" brushRef="#br0" timeOffset="128473.04">30836 5682 916 0,'0'0'6'16,"0"0"88"-16,18 133 86 15,-16-70-92-15,5 2 3 16,-7-1-36-16,2-7 5 16,0-11-43-16,0-14-15 15,0-14-2-15,4-12-24 16,-6-6-113-16,0-13-280 16</inkml:trace>
  <inkml:trace contextRef="#ctx0" brushRef="#br0" timeOffset="128740.59">31041 5807 1209 0,'0'0'64'16,"0"0"-53"-16,0 0 16 0,0 0-8 16,0 0 25-16,0 0-44 15,-54 50 0-15,35-26-3 16,3 0 7-16,7-7 0 15,7-5 4-15,2-5 31 16,0-1 22-16,0 0-40 16,0-2 11-16,15-2 35 15,6-2-36-15,-6 0 2 0,5 0-33 16,-2 0 8 0,0 0-10-16,2 0 2 0,-5 0-38 15,-1 0-65-15,-1 0-169 16</inkml:trace>
  <inkml:trace contextRef="#ctx0" brushRef="#br0" timeOffset="128885.31">31311 5935 1456 0,'0'0'20'16,"0"0"-20"-16,0 0-48 15,0 0-212-15</inkml:trace>
  <inkml:trace contextRef="#ctx0" brushRef="#br0" timeOffset="129905.14">25516 11653 1284 0,'0'0'30'0,"0"0"36"15,0 0 44-15,0 0-32 16,0 0-20-16,0 0-33 16,-70 3 5-16,70-3-23 15,0 0 4-15,12 0-5 16,17 0-2-16,17 0 30 16,8 0-22-16,6 0-7 0,5 0 19 15,-1-13-23-15,7-8 2 16,1-4-6-16,-1 4-6 15,-6 7-20-15,-18 10-114 16,-19 4-208-16</inkml:trace>
  <inkml:trace contextRef="#ctx0" brushRef="#br0" timeOffset="130541.27">26850 10890 1191 0,'0'0'138'0,"0"0"-92"0,0 0 38 16,0 0 15-16,0 0-49 15,0 0-38-15,0 56 26 16,-6-9-6-16,-8 4 5 16,-1 12-13-16,-10 11-17 15,-4 10 19-15,-4 10-26 16,-7 3 0-16,9-7 0 0,2-10 3 16,6-16-5-1,9-14 2-15,10-14-20 0,-3-11 17 16,5-11-31-16,2-8-4 15,0-6-19-15,0 0-58 16,0-6-96-16,0-28-480 16</inkml:trace>
  <inkml:trace contextRef="#ctx0" brushRef="#br0" timeOffset="130923.59">26842 10878 1270 0,'0'0'122'0,"0"0"-103"16,0 0 23-16,0 0 34 16,0 0-15-16,0 0-59 15,15 0 16-15,1 21-16 16,3 6 7-16,6 9 23 15,2 9-6-15,0 1 3 16,-10 8 2-16,1 4-27 16,-7 8 34-16,-5 4-31 0,2 2-7 15,-8-1 19-15,4-9-12 16,5-6-4-16,-5-12-3 16,8-10 1-1,-8-10 3-15,5-5-4 0,-3-9-4 16,2-5-2-16,-8 0 6 15,0-5-19-15,0 4-19 16,0-3-28-16,-14-1-45 16,-13 0-200-16</inkml:trace>
  <inkml:trace contextRef="#ctx0" brushRef="#br0" timeOffset="131198.23">26765 11442 1174 0,'0'0'317'0,"0"0"-315"16,0 0 50-16,0 0 47 15,0 0-57-15,0 0-6 16,-2-5-23-16,9 0 1 15,11-4 2-15,9 0-8 0,0-2 8 16,-4 2-16-16,2 2-5 16,0 3-12-1,-3 4-57-15,-7-1-151 0</inkml:trace>
  <inkml:trace contextRef="#ctx0" brushRef="#br0" timeOffset="131678.64">27324 10944 1445 0,'0'0'100'16,"0"0"-96"-16,0 0 8 16,0 0 26-16,0 0-18 15,41 123 24-15,-10-53-21 16,3 2 35-16,-11 4-38 0,4 1-6 16,-4-3 8-1,-3-9-16-15,2-6-5 0,-4-11-1 16,5-10 0-16,-6-6-5 15,-3-10 5-15,-1-5-31 16,-7-12-7-16,2-5-46 16,-6 0-64-16,-2-22-135 15</inkml:trace>
  <inkml:trace contextRef="#ctx0" brushRef="#br0" timeOffset="131992.2">27708 10801 1267 0,'0'0'51'16,"0"0"-22"-16,0 0 78 16,0 0-37-16,0 0-5 15,0 0-46-15,0 88 25 0,-14-20 30 16,-5 9-42-1,-8 8-8-15,-6 5 3 16,-8 4-18-16,-8 0 2 0,0-7-11 16,3-11 2-1,3-12-5-15,3-12 3 0,11-14-21 16,14-12 0-16,1-9-42 16,14-12-37-16,0-5-66 15,0 0-204-15</inkml:trace>
  <inkml:trace contextRef="#ctx0" brushRef="#br0" timeOffset="132793.17">28047 11265 1304 0,'0'0'75'0,"0"0"-26"15,0 0 36-15,0 0-43 16,0 0-17-16,0 0-25 16,-2-1 0-16,2 22 7 15,0 13 15-15,2 6 34 16,-2 4-25-16,0 0-11 0,0 2 16 16,0-5-30-16,0-3-5 15,-8-9 0-15,2-2 5 16,4-7-12-16,0-8 5 15,2-4-47-15,0-4-8 16,0-4-40-16,0 0-103 16,0-1-391-16</inkml:trace>
  <inkml:trace contextRef="#ctx0" brushRef="#br0" timeOffset="133188.28">28274 11300 1307 0,'0'0'43'0,"0"0"4"16,0 0 45-16,0 0-43 15,0 0-11-15,0 0-27 16,-9 6 10-16,-9 11-21 16,-7 6 0-16,-1 3 0 15,-1-2 4-15,-2-1 10 16,7 2-5-16,-1-10 3 0,8 2 20 15,9-7-27-15,-2-3 1 16,8-4 9 0,0-2-6-16,0 2 2 0,0 3-11 15,0 2 2-15,16-2 29 16,4 2-24-16,-2 1 1 16,7-2 1-16,-5-1-5 15,4 0 4-15,-4 0-8 16,3 0 0-16,-2 2-9 15,0 0-5-15,-5 2-40 16,-3 2-44-16,0-6-95 16,-4-6-323-16</inkml:trace>
  <inkml:trace contextRef="#ctx0" brushRef="#br0" timeOffset="133434.79">28390 11462 1336 0,'0'0'167'0,"0"0"-143"15,0 0 72-15,0 0-54 16,0 0-21-16,0 0-3 16,89 0-15-16,-56 0-2 15,1-6-1-15,-5 0-12 16,-7 3-18-16,0 3-51 15,-4 0-72-15,-7 0-169 16</inkml:trace>
  <inkml:trace contextRef="#ctx0" brushRef="#br0" timeOffset="133641.23">28731 11293 1504 0,'0'0'27'16,"0"0"46"-16,0 0 2 16,0 0-63-16,0 0 8 15,0 0-7-15,0 79 16 16,2-29-8-16,-2 2-19 0,0 0 10 16,0-4-12-16,0-4-7 15,0-9 2-15,0-7-46 16,2-13-49-16,-2-8-58 15,0-7-366-15</inkml:trace>
  <inkml:trace contextRef="#ctx0" brushRef="#br0" timeOffset="134546.43">27401 10707 1126 0,'0'0'273'0,"0"0"-258"15,0 0 42-15,0 0 29 16,0 0-52-16,0 0-18 16,4-19-14-16,11 0-2 15,10-1 0-15,2-5 4 16,4-6-1-16,0 0-3 15,0-2 0-15,5 3 0 0,-7 2 2 16,-7 6-2-16,-1 5 0 16,-8 11 1-16,-7 5-5 15,3 1 4-15,-2 0 0 16,6 24 8-16,1 6 1 16,1 3 16-16,-2-6-8 15,-1-3-16-15,-1-5 22 16,-5-5-23-16,4-3 0 15,-8 0 4-15,4-3-4 16,1-1-3-16,-5 4-45 0,0-4-119 16,-2-5-523-16</inkml:trace>
  <inkml:trace contextRef="#ctx0" brushRef="#br0" timeOffset="137085.14">29308 11205 1149 0,'0'0'131'16,"0"0"-118"-16,0 0 24 15,0 0 67-15,0 0-47 0,0 0-15 16,-10-2-17-16,10 2 11 16,0 0-14-16,0 0-20 15,0 0 24-15,8 0-25 16,13 0 21-16,13 0-1 15,-1 0-17-15,6-4 17 16,-4 0-11-16,-6-2-10 16,-2-1 24-16,-5 1-24 15,-4 2 0-15,-5 1 8 16,-1 2-6-16,-10 1 6 16,-2 0-8-16,0 0 1 0,0 0 7 15,0 0-8-15,0 0 0 16,0 0-1-16,0 0 6 15,0 0-2-15,0 0-3 16,0 0 0-16,0 0 5 16,0 0-5-16,0 0 0 15,0 0 3-15,0 0 0 16,0 0 5-16,0 0-8 16,0 0 1-16,0 0-1 15,0 0 0-15,0 0-3 0,0 0-2 16,0 0 10-1,0 0-1-15,0 0-4 0,0 0 1 16,0 0-2 0,0 0 1-16,0 0 0 0,0 0-3 15,0 0 8-15,0 0-2 16,0 0-3-16,0 0 0 16,0 0-5-16,0 0 5 15,0 0 0-15,0 0-3 16,0 0 7-16,0 0-3 15,0 0-1-15,0 0 0 16,0 0 8-16,0 0-8 16,0 0 0-16,0 0 2 15,0 0-2-15,0 0 3 16,0 0-3-16,0 0 0 16,0 0 0-16,0 0 0 15,0 0 0-15,0 0 0 0,0 0 1 16,0 0 0-16,0 0-1 15,0 0 0-15,0 0 0 16,0 0 0-16,0 0 0 16,0 0-1-16,0 0 7 15,0 0-10-15,0 0 4 16,0 0 0-16,0 0 0 16,0 0 0-16,0 0 0 15,0 0-3-15,0 0 10 16,0 0-6-16,0 0-1 15,0 0 0-15,0 0 0 16,0 0 0-16,0 0 0 0,0 0-2 16,0 0 4-16,0 0-2 15,0 0 0-15,0 0 0 16,0 0 2-16,0 0-2 16,0 0-2-16,0 0-1 15,0 0 6-15,0 0-3 16,0 0 0-16,0 0 0 15,0 0 0-15,0 0 0 16,0 0 0-16,0 0 0 16,0 0 1-16,0 0 2 15,0 0-3-15,0 0 0 16,0 0-3-16,0 0 3 16,0 0 0-16,0 0-2 0,0 0 8 15,0 0-7-15,0 0 1 16,0 0 0-16,0-3-1 15,0 3 1-15,0 0-2 16,0 0-1-16,0 0 6 16,0 0-6-16,4 0 3 15,5 0-31-15,5 0-17 16,-6 0-106-16,1 4-820 16</inkml:trace>
  <inkml:trace contextRef="#ctx0" brushRef="#br0" timeOffset="137460.79">30021 10804 1445 0,'0'0'35'0,"0"0"-32"16,0 0 22-16,0 0 62 16,0 0-66-16,0 0-18 15,6 39 8-15,3 5 27 16,-3 9 7-16,2 14-14 16,-6 2-21-16,-2 10 25 15,0 1-35-15,0-3 0 16,0-7 7-16,-4-8-7 15,-6-13-2-15,6-12 2 16,-3-13-16-16,3-6 7 0,0-7-43 16,4-10-33-16,-8-1-7 15,4 0-79-15,2-24-459 16</inkml:trace>
  <inkml:trace contextRef="#ctx0" brushRef="#br0" timeOffset="138047.07">29963 10692 588 0,'0'0'987'16,"0"0"-987"-16,0 0 0 15,0 0 47-15,0 0-29 16,0 0-14-16,71-89-4 15,-26 79 6-15,1 10-7 16,1 0 1-16,-5 0 0 16,-4 13-1-16,-9 5 1 15,-4 2 0-15,-12 4 0 16,-4 2 3-16,-4 6 6 16,-5 4-1-16,0 2-5 0,-19 2 20 15,-4 4-16 1,-18 3 2-16,-3-2-9 0,-10-2 6 15,2-9-4-15,4-9-2 16,15-8 0-16,6-3 5 16,15-8-5-16,8-3 6 15,4-2-6-15,0 1 2 16,0-1-10-16,22 5 8 16,14-2 0-16,7-1 0 15,7-1 0-15,6 2-3 16,0 2 3-16,0 4 0 15,-10 4-3-15,-5 4 3 0,-13 5 0 16,-5 0-1-16,-17 6 3 16,-6 3 7-16,0 5 11 15,-13 6-6-15,-18 4 26 16,-7 0-31-16,-9-7-4 16,-1-7 17-16,-4-12-14 15,5-11-2-15,3-6-6 16,6-4 0-16,13 0-8 15,9 0 5-15,10-4-40 16,6-6-40-16,0 0-77 16,0-4-897-16</inkml:trace>
  <inkml:trace contextRef="#ctx0" brushRef="#br0" timeOffset="139129.5">30562 11153 1164 0,'0'0'135'16,"0"0"-135"-16,0 0 112 15,0 0-29-15,0 0 28 16,0 0-80-16,2 6-26 15,1 3 7-15,-1 12-10 16,0 9 21-16,-2 13 3 16,0 4-15-16,0 3 15 15,0 0-23-15,0-6-1 16,0-7 7-16,0-11-8 16,7-8 2-16,1-9-3 15,4-6 0-15,3-3-1 16,6 0 1-16,-2-13 0 0,6-19 5 15,-3-3-5-15,1-9-3 16,-2 0-6-16,2-1-4 16,-7 1 3-16,-1 2 7 15,-2 4-1-15,-3 8 3 16,-4 4 2-16,1 5-2 16,-7 7 0-16,2 3 1 15,-2 3 6-15,0 2-6 16,0 4 0-16,0-2 6 15,0 4-3-15,0 0 0 0,0 0-3 16,0 0 0-16,0 0-5 16,0 0 5-16,0 0-2 15,0 0 2-15,0 0 1 16,0 0 0-16,0 0-1 16,0 0 0-16,0 0 7 15,0 0-7-15,0 0 0 16,0-5-7-16,0-2 7 15,6-1 0-15,2-2 0 16,0 0 0-16,-3 2-11 16,1 0 11-16,2-2-2 15,-6 1 2-15,-2 0 1 16,0 0-1-16,0-3-2 16,0 1 2-16,0-2-4 15,0 4 4-15,0 3-1 0,0 3-1 16,0 3 2-1,0 0 0-15,0 0 0 0,0 0 5 16,0 0-4-16,0 0-1 16,0 0 0-16,0 3 4 15,0 15-2-15,0 3 4 16,0 8 2-16,0 1-6 16,0 2 30-16,0 4-32 15,0 0 11-15,0 0 9 16,0-3-13-16,0-4 2 0,4-3-9 15,5-3 0-15,5-6 3 16,1 2-3-16,-2-1 0 16,3 0 2-16,-1 0-2 15,1 1 1-15,-1 2-1 16,-1-1 0-16,-3 0-11 16,3 0 10-16,-6-2-20 15,-1-8-6-15,-3-4-39 16,-2-6-49-16,-2 0-147 15</inkml:trace>
  <inkml:trace contextRef="#ctx0" brushRef="#br0" timeOffset="139415.12">31197 11051 1197 0,'0'0'208'0,"0"0"-204"16,0 0-4-16,0 0 45 15,0 0 20-15,0 0 6 16,33 152-4-16,-28-96-25 16,-3 0-1-16,0-6-13 15,-2-7-2-15,0-7-11 0,0-12-15 16,0-8 0-1,0-4-12-15,0-5-14 0,0 0-63 16,0-7-115-16,2 0-521 16</inkml:trace>
  <inkml:trace contextRef="#ctx0" brushRef="#br0" timeOffset="139766.2">31471 11114 1253 0,'0'0'280'0,"0"0"-227"16,0 0 29-16,0 0-29 15,0 0-37-15,0 0 1 16,-51 29-17-16,24-3 0 0,5 2 1 16,2 1 0-1,4 2 4-15,1-5-5 0,6-2 5 16,5-3 31-16,-2-6-28 15,6-1 2-15,0-3 4 16,0-3-5-16,0-1 2 16,0 2-11-16,12 0 3 15,5 2 8-15,6 0-9 16,2 2-2-16,4-3 5 16,-5 3-4-16,0 0-1 15,-1-3-1-15,-7 1-14 16,-3-4 8-16,-5-1-45 0,-3-6-87 15,-5 0-180-15</inkml:trace>
  <inkml:trace contextRef="#ctx0" brushRef="#br0" timeOffset="140036.82">31640 11279 1506 0,'0'0'164'15,"0"0"-156"-15,0 0 66 0,0 0-32 16,0 0-29 0,0 0 0-16,105-22-13 0,-80 10-8 15,-1 0 8-15,-2 4-37 16,-6 5-14-16,-3 3-26 15,-6 0-88-15,-5 0-271 16</inkml:trace>
  <inkml:trace contextRef="#ctx0" brushRef="#br0" timeOffset="140332.45">31979 11015 1615 0,'0'0'21'0,"0"0"-8"16,0 0-7-16,0 0 31 16,0 0-2-16,0 0 8 15,29 130-37-15,-29-80 10 16,2 2 12-16,-2 1-23 15,0-3 10-15,0-6-15 16,0-10 0-16,0-6 2 16,0-10-2-16,0-2-13 15,0-5-14-15,0 0-55 16,0-5-91-16,0-2-399 16</inkml:trace>
  <inkml:trace contextRef="#ctx0" brushRef="#br0" timeOffset="142332.69">28581 8065 1129 0,'0'0'0'0,"0"0"-555"15,0 0 555-15,0 0 139 16,0 0 16-16,102 142 26 16,-25-77-68-16,16 20-18 15,21 21-8-15,9 15-38 16,-1 3 10-16,-7 0-52 0,-7-3-4 15,-10-6 2 1,-7-1-3-16,5-6-3 0,-11-8 1 16,-10-11-6-16,-8-7 2 15,-20-6-43-15,-14-6-83 16,-18-9-319-16</inkml:trace>
  <inkml:trace contextRef="#ctx0" brushRef="#br0" timeOffset="142810.47">30235 10539 1322 0,'0'0'54'0,"0"0"-28"15,0 0 34-15,0 0 1 16,0 0-26-16,0 0 23 16,147 117-48-16,-72-49-5 15,6 9 13-15,1 11-12 16,5 1 10-16,-2 6-16 16,0-4 2-16,-6-8 2 15,-5-2-4-15,-7-12 0 16,-9-7-2-16,-5-11 2 15,-6-7 0-15,-7-9-4 16,-5-6-18-16,-8-4 0 0,-11-6-89 16,-16-5-104-16</inkml:trace>
  <inkml:trace contextRef="#ctx0" brushRef="#br0" timeOffset="144422.59">25141 13393 1268 0,'0'0'44'0,"0"0"8"16,0 0 29-16,0 0-57 15,0 0 8-15,0 0 11 16,31 0 3-16,-11 0-3 0,1 0-19 16,-2 0-1-16,6 0 0 15,4 0-9-15,-2 0 2 16,2 0-16-16,0 0 4 16,-2 0 1-16,-4 0-5 15,-2 0 0-15,-3 0-2 16,-3 0 8-16,-6 0-12 15,-6 0 2-15,-1 0-37 16,-2 0-1-16,0 0-75 16,0 0-144-16</inkml:trace>
  <inkml:trace contextRef="#ctx0" brushRef="#br0" timeOffset="145295.91">25134 13736 1172 0,'0'0'124'0,"0"0"-41"16,0 0 23-16,0 0-28 15,0 0-38-15,0 0-22 16,-2 0 23-16,2 0-23 16,0 0-7-16,0 0 3 15,0 0-10-15,0 0 10 16,2 0-9-16,7 0-4 15,3 0 14-15,-6 0-13 16,3 0-2-16,-5 0 9 16,1 0-7-16,2 0 17 15,-3 0-16-15,-2 0-3 16,3 0 18-16,-3 0-14 16,-2 0-4-16,2 0 0 0,2 0 2 15,4 0-1-15,-2 0-1 16,3 0 0-16,5 0 4 15,1 0-4-15,-1 0 0 16,-1 0-5-16,2 0 10 16,-3 0-5-16,-6 0 0 15,5 0 0-15,-9 0 2 16,3 0-2-16,2 0-2 16,-5 0-2-16,4 0 8 15,3 0-1-15,5 0-3 16,-1 0 0-16,1 0-2 0,-1 0 2 15,1 0 0 1,-8 0 0-16,1 0 2 0,-5 0-1 16,-2 0-1-16,0 0 0 15,0 0 0-15,0 0 0 16,0 0 0-16,0 0-2 16,0 0 7-16,0 0-2 15,0 0-3-15,0 0 0 16,0 0 4-16,0 0-4 15,0 0 0-15,0 0-4 16,0 0 8-16,0 0-1 16,0 0-3-16,0 0 0 15,0 0 0-15,0 0 0 16,0 0 0-16,0 0-4 16,0 0 8-16,0 0-4 0,0 0 0 15,0 0 0 1,0 0-8-16,0 0 4 0,0 0-7 15,0 0-2-15,0 0-33 16,0 0-16-16,0 0-92 16,-2-4-332-16</inkml:trace>
  <inkml:trace contextRef="#ctx0" brushRef="#br0" timeOffset="146552.79">26318 13287 1198 0,'0'0'55'0,"0"0"9"15,0 0 67-15,0 0-28 16,0 0-54-16,0 0-37 15,4-3 15-15,-4 8-11 0,-9 27-6 16,-15 19-2-16,-3 26 5 16,-6 21 35-16,-10 17-33 15,1 9-10-15,-3 6 14 16,3 1-17 0,2-12 1-16,9-10-3 15,8-19 0-15,8-19-9 16,3-17 1-16,8-20-23 0,2-12 8 15,2-16-40-15,0-6-20 16,0 0-49-16,0-6-64 0,0-26-243 16</inkml:trace>
  <inkml:trace contextRef="#ctx0" brushRef="#br0" timeOffset="147008.18">26277 13262 1247 0,'0'0'79'0,"0"0"-33"15,0 0 79-15,0 0-37 16,0 0-33-16,0 0-52 16,27-28 3-16,-18 28-9 15,0 23 10-15,2 17 0 16,5 10 18-16,-3 14-4 16,0 6 30-16,-1 4-36 15,1 8-1-15,-9 1 7 16,0 1-16-16,4 2 3 15,-4-4-8-15,5-3 2 0,-5-9-2 16,8-8 0-16,-6-8 0 16,5-6 1-16,-1-8-1 15,-2-12 0-15,-1-5 0 16,-1-12-6-16,-1-5 3 16,-3-3-23-16,-2-2-15 15,0-1-6-15,0 0-42 16,0 0-53-16,-24-7-366 15</inkml:trace>
  <inkml:trace contextRef="#ctx0" brushRef="#br0" timeOffset="147394.71">26073 14008 1341 0,'0'0'75'0,"0"0"-25"15,0 0 85-15,0 0-77 16,0 0-32-16,0 0-25 15,6-14 18-15,28 9 13 16,1-1-18-16,7-5 11 0,-1 1-11 16,1-2-2-16,-2-2-12 15,-7 0 9-15,1 2-3 16,-8 0-6-16,-10 5-1 16,-7 5 1-16,-9 2 0 15,0 0-8-15,0 0-33 16,0 0-83-16,-15 0-214 15</inkml:trace>
  <inkml:trace contextRef="#ctx0" brushRef="#br0" timeOffset="148713.78">27195 13257 1159 0,'0'0'241'0,"0"0"-238"0,0 0 51 16,0 0 35-16,0 0-38 15,0 0-33-15,-6-30-14 16,6 30-3-16,0 3-1 15,-2 21 1-15,-5 15 41 16,0 7-24-16,-6 14 4 16,-3 12 14-16,1 9-17 15,1 4 9-15,3-4-17 16,9-8-11-16,2-6 18 16,0-4-18-16,0-12 0 15,0-2 0-15,0-9 5 0,4-6-5 16,-2-5 0-16,3 0 0 15,-5-10-3-15,0 0 3 16,0-7-10-16,0-6-4 16,0-1-21-16,0-5-9 15,0 0-45-15,0-21-92 16,0-13-800-16</inkml:trace>
  <inkml:trace contextRef="#ctx0" brushRef="#br0" timeOffset="149091.81">27536 13271 1297 0,'0'0'215'0,"0"0"-208"15,0 0 49-15,0 0 49 16,54 101-48-16,-35-46-26 16,4 5-1-16,-1 2-26 15,3 0 18-15,-3-1-22 0,-4 3 4 16,2-3 1-16,0 2-5 15,-4-2 0-15,-1-5-2 16,1-5 6-16,-1-5-10 16,1-4-6-16,-1-5-22 15,-3-9 12-15,-1-6-56 16,-5-11-22-16,2-11-57 16,-4 0-198-16</inkml:trace>
  <inkml:trace contextRef="#ctx0" brushRef="#br0" timeOffset="149432.63">27920 13154 1445 0,'0'0'58'16,"0"0"-19"-16,0 0 46 16,0 0-31-16,0 0-10 15,0 0-42-15,-18 46 0 16,-11 20 20-16,-5 27 0 0,-3 17 11 16,-6 12-22-16,-6 3-5 15,-7-1 5-15,-2-6-11 16,-4-11 0-16,4-19-3 15,12-25-8-15,5-20 5 16,24-21-29-16,7-14-30 16,10-8-28-16,12-2-149 15,17-24-652-15</inkml:trace>
  <inkml:trace contextRef="#ctx0" brushRef="#br0" timeOffset="149723.76">28006 13615 1505 0,'0'0'0'15,"0"0"13"-15,0 0 4 16,0 0 51-16,0 0-27 15,58 137 12-15,-48-83-21 16,-10 4-13-16,0 0 12 16,0-3-23-16,0-5-4 0,0-12-4 15,-8-10 0-15,8-10-3 16,0-7-32-16,0-5-47 16,0-6-48-16,2 0-152 15</inkml:trace>
  <inkml:trace contextRef="#ctx0" brushRef="#br0" timeOffset="150093.72">28249 13680 1552 0,'0'0'17'0,"0"0"23"0,0 0 28 16,0 0-30-1,0 0-38-15,0 0 0 0,-13 38 0 16,-5-7 0-16,-9 9-2 16,1-7-1-16,6 3 6 15,-5-8 0-15,12-8-3 16,8-4 0-16,0-10 21 16,5-1-13-16,0-4 1 15,0-1 6-15,0 5-10 16,0-4 18-16,10-1-5 15,5 4-15-15,3-4 12 16,2 2-14-16,0 0-1 16,3 0 0-16,-8 5 3 15,3-2-10-15,-1 5-12 16,-3 4-22-16,1 1-22 0,-5-1-90 16,1-8-116-16</inkml:trace>
  <inkml:trace contextRef="#ctx0" brushRef="#br0" timeOffset="150356.28">28376 13786 1592 0,'0'0'52'0,"0"0"-50"15,0 0 74-15,0 0-38 16,0 0-35-16,0 0-3 0,62-16 5 16,-39 8 1-1,-1 2-6-15,1-1-11 16,-6 4 11-16,1 3-35 0,2 0-20 16,-8 0-49-16,-4 0-225 15</inkml:trace>
  <inkml:trace contextRef="#ctx0" brushRef="#br0" timeOffset="150662.56">28639 13533 1435 0,'0'0'33'16,"0"0"-12"-16,0 0 39 15,0 0-23-15,0 0-27 16,0 0 9-16,7 89 51 16,-1-42-32-16,-4 4-8 15,-2-1 15-15,0 2-23 16,0-4-6-16,0-2-14 16,0-5 5-16,-2-12-7 15,2-4 0-15,0-9-10 16,0-4-5-16,0 0-29 15,0-2-53-15,0-2-98 0,0-8-339 16</inkml:trace>
  <inkml:trace contextRef="#ctx0" brushRef="#br0" timeOffset="153882.96">29303 13301 607 0,'0'0'767'0,"0"0"-767"16,0 0 0-16,0 0 2 15,0 0 3-15,0 0-7 16,-71-10 2-16,64 10 0 16,3 0 19-16,2 0 6 15,-5 0 10-15,2 0 24 16,-6 0-16-16,-2 0 3 16,-5 0-29-16,-2 0-15 15,-7 0 24-15,5 0-20 0,2 0 3 16,7 0 9-16,3 0-14 15,8 0 17-15,0 0-14 16,2 0-5-16,0 0 27 16,0 0-27-16,0 0 8 15,0 0 9-15,0 0-16 16,0 0 11-16,0 0-14 16,0 0 2-16,0 0 5 15,0 0-7-15,0 0 0 16,0 0-1-16,0 0 5 15,0 0-7-15,0 0 3 16,12 0 0-16,7 0 5 0,10 0-5 16,9 0 0-16,5 0 3 15,-6 0 0-15,3 0 4 16,1 0-7-16,-1 0 0 16,-3 0 3-16,-1 0-3 15,-5 0 0-15,-2 0-1 16,-2 0 5-16,0-2 2 15,0-4-6-15,-7 1 0 16,-3 2 9-16,2 0-9 16,-13 2 0-16,3 1 2 15,-9-2 1-15,0 2 2 16,0 0-5-16,0 0 0 16,0 0 0-16,0 0 0 0,0 0-4 15,0 0 0-15,0 0-36 16,0 0-49-16,0 0-165 15</inkml:trace>
  <inkml:trace contextRef="#ctx0" brushRef="#br0" timeOffset="154413.34">29869 12984 1391 0,'0'0'79'15,"0"0"-75"-15,0 0 35 16,0 0 22-16,0 0-41 16,71 112 27-16,-21-36 0 15,-2 14-8-15,-3 14 23 16,-1 7-35-16,-1 3-12 16,-3-6-1-16,-2-11-14 15,-7-16 7-15,-4-18-7 16,0-19 0-16,-12-17-4 15,-1-11 4-15,-10-13-24 0,-4-3-11 16,0-2-55-16,-25-32-92 16</inkml:trace>
  <inkml:trace contextRef="#ctx0" brushRef="#br0" timeOffset="154763.57">30348 12994 1395 0,'0'0'57'16,"0"0"-52"-16,0 0 98 16,0 0-8-16,-82 133-54 15,35-66-7-15,-2 8 17 16,-2 11-26-16,-12 14 3 15,1 9-9-15,-7 9-14 16,-3 0 8-16,3-12-13 16,7-10 0-16,10-15-1 15,10-25 1-15,11-14-9 16,9-15-5-16,4-14-16 16,9-5-6-16,7-4-49 15,2-4-51-15,0 0-90 16,0-19-774-16</inkml:trace>
  <inkml:trace contextRef="#ctx0" brushRef="#br0" timeOffset="155118.84">30457 13646 1495 0,'0'0'42'0,"0"0"-31"0,0 0 77 16,0 0-45-16,0 0-29 15,0 0 13-15,0 151-17 16,0-82 9-16,5-1 11 16,-5 5-17-16,4-2-5 15,-4-12-8-15,0-13 4 16,0-13-7-16,0-12 3 16,0-11-26-16,0-8-18 15,2-2-57-15,8-8-103 16,-4-25-346-16</inkml:trace>
  <inkml:trace contextRef="#ctx0" brushRef="#br0" timeOffset="155470.49">30684 13778 1482 0,'0'0'6'0,"0"0"86"0,0 0 9 16,0 0-66-16,0 0-12 15,0 0-23-15,-55 13-12 16,24 14 8-16,-3 5-4 16,3 4-3-16,7-4 9 15,1-2 2-15,9-4 2 16,4-6 1-16,5-6-3 16,5 0 21-16,0-2-12 0,0 1 4 15,0-1 3-15,5-2-16 16,5-1 26-16,2 0-25 15,-1 1 1-15,3 0 3 16,-1 2-4-16,5 0-1 16,-1 0 0-16,4 3-13 15,1-2 9-15,-2 3-41 16,-4-4-12-16,-1 0-47 16,-3-9-143-16,-8-3-730 15</inkml:trace>
  <inkml:trace contextRef="#ctx0" brushRef="#br0" timeOffset="155663.79">30705 14012 1537 0,'0'0'0'15,"0"0"2"-15,0 0 69 16,0 0-64-16,0 0-3 15,0 0 1-15,87-4-5 16,-65 4-31-16,0 0-49 16,-6 0-175-16</inkml:trace>
  <inkml:trace contextRef="#ctx0" brushRef="#br0" timeOffset="155927.82">30992 13856 884 0,'0'0'528'15,"0"0"-525"-15,0 0 87 16,0 0-4-16,0 0-52 16,0 0 8-16,18 90-18 15,-16-46 19-15,-2 5-17 16,0-4-20-16,0 4 13 15,0-7-18-15,0-8-1 0,0-6-2 16,0-7-28-16,0-8-18 16,0-3-80-16,-6-10-145 15</inkml:trace>
  <inkml:trace contextRef="#ctx0" brushRef="#br0" timeOffset="162041.71">29923 12721 701 0,'0'0'10'16,"0"0"29"-16,0 0 37 15,0 0-12-15,0 0 64 16,0 0-43-16,6 4-9 15,-6-4-16-15,0 0-18 16,0 0 22-16,0 0-28 16,0 0 6-16,0 0-5 15,0 0-14-15,0 0 2 16,0 0-2-16,0 0-14 16,5 0 23-16,-3 0-19 15,4 0-13-15,8-9 21 0,1-6-12 16,6-3-4-16,-4 0-5 15,1 0 2-15,3 2-3 16,-2 0 1-16,-1 0 0 16,-3 4-5-16,-3 3 6 15,-3 6-2-15,-3-1-1 16,-1 4 2-16,-3 0-4 16,-2 0 4-16,0 0 0 15,0 0 0-15,0 0 3 16,0 0-4-16,0 0 1 15,0 0 0-15,0 0 0 0,7 0 0 16,2 0 0-16,4 7 0 16,5 8 1-16,0 3-1 15,2 2 0-15,0 0 3 16,3 1 0-16,-2 0-3 16,-3 0 0-16,0-6 10 15,-2-3-9-15,-10-4 3 16,1-4-4-16,-5-1 5 15,-2-3 1-15,0 0-6 16,0 0-12-16,0-4-21 16,0-11-151-16</inkml:trace>
  <inkml:trace contextRef="#ctx0" brushRef="#br0" timeOffset="164021.24">31101 13052 1433 0,'0'0'120'0,"0"0"-115"0,0 0-5 16,0 0 44-16,0 0-44 15,0 0 2-15,29 12 1 16,-4 2-3-16,1-1 19 15,-1 2-16-15,-3-3 11 16,1 0 3-16,-4 2-15 16,4 0 22-16,-7 2-23 15,-1 0-1-15,3 1 14 16,-3 1-8-16,6 0 0 16,-6 1 1-16,3-1-6 0,-3 0 24 15,-1 0-25-15,-1-1 3 16,-1-3 9-16,1 0-10 15,-7 0 1-15,4 0-3 16,-2 2 3-16,1 1 7 16,3 6-10-16,-4-2 0 15,3 4 7-15,-4 0-4 16,2 0 2-16,-2 2-3 16,-1-2-1-16,1 0 7 15,-3-2-8-15,-1 2 0 16,-1-1 4-16,3 0-3 0,-5 2-1 15,0-2 0-15,2 3 4 16,-2 0-4-16,0-1 0 16,0 4 0-16,0 0 0 15,0 0 1-15,0 0-1 16,0-1 0-16,0-3 0 16,0-2 1-16,0-1-1 15,0 2 0-15,0 0-2 16,0 2 5-16,-7 2-6 15,0 0 3-15,-2 1 0 16,3-2 0-16,-8-2 0 16,5-2 0-16,3 0-1 0,-5-4 1 15,6-1-1 1,-4-4-1-16,5-3 2 0,-5 3-3 16,5-3 3-16,-4 2-2 15,2-1 0-15,-1 0 3 16,-1 1-2-16,0-3-3 15,0 1 4-15,3-3-2 16,1-3 2-16,2-2-1 16,0-4 1-16,2 0 0 15,0 0 0-15,0 0-1 16,0 0 1-16,0 0-3 16,0 0 3-16,0 0 0 15,0 2-3-15,0-2 7 16,0 0-8-16,0 0 4 15,0 0 0-15,0 0 0 0,0 0 0 16,0 0 0-16,0 0 0 16,0 0 1-16,0 0-2 15,0 0 1-15,0 0 0 16,0 0 5-16,0 0-5 16,0 0 0-16,0 0 3 15,0 0-3-15,0 0 2 16,0 0-2-16,0 0 0 15,0 0 4-15,0 0-4 16,0 0-1-16,0 0 1 16,0 0 0-16,0 0 2 15,0 0-4-15,0 0 4 0,0 0 1 16,0 0-3-16,0 0 0 16,0 0-1-16,0 0 3 15,0 0-4-15,0 0 1 16,0 0 1-16,0 0-1 15,0 0 1-15,0 0 0 16,0 0 0-16,0 0 1 16,0 0-2-16,0 0 1 15,-5 0 0-15,5 0 0 16,0 0 0-16,0 0 0 16,0 0-2-16,0 0 5 15,0 0-5-15,0 0 2 16,0 0 0-16,0 0 0 15,0 0 0-15,-3 0-2 16,1 4-1-16,0-2 6 0,0-2-2 16,2 3-1-1,0-3 0-15,0 0-2 0,0 0 2 16,0 0 0-16,0 0 0 16,0 0 3-16,0 0-6 15,0 0 3-15,0 0 0 16,0 0-5-16,0 0 5 15,0 0-6-15,0 0 5 16,0 0-2-16,0 0 2 16,0 0 0-16,0 0 1 15,-2 0-5-15,-5 1 5 16,3 4-6-16,-3-3 5 0,2 0-4 16,3-2-1-16,0 3-7 15,2-3-14-15,0 0 21 16,0 1-67-16,0-1 4 15,0 0-41-15,-5 0-137 16</inkml:trace>
  <inkml:trace contextRef="#ctx0" brushRef="#br0" timeOffset="164975.07">31827 13325 1383 0,'0'0'21'0,"0"0"-14"15,0 0 78-15,0 0-43 16,130-16-2-16,-94 8-28 15,-1 0-10-15,-4 4 34 16,-2 2-32-16,-2-1-4 16,-2 3 4-16,-1 0-4 0,-6 0 0 15,4 0-36 1,-4-4-78-16,-2 2-101 0,-8-4-1049 16</inkml:trace>
  <inkml:trace contextRef="#ctx0" brushRef="#br0" timeOffset="165244.09">31993 13054 1323 0,'0'0'178'0,"0"0"-174"15,0 0-4-15,0 0 102 16,6 114-25-16,-4-49-44 16,-2-4-1-16,2 4-1 15,-2 1-18-15,0-2 6 16,5-7-19-16,-5-6-3 16,2-8 0-16,0-7-28 15,3-4-37-15,0-10-64 16,-1-11-174-16</inkml:trace>
  <inkml:trace contextRef="#ctx0" brushRef="#br0" timeOffset="166118.94">32425 13002 1204 0,'0'0'235'0,"0"0"-223"0,0 0 46 16,0 137 56-1,0-87-74-15,-2 5 13 0,-8 8-24 16,6 2 0-16,-3 6-9 16,5-3-16-16,0-8 13 15,2-8-17-15,0-13 0 16,0-11-1-16,0-9 4 16,9-4-3-16,0-5 0 15,4-4-5-15,5-6-1 0,2 0-1 16,0 0-6-1,7-28 10-15,4-15-12 0,0-15 7 16,1-12-6 0,-3-5 4-16,-6 4 2 0,0 4 5 15,2 10 2-15,-9 8-2 16,1 7 6-16,-1 8 1 16,-5 6-4-16,-5 7 0 15,1 7 9-15,-5 5-9 16,1 5 0-16,-3 4 1 15,0 0 1-15,0 0 3 16,0 13-5-16,0 16 1 16,0 13 7-16,0 12-6 15,0 9 8-15,0 5 8 0,0 1-12 16,0-2 18 0,0-7-23-16,0-8 3 0,0-10 6 15,0-9-10-15,0-9 0 16,9-7 0-16,4-2 3 15,0-3-3-15,3-3 0 16,2-7 0-16,-1 1 1 16,1-3-1-16,3 0-1 15,-6 0-2-15,5 0 6 16,0-17-7-16,-4-8 4 16,4-9 0-16,-3-11-3 15,2-10 3-15,-6-10-6 16,-5-5 5-16,6-6-7 0,-5 3 5 15,-5 0-12-15,-2 6-13 16,-2 9 25-16,0 12-9 16,0 12 12-16,0 14-1 15,0 10 2-15,0 8-2 16,0 2 0-16,0 0-42 16,0 17-31-16,-4 12-132 15,0 5-392-15</inkml:trace>
  <inkml:trace contextRef="#ctx0" brushRef="#br0" timeOffset="166466.6">32982 13860 1311 0,'0'0'95'16,"0"0"-58"-16,0 0 86 15,0 0-15-15,0 0-68 16,0 0-21-16,0 36 13 16,0-2-13-16,0 10 2 15,0 6-5-15,-2-3-15 16,-5-3 16-16,0-4-17 15,-4-4 3-15,4-6-5 16,3-8 2-16,2-6-21 16,2-6-2-16,0-6-46 0,0-4-16 15,0 0-67-15,6-12-167 16</inkml:trace>
  <inkml:trace contextRef="#ctx0" brushRef="#br0" timeOffset="166806.01">33154 13784 1379 0,'0'0'39'0,"0"0"-10"0,0 0 124 16,0 0-110-16,0 0-25 16,0 0-8-16,-27 49-5 15,0-18-7-15,-2 7 2 16,-2 0 0-16,0 5 1 15,4-7-1-15,4-7 0 16,10-6 13-16,7-5 4 16,3-6 17-16,3-6-10 15,0 2-8-15,0-1 9 16,7 2-17-16,4-1 6 16,2 0-8-16,1-2-4 15,4 0 1-15,-3 0-3 16,3 0 0-16,0 0-8 15,0 0-7-15,-3 2-23 16,1-2-27-16,-1-2-42 0,-1-4-79 16,-5 0-417-16</inkml:trace>
  <inkml:trace contextRef="#ctx0" brushRef="#br0" timeOffset="167014.62">33146 13994 1455 0,'0'0'88'15,"0"0"-74"-15,0 0 68 16,0 0-33-16,0 0-11 0,0 0-12 16,139-26-7-16,-114 15-19 15,-6 0-3-15,-1 1-18 16,-5 2-67-16,-9 4-60 15,-1 2-324-15</inkml:trace>
  <inkml:trace contextRef="#ctx0" brushRef="#br0" timeOffset="167306.19">33468 13758 1239 0,'0'0'129'15,"0"0"-82"-15,0 0 114 0,0 0-82 0,0 0-13 16,0 0-23-16,17 108 7 16,-17-58-34-16,0 2-3 15,0 7 12-15,0-8-17 16,0 6-3-16,-2-9-5 15,0-6-1-15,-3-6 0 16,3-6-39-16,2-7-45 16,0-8-145-16</inkml:trace>
  <inkml:trace contextRef="#ctx0" brushRef="#br1" timeOffset="177064.97">27258 14486 1333 0,'0'0'34'0,"0"0"-34"15,0 0-1-15,0 0 1 16,0 0 16-16,0 0 7 16,107 55 5-16,-56-6 16 15,-4 7-15-15,-5 5 27 16,-4-7-31-16,-7-6-24 16,-2-14 25-16,-2-12-26 15,2-10 0-15,0-12-3 16,8 0 8-16,13-34-9 0,6-20 4 15,-1-6-20 1,5-5 19-16,-4 7-16 0,2 10 15 16,-2 14 2-16,-12 16 0 15,-1 11 16-15,-12 7-2 16,-2 0-10-16,-2 15 22 16,-1 7-5-16,-2 4-7 15,1 2 3-15,0 2-2 16,-3 0 0-16,0 0-15 15,3-6 2-15,-5-7 9 16,7-8-11-16,-1-9 1 0,10 0-7 16,4-26 8-1,4-10-4-15,8-3-10 0,-8 1 1 16,5 15 4-16,1 11 7 16,-8 12 0-16,-5 0-2 15,-3 8 6-15,-5 18 15 16,-7 8-12-16,-1 6 4 15,-4 0 23-15,1-1-26 16,5-10-5-16,0-8-1 16,11-12 1-16,-3-9-1 15,3 0-2-15,2-1 0 16,-7-17 0-16,-3-3 0 16,-10 6-1-16,0 4-3 15,-3 4 8-15,-7 7-4 16,6 0 0-16,1 0 0 15,7 0 7-15,9 0-1 0,7 0 15 16,6 0-21-16,3 0 2 16,-3 7 0-16,0 1-2 15,-1 2 0-15,-10 2-2 16,0-4 2-16,-2-3 0 16,-3-5-2-16,3 0 8 15,-2-2-5-15,2-24-1 16,4-9-2-16,3-4-1 15,2 3 3-15,-2 9-27 16,-3 9 20-16,-2 8 7 16,-4 4-5-16,-2 6 5 15,-1 0 0-15,-6 0 10 16,-1 3-9-16,-3 10-1 0,1 5 15 16,-1 4-14-16,1 4 17 15,3-2-18-15,5-2 4 16,4-3 7-16,6-16-11 15,5-3 0-15,2 0-1 16,-7-22 5-16,5-9-7 16,-9-7 3-16,2 3 0 15,-4 10-5-15,2 8 5 16,-7 7-3-16,1 10 3 16,-2 0 0-16,0 0-5 15,-1 12 5-15,2 4 0 16,5 1-3-16,-3 2 3 0,5-2 0 15,0-2 2-15,5-1 1 16,-3-4-3-16,9-3 0 16,-7-7 0-16,6 0 1 15,-2 0-1-15,-3-19 0 16,-1-8-5-16,-2-2 12 16,-2 1-8-16,-4 2 1 15,0 6 0-15,4 4 2 16,-10 1-2-16,4 6-1 15,-8 3-2-15,-1 6-5 16,-14 0-5-16,0 0-41 16,0 0-24-16,0 15-48 15,-27 8-159-15</inkml:trace>
  <inkml:trace contextRef="#ctx0" brushRef="#br1" timeOffset="177988.51">29267 14901 1364 0,'0'0'68'0,"0"0"-55"15,0 0 106-15,0 0-67 16,0 0-7-16,0 0-3 16,0 0-42-16,-48 84 2 0,7-15 6 15,-5 14-5 1,-10 14 10-16,-11 3-13 0,-4 2 1 15,1-4 1-15,6-8-2 16,-1-10 0-16,15-18-2 16,7-13 9-16,3-9-15 15,13-12 8-15,9-6-22 16,3-8 9-16,8-2-69 16,5 3-47-16,2-2-68 15,0-4-361-15</inkml:trace>
  <inkml:trace contextRef="#ctx0" brushRef="#br1" timeOffset="178424.49">28452 15647 1311 0,'0'0'53'0,"0"0"-48"16,0 0-2-16,0 0 26 16,0 0 1-16,0 0-29 15,-2 34 12-15,11-4 43 16,-7 7-11-16,-2 2-5 0,0 5-9 16,0 8-18-1,0 1 20-15,0 4-32 0,0-4 0 16,0-12 14-16,6-10-15 15,10-9 0-15,5-8-2 16,-4-6 4-16,3-3-3 16,2-5 1-16,3 0 0 15,4 0 2-15,4-17-1 16,6-6-1-16,-2-8 7 16,10 3-5-16,-2-3 8 15,3 6-10-15,4 0 0 16,-10 6 6-16,1 3-6 15,-10 0-2-15,-6 3 0 16,-10 3-20-16,-7 1-38 0,-10 1-127 16,-14 2-676-16</inkml:trace>
  <inkml:trace contextRef="#ctx0" brushRef="#br1" timeOffset="182816.09">27258 17712 1495 0,'0'0'6'16,"0"0"6"-16,0 0 18 15,0 0-5-15,0 0-14 16,0 0-11-16,0 0-4 16,16 5 1-16,10-10 3 15,8-1 11-15,10-10-9 16,10 2-1-16,8-12 13 16,3-4-12-16,6-6 0 15,-5-6-2-15,4-2 0 16,-3 0 2-16,-9 3-2 15,-12 5 0-15,-10 7 1 0,-12-4-1 16,-5 5 0-16,-17-4-2 16,-2-8 2-16,0-2 5 15,-16 2-5-15,-11 4 0 16,0 9 0-16,-4 8 2 16,0 6 0-16,-9 9-2 15,-4 4 2-15,-8 0-2 16,-2 14 0-16,2 15 0 15,-4 0 7-15,4 2-3 0,6-1 3 16,3-2 8-16,5 2-3 16,5 0 17-16,4 4-23 15,2 2-4-15,2 8 7 16,4 9-9-16,5 5 4 16,3 4-4-16,1 0 0 15,10 2 6-15,2-2-6 16,2 0 0-16,27-3 10 15,12-1-7-15,1-11 9 16,0-8-7-16,3-9 0 16,-1-7 9-16,3-15-14 0,4-5 0 15,5-3 8 1,6-17-7-16,19-27 5 0,-4-13-6 16,8-16 7-16,-2 7-6 15,-12 2-1-15,-9 7 0 16,-10 16 4-16,-10 11-3 15,-22 12-1-15,-9 16-3 16,-11 2-8-16,0 0 10 16,0 0-49-16,0 0-50 15,-2 10-47-15,-7 4-303 16</inkml:trace>
  <inkml:trace contextRef="#ctx0" brushRef="#br1" timeOffset="183420.05">28319 17539 1197 0,'0'0'117'0,"0"0"-115"16,0 0 78-16,0 0 8 16,0 0-45-16,0 0-8 15,0 84 2-15,0-27-8 16,0 10 31-16,0 0-42 16,0 0-13-16,0-7 8 15,0-8-8-15,0-10-5 16,0-12-1-16,0-8-11 15,0-8 0-15,11-10-72 16,9-4-55-16,4-6-52 16,-2-28-495-16</inkml:trace>
  <inkml:trace contextRef="#ctx0" brushRef="#br1" timeOffset="183797.06">28641 17584 1379 0,'0'0'29'16,"0"0"16"-16,0 0 62 16,0 0-58-16,0 0-39 15,0 0-10-15,-68 42 13 16,41-22-13-16,-7 7 0 16,-1-2 1-16,4 6 0 0,-8-2-1 15,10 1 0-15,5-4 0 16,4 1 11-16,2-7-10 15,7-4-1-15,2-6 16 16,7-6-13-16,2 0 8 16,0-4-11-16,0 2 1 15,0 5-1-15,9-2 8 16,18 7-7-16,-3-2 22 16,5 0-14-16,5-2 3 15,-5-3-11-15,2 0 4 16,-2 1 1-16,0-4-6 15,-3 6 0-15,-4-6-2 16,3 4-27-16,0 0-56 16,-12 0-83-16,1 0-249 15</inkml:trace>
  <inkml:trace contextRef="#ctx0" brushRef="#br1" timeOffset="184367.89">28708 17770 894 0,'0'0'295'0,"0"0"-277"16,0 0 67-16,0 0 49 16,0 0-81-16,0 0-24 15,-6 0 18-15,6 0-14 16,0 0-14-16,0 0-7 0,0 0-6 15,4 0-1-15,23-3 15 16,0-6 1-16,2-1 6 16,2 0-26-16,0 2 0 15,-2-4 6-15,2 2-3 16,-6 4-6-16,-1-2 2 16,-8 4-11-16,-1 0-1 15,-1 2-69-15,-10-1-80 0,-4 3-346 16</inkml:trace>
  <inkml:trace contextRef="#ctx0" brushRef="#br1" timeOffset="184682.91">29190 17377 1405 0,'0'0'25'0,"0"0"-19"15,0 0 77-15,0 0-18 0,0 0-30 16,0 0-23-16,13 89 42 16,-4-43-21-16,0 2-2 15,2 6 2-15,-3 5-17 16,0 8-5-16,-2 4-11 15,1 3 0-15,-3-5-10 16,-2-8-11-16,6-15-44 16,-6-15-33-16,0-24-172 15</inkml:trace>
  <inkml:trace contextRef="#ctx0" brushRef="#br0" timeOffset="202121.24">23584 10168 1240 0,'0'0'44'0,"0"0"-43"16,0 0 3-16,0 0 33 0,0 0-1 15,0 0 33-15,0 0-53 16,-12 0-8-16,12 0 12 15,0 0-6-15,12-1 10 16,7-4 10-16,4-1-19 16,6 0 30-16,2-1-43 15,9-2 11-15,1 1 9 16,-4 0-13-16,3 4 3 16,3-2-7-16,-1 2 0 15,2-1 8-15,6-4-13 16,-1-1 0-16,8-2 13 0,11-6-8 15,-6 0 1 1,5 0-6-16,-9 0 3 0,-2 2 2 16,-10 2-5-16,-6 4 0 15,-9 4 5-15,-4 2-3 16,-5 2-1-16,-1 0-1 16,-4 0 0-16,8-4 16 15,-5 0-15-15,4 0 1 16,3-4 11-16,-9 4-10 15,2-1 5-15,0 2-8 16,-4 1 0-16,-1 1 8 16,-1-1-8-16,-1 1 0 0,1-1 4 15,-6 0-2 1,5 0-2-16,3 1 0 0,-3-3 1 16,6 3 1-16,-2-3-2 15,-1-1 0-15,-1 4 2 16,1-4-1-16,-3 3-1 15,-1 0 0-15,1 0 0 16,-9 2 1-16,0 2-1 16,4-1 0-16,-6 1 0 15,0 0 2-15,0-3-2 16,-2 3 0-16,0 0 0 16,0 0-1-16,0 0 1 15,0 0-2-15,0-2 2 0,0 2 0 16,0 0 2-16,0 0-2 15,0 0 1-15,0 0-1 16,5 0 0-16,-5 0 0 16,0 0 0-16,0 0 1 15,0 0-1-15,0 0-1 16,0-1-10-16,0-8 9 16,0-2-65-16,-23-3-52 15,-2 5-145-15</inkml:trace>
  <inkml:trace contextRef="#ctx0" brushRef="#br0" timeOffset="203526.88">24459 10184 888 0,'0'0'188'0,"0"0"-129"16,0 0-5-16,0 0 24 16,0 0-17-16,0 0-32 15,0-20 21-15,0 20-31 0,0 0-1 16,0 0 6-16,0 0-17 15,0 0 2-15,0 0-7 16,-6 11 2-16,-19 18 2 16,-4 14-6-16,-9 9 0 15,5 2-2-15,0-4 4 16,-3-6-2-16,9-10 0 16,7-8 1-16,3-9 10 15,5-12-9-15,10-1 0 16,-3-4 5-16,5 0-4 15,0 0 1-15,0 0-4 16,0 0 0-16,0 0 3 16,0 0-3-16,0 0-2 0,0 0-2 15,0 0 8-15,23-2-4 16,4-5 0-16,2-4 0 16,4 4-1-16,3-6 1 15,-5 3 0-15,0 1-2 16,-6-2 5-16,-8 5-2 15,-3 2-1-15,-10 2 1 16,-2 0 13-16,-2 0-9 16,0 0 18-16,0 0 5 15,0-2-13-15,0-14-4 16,0-10-4-16,-6-14-2 16,-10-4-2-16,-7 3-3 15,8 3-3-15,-3 11 2 0,5 0 1 16,-1 8-17-16,3 4-24 15,5 5-75-15,-5 2-300 16</inkml:trace>
  <inkml:trace contextRef="#ctx0" brushRef="#br0" timeOffset="205528.88">25818 15341 272 0,'0'0'368'0,"0"0"-366"16,0 0 69-1,0 0 104-15,0 0-63 0,0 0-19 16,-35-8 10-16,30 4-56 16,3-1-7-16,0 4 18 15,0 1-16-15,2-3 1 16,0 3-9-16,0 0-28 15,0-6-1-15,4-6-5 16,21-6 0-16,10 0 2 16,12 0-2-16,0 2 0 15,7 6-4-15,-8 0 8 16,-3 2-6-16,-12 8 2 16,-9 0-2-16,-6 0-3 15,-8 14 6-15,-1 9-1 16,2 12 10-16,-2 3 6 0,-3-2 14 15,7-6-18-15,1-10-6 16,3-10 1-16,3-4-6 16,7-6 3-16,1 0-4 15,5 0 0-15,3-20 9 16,8-6-9-16,4-7 0 16,4 2 6-16,1-1-3 15,0 1-5-15,-4 6 2 16,-5 6 0-16,-1 4-4 15,-1 3 4-15,2 2-57 0,-13-3-157 16</inkml:trace>
  <inkml:trace contextRef="#ctx0" brushRef="#br0" timeOffset="206628.4">27343 18119 900 0,'0'0'148'15,"0"0"-120"-15,0 0 97 16,0 0-56-16,0 0-33 16,120 118-14-16,-93-93-17 15,-1-7 30-15,3 2-16 0,-2-8-19 16,2-6 10-16,0-6-8 15,6 0-2-15,8-12-3 16,6-14-8-16,0-11 10 16,9 10-16-16,-2 0 16 15,-3 11 0-15,-6 6 2 16,-5 10 8-16,-9 0 9 16,-6 0 2-16,-4 4 25 15,-6 18-19-15,-1 2 11 16,-3 0 5-16,1-1-15 15,1-3-1-15,5-2-16 0,5-2-5 16,6 0 3 0,7-9-8-16,6-2 0 0,10-5-2 15,-3 0 2-15,5 0 0 16,-1 0-4-16,-3-9-1 16,-7 0 1-16,-1 1 3 15,-4-2-1-15,-5 6 2 16,2 4 0-16,-6-4 3 15,2 4-3-15,3-2 0 16,1-7 12-16,11 5-4 16,0-7-1-16,12-5-3 15,3-7 0-15,-1-2-6 16,5-6 2-16,-7-1 0 16,-2 6-6-16,-2 0 6 15,0 8 0-15,-12 6 2 0,-3 4 0 16,-4 7 1-16,-3 1 0 15,-5 0-1-15,4 0 35 16,0 0-27-16,1 0 0 16,-3 0 11-16,2 0-16 15,-2 0 0-15,3 0-5 16,-5 0 0-16,0 0-9 16,-2 0 7-16,-3 0-18 15,-1 5 8-15,3 1-25 16,-10 4-42-16,-3-8-218 15</inkml:trace>
  <inkml:trace contextRef="#ctx0" brushRef="#br0" timeOffset="207936.91">32028 14833 845 0,'0'0'590'16,"0"0"-590"-1,0 0 0-15,0 0 27 0,0 0 23 16,0 0 8-16,110-6-21 16,-79 0-23-16,6 0 21 15,8-2-18-15,6 2-1 16,7-2-6-16,11 2-8 15,4-1 12-15,8 6-11 0,2 1 2 16,-2 0 27 0,-4 0-25-16,-6 0 2 0,0 0 6 15,-9 1-10 1,0 6 14-16,-1-5-17 0,-10 3 1 16,-9-1 7-16,-5-1-10 15,-8-2 0-15,-12-1-1 16,-1 0 6-16,-7 0-8 15,-9 0 3-15,0 7-39 16,0-1-35-16,-34 6-176 16</inkml:trace>
  <inkml:trace contextRef="#ctx0" brushRef="#br0" timeOffset="212058.25">7918 12525 1420 0,'0'0'0'15,"0"0"-13"-15,0 0 13 0,0 0 1 16,0 0 45-16,0 0-43 15,0 0 2-15,9-14 7 16,7 14 2-16,-1 0 8 16,3 0-7-16,0 0-11 15,2 0 6-15,0 0-10 16,5 0 0-16,2-3-2 16,6-15 6-16,0-11-9 15,7-14 2-15,-2-1 3 16,-5 0-8-16,-2 5 8 0,-2 12 0 15,-4 9-5-15,-7 11 11 16,-5 2-7-16,-2 5 1 16,1 0 0-16,-6 0 2 15,7 5-1-15,1 9-1 16,1 7 16-16,1 2-2 16,7 0 10-16,-4-4-21 15,2-6-1-15,-1-7 7 16,2-4-9-16,0-2 0 15,3-6-1-15,2-18 6 16,0-4-9-16,-4 2 4 0,-2 3 0 16,-1 10 0-16,-5 3 0 15,1 4 0-15,-3 6-4 16,1 0 9-16,-3 0-6 16,4 0 1-16,3 6 0 15,3 4 1-15,-2-4 2 16,-1-5-3-16,5-1 3 15,-4 0 3-15,6-15-12 16,-2-15 5-16,1-8-30 16,-9 2-38-16,-4 1-115 15,-9 15-591-15</inkml:trace>
  <inkml:trace contextRef="#ctx0" brushRef="#br0" timeOffset="212616.18">8676 12184 1097 0,'0'0'104'0,"0"0"-85"16,0 0 1-16,0 0-1 0,0 0 23 15,-67 105-17-15,45-57 2 16,-5-1 1-16,0 3 0 16,-2-6 3-16,4-6-10 15,4-6 2-15,7-9 9 16,3-10-17-16,2-2 0 15,9-3-15-15,-3-6 0 16,3 0 3-16,0-2-3 16,0 0-4-16,0 0 2 15,0 0-5-15,16 0 3 16,13 0 4-16,9 0 0 16,5 0-5-16,5-8 5 15,2-4 0-15,-2 0-2 16,-3-1 5-16,-5 2 0 0,-9 3 0 15,-8 2-3-15,-10 2 23 16,-11 2-7-16,-2 2 5 16,0-4 16-16,0-15-17 15,-22-14 13-15,-12-21-33 16,-12-9-17-16,-4 5 14 16,8 11-21-16,13 22 0 15,5 15-40-15,4 10-81 16,2 10-378-16</inkml:trace>
  <inkml:trace contextRef="#ctx0" brushRef="#br0" timeOffset="-212550.75">6858 15480 914 0,'0'0'264'16,"0"0"-259"-16,0 0 16 16,0 0 13-16,0 0 10 15,0 0-6-15,0 0-32 16,0 0 2-16,11 0 6 0,7-1 25 16,8-4 13-16,10-1-34 15,4 0 9-15,6 1-10 16,8 2-11-16,4 3 10 15,2 0-12-15,3 0 0 16,3 0 20-16,6 0-21 16,6 0 0-16,7 0 16 15,2 0-14-15,-3 0 17 0,-6 0-14 16,0 0-8 0,-2 4 18-16,1 0-17 0,8-2 12 15,2-2 4-15,-4 0-16 16,-3 0 8-16,-2 2-9 15,-5-2 0-15,4 2 10 16,-6-2-8-16,-5 5 0 16,3-1 4-16,-1-1-1 15,-4 1 11-15,1-2-15 16,-1-2 0-16,-6 0 11 16,5 0-10-16,1 0-1 15,1 0 9-15,1 0-7 16,3 0 14-16,1 0-16 15,-10 0-1-15,5 0 11 16,-5-2-8-16,0-2-3 0,0 3 7 16,1-4-3-16,-9 4-1 15,4-1-3-15,2-1 0 16,5 3 12-16,-1-4-7 16,-2 2 1-16,3 1-6 15,-3-3 6-15,-2 4 3 16,-2-3-9-16,-1 1 2 15,-4 0 5-15,-1 0-7 16,-4 2 0-16,1 0 2 16,-3 0 1-16,1 0 9 15,2 0-12-15,-5-2 0 16,3-4 9-16,-1 2-9 0,1-2 1 16,1-1-1-1,4-2 3-15,-4 1 4 0,3-2-7 16,1 1 0-16,-4 2 3 15,-1 0-3-15,-5-2 0 16,-2 3 0-16,-1-4 2 16,6 2 0-16,1-3-2 15,12-6 0-15,2-2 8 16,9 0-8-16,4-1 0 16,1 0 0-16,-3 2 2 15,-5 0 2-15,1 4-4 16,-9 3 0-16,-5 6-1 15,2-1 1-15,-6-2 0 16,2 0 1-16,-2-2 3 0,-1-3 8 16,6 3-12-16,-3 1 0 15,4-4 4-15,-6 4-4 16,5 0 0-16,-10 1-1 16,0 1 5-16,-4 1-4 15,0 0 0-15,0 1 0 16,-3-1 1-16,1-4-1 15,2 1 0-15,4 1-1 16,0-5 4-16,1-1 3 16,-1-1-6-16,1 3 0 15,-5-3-3-15,-3 3 3 16,-1 1 0-16,-5 4-1 16,-5-1 3-16,1 2-5 0,-3-2 3 15,0 4 0-15,-4-2 0 16,6 1 2-16,-6 1-3 15,7 1 1-15,-8-1 0 16,-1 0 0-16,2 2 0 16,-9-1 0-16,2 3-1 15,-7 0 1-15,1-1 0 16,-5 1-1-16,2 0 3 16,-2 0-1-16,0 0-1 15,2 0 0-15,-2 0 0 16,3 0 0-16,-3 0 0 15,0 0-1-15,0 0 6 16,0 0-5-16,0 0 0 0,0 0 0 16,0 0-2-1,0 0 4-15,0 0-2 0,0 0 0 16,0 0 2 0,0 0-2-16,0 0 0 0,0 0 0 15,0 0-3-15,0 0 6 16,0 0-3-16,0 0 0 15,0 0 1-15,0 0-7 16,0 0 6-16,9 0 0 16,-1 0-2-16,6 0 4 15,6 1-2-15,-2 6 0 16,-1-1 1-16,6 1-5 0,-1 0 4 16,7-1 0-16,-2 2 3 15,4-2-3-15,-5-1 0 16,3-1 0-16,-2 1 2 15,2-2-1-15,0 6-1 16,0-3 0-16,7 2 3 16,-5 0 0-16,0 0 4 15,8-4-7-15,-4 2 7 16,3-5-6-16,6 8-1 16,1-3 0-16,1-2 2 15,4 2-2-15,-6 0 0 16,1-1 0-16,-3 1 1 15,1-3-1-15,1 1 0 16,0 0 0-16,6 0-1 16,1-2 3-16,0 4-2 0,5-2 0 15,-3 2 1-15,3-4-3 16,0 2 2-16,-3 1 0 16,-4-3 2-16,0-1-2 15,0 2-2-15,3-3 0 16,-4 0 4-16,4 0-1 15,-6 0-1-15,-1 0 0 16,-1 0 1-16,6-3-1 16,-4 3 0-16,-1 0 0 15,1 0 3-15,2 0-2 0,-1 0-1 16,-1 0 0 0,4 0 0-16,0 0 0 0,2 0 0 15,-3 0 0-15,4-3 4 16,1-6-6-16,-3-1 2 15,4 0 0-15,-1-2 4 16,-5 0-4-16,2-2 0 16,-2 1-1-16,5 2 2 15,-3 1-2-15,7 0 1 16,2 0 0-16,0 0-1 16,-2 0 2-16,-2 3-1 15,-2 0 0-15,-8 1 0 16,8 2-2-16,-3 2 2 15,2 2 0-15,3 0 0 16,-2 0 0-16,-3 0 0 0,2 0 0 16,-1 0 3-16,-1 0 2 15,2 2-5-15,1 2 0 16,-3-4 0-16,2 0 1 16,1 0-1-16,-3 0 0 15,5 0 3-15,-1-6-3 16,3-7 0-16,-2 2 0 15,0-1-3-15,-2 0 7 16,-6 2-4-16,8 4 0 16,-7 0 0-16,4 6 0 15,3 0 0-15,0 0 0 16,2 0 0-16,0 3 0 0,0 3 0 16,-2 3-1-16,1-4 1 15,-3 4-1-15,-3-4 1 16,5 4 0-16,1-5 2 15,7-1-1-15,-5-3-1 16,1 0 0-16,-2 0 1 16,7 0-1-16,-3 0 0 15,0-11 0-15,6 1 1 16,-6 0-1-16,5 2 0 16,0 0 0-16,4 2 3 15,1 2-2-15,-1 0-1 16,0 4 0-16,1 0-1 15,3 0 3-15,-2 0-2 16,12 0 0-16,-9 0 0 16,6 0 4-16,-8 0-4 0,-1 0 0 15,4 0 3-15,-11 0-2 16,1 0-1-16,0 0 0 16,-5 0 1-16,-6 0 1 15,-2 0-2-15,-12-5 0 16,-9 0 1-16,-4 1-1 15,-13 0-2-15,-3 4 2 16,-9 0 0-16,1-2 1 16,-3 2-1-16,-2 0 0 15,0 0 3-15,0 0-3 16,0 0-1-16,0 0 1 16,0 0 0-16,0 0-2 0,0 0 2 15,0 0 0-15,0 0 1 16,0 0 2-16,0 0-5 15,0 0 2-15,0 0 0 16,2 0-1-16,-2 0 1 16,0 0 0-16,0 0 0 15,0 0 0-15,0 0 0 16,0 0 0-16,0 0 0 16,0 0 1-16,0 0-1 15,0 0 0-15,0 0 1 16,0 0 0-16,0 0-1 15,0 0-1-15,0 0 1 16,0 0-2-16,0 0 2 0,0 0 0 16,0 0-3-16,0 0 5 15,0 0-4-15,0 0 0 16,0 0 2-16,0 0-2 16,0 0 2-16,0 0 0 15,0 0 2-15,0 0-1 16,0 0-1-16,0 0 0 15,0 0 0-15,0 0-1 16,0 0 1-16,0 0 0 16,0 0 0-16,0 0 1 15,0 0-2-15,0 0 1 16,0 0 0-16,0 0-3 0,0 0 3 16,0 0 0-16,0 0-2 15,0 0 7-15,0 0-9 16,0 0 4-16,0 0 0 15,0 0-2-15,0 0 2 16,0 0 0-16,0 0 0 16,0 0 0-16,0 0 0 15,0 0-1-15,0 0 2 16,0 0-2-16,0 0 1 16,0 0 0-16,0 0-2 15,0 0 3-15,0 0-1 16,0 0 0-16,0 0 3 15,0 0-7-15,0 0 4 16,0 0 0-16,0 0-2 16,0 0 6-16,0 0-5 0,0 0 1 15,0 0 0-15,0 0-1 16,0 0 1-16,0 0-1 16,0 0 1-16,0 0 1 15,0 0-1-15,0 0-1 16,0 0 1-16,0 0-1 15,0 0 1-15,0 0-8 16,0 0 5-16,0-3-11 16,-2-10-32-16,-25-11-30 15,-13-5-133-15,-14 5-1414 16</inkml:trace>
  <inkml:trace contextRef="#ctx0" brushRef="#br0" timeOffset="-196322.75">7974 18180 1452 0,'0'0'0'0,"0"0"-1"0,0 0-1 0,0 0-4 15,0 0 0-15,0 0 2 16,0 0 4-16,160 6-4 16,-86-30 6-16,8-11-2 15,3-5 0-15,0 7 0 16,2-4 5-16,-3 9-2 15,5 4 8-15,7 13 40 16,5 6-21-16,1 5-9 16,-2 6 12-16,0 14-7 15,-1 6 0 1,-1-2-21-16,-5 5-1 0,-6-6-1 0,-5-5 0 16,-6-4 0-16,6-8 20 15,7-6-21-15,9-6 12 16,5-24-14-16,6-14-2 15,1-8 2-15,-2-6 2 16,8 1-2-16,-4 16 0 16,-10 11 0-16,-2 13 9 15,-15 17-7-15,-2 0-2 16,-12 21 6-16,0 15 6 16,-3 4-1-16,-6 4 2 15,-2 0-12-15,-3-5 17 16,-1-6-18-16,2-7 0 0,2-10 3 15,11-12-1-15,12-4 1 16,4-6-3-16,2-23 0 16,3 0-2-16,-7-1 2 15,-8 8 0-15,-6 10 4 16,-3 11-4-16,-8 1 0 16,-1 7-1-16,-3 17 1 15,-2 2 1-15,0 6-1 16,-6 2 0-16,4-2 3 15,-1 1 0-15,9-12 3 16,11-4-6-16,12-17 4 0,11 0 0 16,6-17-4-16,2-13 0 15,-1-2-2-15,1 10 6 16,0 6-6-16,-6 9 2 16,-3 7 0-16,-1 0 0 15,-7 13 0-15,0 10 0 16,-6-2 9-16,4 2-6 15,2-1 1-15,4-3-2 16,0-1 1-16,7-5 9 16,4 1-12-16,12-10 0 15,1-4 8-15,5 0-6 16,-4 0-3-16,-10-6 1 0,-4-10 0 16,-1 4-4-16,-1-3 4 15,-9 1 0-15,3 9-2 16,-6-4 6-16,-8 9-4 15,5-4 0-15,-8 1-10 16,-1-3 6-16,-7-13-61 16,-21-6-101-16,-25-11-818 15</inkml:trace>
  <inkml:trace contextRef="#ctx0" brushRef="#br0" timeOffset="-157071.02">6983 12759 1301 0,'0'0'6'15,"0"0"-3"-15,0 0 13 16,0 0 44-16,0 0 22 16,0 0 1-16,0 0-49 15,-27-10-12-15,27 10 18 0,0 0-25 16,0 0 2-16,0 0-17 16,8-4 7-16,35-4-9 15,22-2 2-15,12-6 0 16,10-2 1-16,-6-3-1 15,-19 7-3-15,-20 3-10 16,-19 7-38-16,-17 4-16 16,-6 0-55-16,-14 15-64 15</inkml:trace>
  <inkml:trace contextRef="#ctx0" brushRef="#br0" timeOffset="-156703.41">7272 12771 1307 0,'0'0'42'0,"0"0"-33"0,0 0 27 15,0 0 45-15,0 0-22 16,0 0-19-16,-80 126-29 16,51-73 14-16,2-6-25 15,5-8 2-15,9-13 7 16,5-12-9-16,6-10 0 15,2-4 0-15,0 0 1 16,0 0-9-16,2 0 8 16,25 0 0-16,9 0-2 0,7 3 2 15,5-3 0 1,-1 0 0-16,-5 0 2 16,-13 0 4-16,-15 0-6 0,-3 0 0 15,-11 0 26-15,0-27 12 16,-29-21-10-16,-15-20-28 15,-10-11-7-15,3 1 2 16,9 10-64-16,15 14-94 16,18 20-808-16</inkml:trace>
  <inkml:trace contextRef="#ctx0" brushRef="#br0" timeOffset="-155298.11">16655 15191 1340 0,'0'0'6'0,"0"0"-10"16,0 0 4-16,0 0 0 15,0 0 54-15,0 0-8 16,0 0-38-16,0 39-8 16,0-3 11-16,0 10 23 15,0 12-23-15,-14 8-4 16,-6 2 7-16,2-1-14 15,3-11 5-15,3-12-5 0,10-16 0 16,2-6 2-16,0-12-2 16,0-6-1-16,9-4-2 15,15 0 4-15,19 0-1 16,10-2 0-16,7-15 0 16,5 5-2-16,-5-5 2 15,-4 3 0-15,-9 0-2 16,-5 2 5-16,-15 6-4 15,-12 0 1-15,-10 2 0 16,-5-9 18-16,-5-12 27 16,-26-24-45-16,-11-16 0 0,0-14-43 15,3 3-43 1,22 8-172-16</inkml:trace>
  <inkml:trace contextRef="#ctx0" brushRef="#br0" timeOffset="-149665.36">11521 12868 1493 0,'0'0'0'0,"0"0"0"16,0 0 5-16,0 0 34 15,0 0 19-15,0 0-21 16,-89-4-25-16,78 4 3 15,-5-3-6-15,-4 1-3 16,-2 1 20-16,-14-4-21 16,1 4-1-16,-10 1 7 15,-6 0-3-15,-5 0 4 16,0 0-2-16,-6 0-9 16,0 0 18-16,-3 1-15 0,-4 5 1 15,6 0 3-15,4-2-7 16,3-4 7-16,4 0-8 15,6 0 6-15,-1 0 0 16,5 0-6-16,-1 3 0 16,1-2 2-16,0 8 0 15,-1-4 0-15,1 4-2 16,4-3 0-16,2 0 1 16,0-2-1-16,7 0 0 15,-2-1 0-15,2 1 3 0,2 1-3 16,-1 1 0-16,-3 0 0 15,-3 1-3-15,-2 2 3 16,3 1 0-16,-3 0-2 16,3 0 7-16,2-2-6 15,0-2 1-15,4 0 0 16,2-2 0-16,6 0 0 16,-4 2 0-16,-2 0-2 15,5 1 7-15,-2-1-7 16,4-1 2-16,-2 3 0 15,0 0-4-15,2 0 4 16,-1 0 0-16,-2-1-3 16,8-1 7-16,-3-1-4 15,8-2 0-15,-2 4 0 0,-3-5-1 16,2 2 1-16,2 0 0 16,-4 2-2-16,-1 1 5 15,-3 0-4-15,-2 0 1 16,4 0 0-16,-3 3 0 15,1-2 0-15,1 0 0 16,1 1-4-16,-4-2 10 16,4 1-5-16,-1 1-1 15,3-4 0-15,-1 4-3 16,1-3 3-16,4 1 0 16,-2 3-1-16,-2-1 4 15,-1 0-4-15,-1 0 1 0,3-2 0 16,-1-1-1-16,5 3 1 15,-2-4 0-15,1-1-4 16,5 1 11-16,-2-1-9 16,1 0 2-16,-2 3 0 15,-2-1-1-15,1 3 1 16,-2-1 0-16,1-1 0 16,1 2 1-16,1-1-1 15,0-2 0-15,0 0 2 16,5 0-6-16,-2-2 4 15,2 2 0-15,-5 2-2 16,3-2 8-16,-1-1-6 16,-4 1 0-16,0 1 0 0,3 1-3 15,-4 0 3-15,-3-2 0 16,7 2-2-16,-6-1 4 16,1 2 1-16,3-5-3 15,0 0 0-15,2 0 0 16,-1 0 0-16,3 0-2 15,0-2 1-15,-3 4 2 16,0 0-1-16,-2 0 0 16,3 2 0-16,-1-2 0 15,0 2 0-15,0 1 0 16,-6 0-3-16,4 4 6 16,-2-2-3-16,-4 3 0 0,1 1 0 15,1-4 0-15,-3 3 0 16,5-1 0-16,-1-4-3 15,-1 2 6-15,9-4-2 16,-2 2-1-16,-2-1 0 16,4-2-2-16,-3 3 2 15,5 2-2-15,-2 0-1 16,-5 6 4-16,4-1-2 16,-4 4 1-16,3 0 0 15,-3 0 0-15,2-1 0 16,-2-2 0-16,5 1-3 15,-5 4 6-15,5-2-4 16,-6 4 1-16,6-2 0 16,-5 2-1-16,3 5 1 15,-4-1 0-15,2 6-1 0,-1-4 3 16,-1 2-2-16,6-5 0 16,2-2 0-16,0-1-1 15,2-2 1-15,0 2 0 16,0 2-4-16,0 2 8 15,0 0-5-15,0 1 1 16,0-2 0-16,2 4-1 16,4-2 1-16,4 5 0 15,1 1-1-15,-3-1 3 16,6 0-1-16,7 0-1 16,-2 0 0-16,-1 2 0 15,2 0 0-15,0 5 0 0,-4 0-3 16,6 2 6-16,-2 0-3 15,3-2 0-15,-2 1 0 16,8-4 0-16,-2 2 0 16,2-6 0-16,5-1 0 15,-1-2 1-15,0 4 1 16,10-3-2-16,-5-2 0 16,-3-6 2-16,5 0-2 15,-3-2 0-15,5-2-2 16,0 3 5-16,-2-5 0 15,7 3-3-15,-2-4 0 16,1-2 6-16,1 3-5 16,2-3-1-16,2-4 0 0,3-1 3 15,4-1 4 1,-1-4-7-16,1-1 0 0,0-4 4 16,0 0-4-16,9 0 0 15,-5 0-1-15,7 0 3 16,-3 0 3-16,-2-4-5 15,-6 3 0-15,5-2 6 16,-11 3-6-16,6-1 0 16,3-2 4-16,-3-3-4 15,0 5 9-15,-2-6-9 16,-4 1 0-16,2 1 3 16,-2-3-3-16,-4-1 0 0,-3 4-1 15,-1 0 4-15,-1 1-1 16,-3 2-2-16,0-4 0 15,-5 6 6-15,8-4-6 16,-3 1 0-16,5-7 0 16,6 1 3-16,0-5 0 15,10 1-3-15,1 0 0 16,-2-3-1-16,-4 4 1 16,-10 0 0-16,-3 4-2 15,-5 0 6-15,-5 2-7 16,1 0 3-16,-1-4 0 15,0 1 1-15,3-2-1 16,5-3 0-16,5 0 2 16,1-4 0-16,-5 4-1 15,-2 0-1-15,-9 2 0 0,-4 2-1 16,0-2 1-16,-7 3 0 16,7-4-2-16,-1 3 6 15,3-4-3-15,0-4-1 16,2-3 0-16,6 1 1 15,-2-2-1-15,-4-3 0 16,-2 2 0-16,-3 2 2 16,-1 0-2-16,-7 3 0 15,3-2 0-15,-4-6 2 16,-1 2-2-16,-3-1 0 16,0 5-2-16,-6 3 4 15,4-1-1-15,-7 0-1 16,3 0 0-16,-2-5 0 15,-3 6 0-15,3-6 0 0,-3-3 0 16,-2-5 5-16,2-6-8 16,0-3 3-16,0 2 0 15,-2 2-1-15,2 3 1 16,-2 4 0-16,0 1-1 16,0 0 7-16,0-3-8 15,0 1 2-15,-4-1 0 16,-9 2 2-16,1-5-2 15,-1 0-4-15,2 2 3 16,0 0 2-16,0 4-2 16,-1 6 1-16,4-3 0 15,-5 3-1-15,-1-2 1 16,-1-2 0-16,-6 1-1 16,3-4 3-16,-8-5-2 0,-1-2 0 15,5-1 0-15,-1 4-1 16,4 8 1-16,-2 2 0 15,3 3-3-15,3 1 8 16,-5 0-7-16,-5-2 2 16,-4-2 0-16,-2-2 1 15,-5 0-1-15,1-4-1 16,-3 2-2-16,3 0 6 16,-1 4-5-16,7 2 2 0,-2 0 0 15,-8 0 3 1,2-2-3-16,-3 2-2 0,-5-3-2 15,-4 2 8-15,2 0-4 16,-1-3 0-16,-2 3 0 16,4 0 0-16,3 4 0 15,1 2 0-15,2 4-2 16,-1 0 7-16,8 4-9 16,-5-1 4-16,7 3 0 15,2 1-3-15,7 1 3 16,2 2 0-16,4-2-3 15,3 2 8-15,4-2-6 16,2 2 1-16,-4 0-10 16,3 0 7-16,-6 2-55 15,-7 0-66-15,2 2-239 16</inkml:trace>
  <inkml:trace contextRef="#ctx0" brushRef="#br0" timeOffset="-148280.3">10068 15775 1159 0,'0'0'37'0,"0"0"-10"0,0 0 12 15,0 0 12-15,0 0-31 16,0 0-4-16,0 0-16 16,0-2 0-16,0 2 26 15,0 0-15-15,-6 14 1 16,-8 14 23-16,-8 12-11 16,2 10 8-16,-5 8-14 0,-4 5 5 15,2-2 5 1,-4 0-12-16,2-7 5 0,2-4-14 15,6 0-3-15,0-5-1 16,4-1-3-16,1-4-9 16,7-9 1-16,-5-4-47 15,10-10-16-15,-7-2-53 16,7-7-71-16,-8-8-590 16</inkml:trace>
  <inkml:trace contextRef="#ctx0" brushRef="#br0" timeOffset="-147956.95">9638 16261 1361 0,'0'0'4'0,"0"0"8"15,0 0 16-15,0 0 21 16,0 0-19-16,0 0-26 15,-18-5-8-15,18 14 4 16,0 24 0-16,0 16 18 16,0 10-2-16,0 2-6 15,0-3 5-15,0-12-7 16,0-16 6-16,0-9-14 16,0-16 0-16,14 5 0 15,3-7 0-15,6-3 0 0,10-7-4 16,10-33 3-16,12-18 0 15,7-10-39 1,6 0-43-16,-6 12-65 0,-13 14-552 16</inkml:trace>
  <inkml:trace contextRef="#ctx0" brushRef="#br0" timeOffset="-146252.02">9030 18042 1499 0,'0'0'15'0,"0"0"-13"16,0 0-2-16,0 0 24 15,0 0 5-15,0 0-8 16,-11 0-21-16,11 0 0 16,0 0 10-16,0 0-2 15,0 0 4-15,0 0 0 16,0 0-2-16,0 0 15 15,0 0-19-15,0 0-2 16,0 0 5-16,0 0-9 16,0 0 2-16,0 0-2 0,0 0 0 15,0 0-3-15,0 0 3 16,0 0-7-16,0 0 2 16,0 0-21-16,0 0-8 15,0 0-34-15,2 1-60 16,0 7-71-16</inkml:trace>
  <inkml:trace contextRef="#ctx0" brushRef="#br0" timeOffset="-144087.52">16283 15302 1209 0,'0'0'74'16,"0"0"-69"-16,0 0-2 15,0 0 13-15,0 0 49 0,0 0-41 16,-8-2-14-16,8 2-10 15,14 2 0-15,13 12 11 16,11 0-4-16,9-4-7 16,8-10 0-16,15 0 0 15,9-6 4-15,10-18-4 16,7-3 0-16,0 0-1 16,-11 5 3-16,-9 8-4 15,-5 12 2-15,-13 2 0 16,-2 2-3-16,-12 14 4 15,-2 2-1-15,-1 0 33 16,-1-6-15-16,-5 2 6 0,7-4-14 16,-8-2-8-16,4-6 20 15,-5-2-22-15,5 0 3 16,4 0 4-16,3-10-4 16,11-11 2-16,11-4-5 15,-3-1 0-15,5 3 4 16,-2 8-4-16,-7 4 0 15,-6 8-1-15,-9 3 1 16,-10 0 0-16,3 0 8 16,-3 0-4-16,7 0 35 15,12 0-36-15,2-2 1 0,4-12 4 16,9 0-6-16,-2 1 1 16,-5 4-3-16,-8 0 0 15,-7 8-7-15,-5 1 7 16,0-3 0-16,3-1 7 15,11-7-3-15,13-10 2 16,8-1-6-16,6-6 3 16,4 6-3-16,0 4 0 15,-7 8 0-15,-8 6 2 16,-12 4 1-16,-2 0 8 16,-10 8 1-16,4 4 0 15,4-3 14-15,1-1-20 0,11-1-1 16,-4-1 4-16,5-2-7 15,2-2 0-15,-1 4-2 16,-1 2 3-16,-7 2 4 16,0 0-6-16,-4-2 1 15,7-3 10-15,-3-1-5 16,7-4 3-16,0 0-10 16,1 0 3-16,-10-7 1 15,-16-3-4-15,-11 4 0 16,-12 4 0-16,-19 0 0 15,-2 1-5-15,-14-2-41 16,-39 0-91-16,-25 3-539 16</inkml:trace>
  <inkml:trace contextRef="#ctx0" brushRef="#br0" timeOffset="-143230.67">15625 15433 1114 0,'0'0'18'0,"0"0"-18"15,0 0 0-15,0 0 14 16,0 0-14-16,0 0 0 16,45-19 10-16,-26 13-8 15,2-2 8-15,1 2 19 16,3-5-10-16,1 5 24 15,3-7-14-15,0 5-10 16,2 0 7-16,-2 0-7 16,2 1 0-16,0 0-6 15,8 1 11-15,-8 2 20 16,-5 4-42-16,-1 0 3 16,-5-2-2-16,-7 2-3 0,-3-2 0 15,-2-2 0-15,3 2-39 16,-1-4-72-16,-6 2-396 15</inkml:trace>
  <inkml:trace contextRef="#ctx0" brushRef="#br0" timeOffset="-139322.47">14246 17979 1162 0,'0'0'20'0,"0"0"6"15,0 0 48-15,0 0-15 16,0 0-16-16,0 0-37 16,0 0-3-16,-22 54 1 15,-1 0-4-15,3 8 0 16,-2-3 6-16,0-5 8 15,1-18 8-15,8-14 1 16,7-5-7-16,-4-4 1 16,10-3-17-16,-2-6 0 0,2-4 1 15,0 5-1-15,0-5 0 16,0 0-2-16,0 0 2 16,0 0-5-16,0 0 4 15,2 0-1-15,25 4 1 16,2 2 2-16,12-4-2 15,3 3 0-15,0 1 1 16,3-6 0 0,-5 0 0-16,-6 0 0 0,-9 0 5 15,-11 0-3-15,-12 0 4 16,-2 0 2-16,-2-6 24 16,0-11 37-16,0-22-38 15,-18-29-30-15,-6-13 1 16,0 1-1-16,-1 4-2 0,0 22 1 15,4 14-20-15,2 18-9 16,9 10-36-16,-9 12-37 16,-1 0-315-16</inkml:trace>
  <inkml:trace contextRef="#ctx0" brushRef="#br0" timeOffset="-80101.85">7909 17770 1212 0,'0'0'53'0,"0"0"-1"16,0 0 13-16,0 0 24 15,0 0-39-15,0 0-13 16,0 0 0-16,-45-41-13 16,32 30-3-1,5 1 6-15,-8 6-15 0,-7 2 17 16,-6 2-23-16,-4 0-6 15,-3 0 0-15,1 10 3 16,-1 20-2-16,1 8-1 16,6 5 0-16,4-2-4 15,10-4 4-15,10-11 0 16,0-12-2-16,5-6 2 16,0-2-3-16,5-2-3 0,17 4-4 15,14 0 3-15,9-2 7 16,3-2 0-16,4-4-2 15,-8 0 4-15,-8 0-3 16,-8 0 1-16,-9 0 0 16,-11 0 3-16,-8 0 0 15,0 0-3-15,0-2 22 16,0-14-6-16,-6-8 1 16,-17-10-17-16,-6-2 0 15,3 8 0-15,4 6 0 16,-1 10-7-16,6 12-37 0,-8 0-137 15,1 3-705-15</inkml:trace>
  <inkml:trace contextRef="#ctx0" brushRef="#br0" timeOffset="-79274.09">10926 17602 1618 0,'0'0'10'0,"0"0"-10"0,-134 98 10 16,90-51-2-16,2 3 19 16,5-2-27-16,14-8 16 15,4-8-15-15,15-10 0 16,4-6 9-16,0-4-10 16,18 0 0-16,10-6 0 15,13 2 0-15,1-8 1 16,5 0-1-16,2-12 0 15,-2-15 3-15,-7-6-3 16,-11-1 6-16,-11 8 3 0,-16 3 3 16,-2 3 23-16,-31 0-14 15,-25-4-16-15,-18 6-5 16,-8 6 0-16,4-2-25 16,9 1-51-16,15-28-260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5:13:20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20952 6316 1234 0,'0'0'5'16,"0"0"45"-16,0 0 32 16,-115-72-45-16,76 54 23 0,4 2-39 15,-7 0 8-15,-1 4-26 16,-1 0 4-16,-6 3 12 16,2 2-6-16,-8-1 3 15,2 2-5-15,6-2-10 16,-6 2 20-16,0-1-21 15,4 4 0-15,-4 1 8 16,-2 2-6 0,7 0 1-16,-6 0-3 15,-1 8 2-15,-9 6 6 16,3 4-8-16,4 1 0 16,2 2 4-16,9-1-1 15,5 0 0-15,4 2-3 16,5 2 0-16,-3 2 0 15,3 9 0-15,-10 2 0 0,-1 7 4 0,-1 6-4 16,-8 3 6-16,4-3-6 16,7 0 0-16,1-3 10 15,12 0-10-15,4 3 0 16,8 9 5-16,1 1-4 16,3 2 8-16,0-2-9 15,8-4 3-15,-2-4 5 16,7-3-8-16,0-1 0 15,0 0 4-15,9 0-4 16,7 4 3-16,4 2-3 16,4-2 0-16,5 3 2 15,0-4-2 1,12-2 0-16,1-1 5 0,2-7-5 16,12 0 3-1,0-7-3-15,0-4 1 16,2-4 0-16,-2-2-1 15,-4-4 0-15,4-4 0 0,2 1 2 0,0-7-3 16,0 0 1-16,3-2 0 16,-9 0-1-16,2-4 1 15,0 0 0-15,-6-2 2 16,6-2 0-16,0 0-1 16,-3 0-1-16,2-6 0 15,-1-8-1-15,-3-5 1 16,-7-2 0-16,2-4-2 15,-1-4 6-15,-1-6-6 16,1-1 2-16,-1-8 0 0,0-4-2 16,3-2 2-16,-1 0 0 15,-1-1 2-15,-3 4-1 16,0-4 0-16,-7 3-1 16,-4 2 0-16,-2-2 1 15,-9 0-1-15,-1-4 0 16,2-3-1-16,-11 3 2 15,1 2 1-15,-4 8-2 16,-3 8 0-16,-2 6 0 16,0 6 0-16,0 4-3 15,-2 0 1-15,-14 7-54 16,-9 5-50-16,-8 6-281 16</inkml:trace>
  <inkml:trace contextRef="#ctx0" brushRef="#br0" timeOffset="1542.71">19150 8019 1159 0,'0'0'5'16,"0"0"2"-16,0 0 31 0,0 0 21 16,0 0-9-16,0 0-43 15,4-6 2-15,-4 6 0 16,0 0-9-16,-16 18 0 16,-13 12 10-16,-11 10-6 15,-8 10 1-15,-10 8 3 16,-2 8-6-16,-3 10 23 15,10 11-15-15,-3 5 12 16,2 6 13-16,1 0-21 16,6 1 1-16,-7 1-4 15,8 0-9-15,-6 5 20 0,2 3-20 16,-4 4-1-16,-2 6 8 16,0 1-7-16,0-1-2 15,6-2 7-15,-4-1-7 16,8 0 20-16,1-2-20 15,5-2 0-15,2-7 6 16,7-9-5-16,0-4 6 16,2-3 3-16,-2 2-8 15,2-5 11-15,-5-3-13 16,3-2 0-16,2-3 8 16,-4-1-3-16,4-1-1 15,2-6 7-15,0 1-7 16,9-4 10-16,-4-3-14 15,6-2 0-15,1 2 7 0,-1-1-7 16,-2 9 2-16,-2-2-2 16,2 2 4-16,1-5 2 15,-4-3-6 1,11-7 0-16,-9-5 8 16,4 2-8-16,-1-1 0 15,1 2 1-15,-3 2 3 16,-5 4 2-16,6 3-6 15,-8 2 0-15,5 4 12 16,-7-2-11-16,0-4-1 0,6-5 2 16,-2-1 2-16,8-6-1 15,1 3-3-15,1-4 0 0,-3-1 3 16,5 1-3-16,2-1 1 16,-4 5-2-16,-2-3 4 15,-6 3 4-15,3 3-7 16,-1-3 0-16,-4 2 7 15,7-2-7-15,-1-2 0 16,3 0 0-16,1-2 6 16,-3 1 0-16,5-3-6 15,-2 4 0-15,-1 4 8 16,-3 4-7-16,-1 1-1 16,-3-1 2-16,6-2 1 15,-5-2 2-15,0-2-5 16,2-6 0-16,5-10 13 0,-1 2-13 15,8-5 2-15,-3-3-2 16,2-2 3-16,0 0-5 16,5-4 2-16,0 2 0 15,-5-2 2-15,3 1-2 16,2 0-1-16,-8-2-2 16,8 2 6-16,-2-6-4 15,2-6 1-15,-3-1 0 16,3-5 2-16,0 0-2 15,2-1-2-15,0 6 0 16,-2 2 4-16,0-1-1 16,-6 5-1-16,6-5 0 0,0-1-1 15,0-3 1-15,0-3 0 16,2-4 0-16,0-2 5 16,0 0-8-16,0-1 3 15,0 5-6-15,0 3 1 16,0 1-5-16,0-4-13 15,0-6-15-15,8 0-58 16,19-29-67-16,9-18-51 16</inkml:trace>
  <inkml:trace contextRef="#ctx0" brushRef="#br0" timeOffset="2197.42">16470 14309 1037 0,'0'0'130'15,"0"0"-93"-15,0 0 73 16,0 0-45-16,0 0-29 0,0 0-6 16,-21-6-24-1,19 6-3-15,2 0 5 0,0 0-2 16,0 0 3-16,0 0-4 16,0 0-5-16,0 0 13 15,0 8-11-15,0 10 2 16,0 2 16-16,0 4-14 15,0 5 12-15,0 3-8 16,0 6-10-16,9 0 22 16,-5 2-15-16,6-4 2 15,-4 2 5-15,1-4-10 16,-1-3 5-16,6-6-8 16,-6-3 5-16,5-4-6 15,-3-6 2-15,0 1-2 16,3-5 1-16,3-2 3 0,-3-2-3 15,5-3-1-15,1 2 0 16,1-3-1-16,6 0 1 16,3 0 0-16,-5-3 3 15,10-8 0-15,-3-4 4 16,-5 0-7-16,3-2 0 16,-3 4 4-16,-6 0-4 15,-4 7 0-15,-3 2-1 16,-9 4 4-16,0-2-7 15,7-2-5-15,-2-4-41 16,6-2-28-16,2-2-98 16</inkml:trace>
  <inkml:trace contextRef="#ctx0" brushRef="#br0" timeOffset="5198.22">16821 16409 1120 0,'0'0'66'16,"0"0"-62"-16,0 0 13 0,0 0 47 16,0 0-36-1,0 0-20-15,0 0-2 0,-13 0-4 16,13 0-1-16,0 18 3 16,11 0 14-16,3 8 20 15,1 2-23-15,3 8 4 16,4 0 19-16,-4 6-24 15,5 3 1-15,-6-5-9 16,10-1-4-16,-2 0 20 16,4-5-22-16,2-2 0 15,4 2 12-15,5-6 3 16,3 4-5 0,1 0-8-16,-1-3 1 0,-1-2 18 0,-2-3-18 15,1 1-2-15,1-1 14 16,0 2-10-16,-2-4 3 15,2 0-6-15,0-2 0 16,1-1 9-16,-1 4-10 16,2-1-1-16,-1 2 10 15,4 2-8-15,-7 0 6 16,7-2-2-16,0 2-2 16,-1-2 3-16,8 2-2 15,0 1-5-15,-4-5 12 16,8 4-11-16,5-2 4 15,-1-4-4-15,12 2 4 16,4-4-1-16,0-2-4 16,-3-4 0-16,2 3 2 15,-6-2 0-15,-7-1-1 16,3-2-1-16,-5-1 0 0,8-1 6 16,3 1-5-16,0-1 1 15,8-2 3-15,-8-2-5 16,10 0 7-16,-5 1-7 15,4-2 0-15,1 0 8 16,-6-3-8-16,4 0 0 16,-6 0 3-16,6 0-1 15,-3 0-2-15,4-3 0 16,5 0 3-16,-2-6-5 16,0 5 2-16,-12-6 0 15,-2 6 0-15,-11-5 1 16,0 4-1-16,3-3 0 15,-5 4 5-15,2-6-6 0,0 4 1 16,5-11 0-16,-1 0-1 16,3-1 3-16,-3 3-2 15,0 0 0-15,-9 1 0 16,-8 1 1 0,-5 4-1-16,-1 3 0 0,-10-2-1 15,2-2 2-15,3-4-2 16,-3-2 1-1,7-6 0-15,-5 4 3 16,4-1-3-16,-11 1 0 0,-1 5 1 16,-7 0-1-16,1 3 1 15,-8 1-2-15,-3 0 3 16,4-3-5-16,-1 4 3 16,3-6 0-16,4-4 0 0,-2 0 4 15,-2 4-5-15,1-2 1 16,2 6 0-16,-11 0-1 15,1 2 1-15,-7 8 0 16,0-2-1-16,-2 2 3 16,0 0-2-16,0 0 0 15,0 0 0-15,0 0-3 16,0-3 3-16,0 3 0 16,3-1 1-16,-3-1 0 15,0 2-1-15,0-3 0 0,0 3 0 16,0 0 0-16,0 0 0 15,0 0 0 1,0 0 0-16,0 0 1 0,0 0-2 16,0 0 1-1,0 0 0-15,0 0-5 16,0 0 5-16,0 0 0 0,0 0-2 16,0 0 4-16,5 0-2 15,-5 0 0-15,0 0 0 16,0 0-1-16,0 0 1 15,0 0 0-15,0 0 0 16,0 0 1-16,0 0-1 16,0 0 0-16,0 0 0 0,0 0 2 15,0 0-2 1,0 0 0-16,0 0 1 0,0 0 0 16,-19 0-2-16,2 0 1 15,-10 0 0-15,0 5-10 16,-4 5 10-16,0 0-3 15,-2 2-1-15,-6 1 5 16,6 2-2-16,-5-3-1 16,7-2 2-16,4 1-7 15,2-6 7-15,8 1-6 16,3 2 3-16,3-4 2 16,-2 0 1-16,4-2-5 15,-2 2 5 1,2 1-4-16,2-4 4 0,-2 4 0 15,5-4-2-15,0 1 4 0,-3 1-4 16,7-3 2-16,0 0 0 16,0 0-6-16,0 0 6 15,0 0-16-15,0 0 5 16,0 0-3-16,0 0 7 16,0 0 0-16,13 0 7 15,3 0-3-15,6-6 3 16,-2 1 0-16,9-1 0 15,2 2 1-15,-2 0-2 16,3-2 1-16,-3-2 0 16,2-1 0-16,-2-4 0 15,0-5 0-15,0-1 2 0,0-2-2 16,-5 7 0 0,-6 2 0-16,-2 7 0 0,-5 0 0 15,-7 5 0-15,-2 0 0 16,0 0-1-16,-2 0 1 15,0 0 0-15,0-4 0 16,5 4 1-16,-5 0 0 16,4 0-1-16,1 0 0 15,4 0 5-15,2 0-5 16,-7 0 2-16,6 0-2 16,-6 0 3-16,7 4 0 0,-5 2-3 15,8 4 0 1,-1 0 9-16,3 4-7 15,-1 1-1-15,6 0-1 16,-6 1 2-16,3 3 5 16,-2-4-6-16,-3 3 0 15,0 4 10-15,-1-4-9 16,-8 0 2-16,0 0-4 16,3 0 6-16,-5 0-2 15,0-1-4-15,3-7 0 0,0 1-1 16,-3 0 1-16,-2-7 0 15,0 0-1-15,2-4-10 16,-2 0 1-16,0 0-30 16,0-8-86-16,0-20-206 15</inkml:trace>
  <inkml:trace contextRef="#ctx0" brushRef="#br0" timeOffset="21451.03">14246 6749 1238 0,'0'0'11'0,"0"0"10"0,0 0 26 16,0 0-5-16,0 0-1 15,0 0-41-15,0 0 1 16,0 0-1-16,0 0 1 15,0-4 34-15,0 4-26 16,0 0 11-16,0 0 8 16,0 0-8-16,0 0-6 15,0 12-14-15,0 23 4 16,-3 11 5-16,-1 8-8 16,-5 0 3-16,3-8 10 15,-3-6-11-15,6-6 8 0,-1-8-11 16,-1-4 4-1,3-8 4-15,0-6-8 0,2-3 0 16,0-5 1-16,0 0 1 16,0 0-4-16,0 0 2 15,0 0-25-15,0-6-21 16,0-7-141-16</inkml:trace>
  <inkml:trace contextRef="#ctx0" brushRef="#br0" timeOffset="22381.11">14500 6894 242 0,'0'0'1081'16,"0"0"-1080"-16,0 0 5 0,0 0-6 15,0 0 21 1,0 0 3-16,2 34-16 0,-2-6 6 15,0 2 9-15,0 4 9 16,0 0-6-16,0 0-11 16,-14 0-7-16,1 1 22 15,-5-4-26-15,-6-1 1 16,0-1 10-16,-1-2-13 16,-2-9 6-16,0 1-8 15,0-5 0-15,4-3 3 16,-6-2-3-16,-3-3 0 15,3-4 3-15,0 0-2 16,7-2 4-16,-5 0-5 16,2 0 2-16,6 0 5 0,-4 0-7 15,5-4 0-15,1-9 3 16,1 3-2-16,1-7-1 16,1-6 0-16,5 0 0 15,0-7-1-15,5-6 1 16,2-4 0-16,2-2 1 15,0-1 1-15,0-1-2 16,0 2 0-16,0 4 0 16,0 1-1-16,0 4 1 15,4-4 0-15,9 1-1 16,8 1 2-16,-4-3-1 16,3 1 0-16,1 6 0 15,-2 0 0-15,-1 3 0 0,5 6 0 16,-6 4 0-16,-1 4 1 15,-1 3 1-15,1 4-2 16,7 3 0-16,-4 1 3 16,8 3-3-16,2 0 0 15,-2 0 2-15,2 0-1 16,-2 8-1-16,-3 9 0 16,-4 3 6-16,-4 4 4 15,-1 1-10-15,-1 2 0 16,-3 5 13-16,-2 4-12 15,-7 4 7-15,0 0-8 16,-2 5 8-16,0-1 1 0,0 4-9 16,0-2 0-16,0-4 10 15,0-3-10-15,-4-8 5 16,-1-6-5-16,3-10 3 16,2-9-4-16,0-3 1 15,0-3-16-15,-4 0-8 16,-8-10-68-16,-7-18-353 15</inkml:trace>
  <inkml:trace contextRef="#ctx0" brushRef="#br0" timeOffset="23563.08">14268 11226 1347 0,'0'0'25'0,"0"0"-22"0,0 0 3 16,0 0 9-1,0 0-3-15,0 0-11 0,-15 0-2 16,21 0-2-16,7 5 3 15,3 5 3-15,-1 0-1 16,1 3-1-16,5 2 22 16,-8 2-22-16,-5-1 10 15,2 1-11-15,-8 1 0 16,-2 3 4-16,0-2-4 16,0 3 0-16,-16 1 0 15,-9-5 3-15,2-2-2 16,-4-2-1-16,0-5 0 15,2-4 14-15,10-2-14 16,3-3 6-16,10 0 12 16,2 0-18-16,0 0 7 0,0 0-7 15,0 0 0-15,0 0-6 16,0 0 6-16,0 0-4 16,0 0 1-16,7 0 6 15,13 0-3-15,5 0 0 16,6 0 0-16,2 0 1 15,9 0-1-15,-1 0 0 16,-3 0-4-16,-5-7-13 16,-6-3-93-16,-14 0-575 15</inkml:trace>
  <inkml:trace contextRef="#ctx0" brushRef="#br0" timeOffset="24570.31">14638 11486 1209 0,'0'0'19'15,"0"0"-18"-15,0 0-1 16,0 0 69-16,0 0-33 15,0 0-19-15,2 38 25 16,-2-18-18-16,0 4 12 0,0 2-26 16,-15 6-3-16,-6 0 19 15,2-1-20-15,-6-2 2 16,5-4 14-16,-3-6-12 16,2-3 8-16,-2-3-12 15,1-3-5-15,-1-2 17 16,-1 2-18-16,4-3 0 15,-5 0 6-15,6 1-4 16,-6-4-3-16,7-2 1 16,-5-2 0-16,4 0 8 15,-4 0-8-15,3 0 0 16,-2 0 4-16,2-8-3 16,0-5 4-16,0-1-5 15,0-1 0-15,-1-4 1 16,4-2-1-16,-1-2 0 0,1-3-1 15,-4 1 3-15,6-4-4 16,1 3 2-16,1-2 0 16,4 0 3-16,2 0-3 15,3-2-1-15,2 0 1 16,-3-1 0-16,5 1 0 16,0-1-1-16,0-2 1 15,0 2-1-15,0-1 1 16,9 1 0-16,3 5-1 15,-1 5 1-15,-3 0 0 0,6 5-1 16,1 3 1 0,1-2-2-16,4-1 2 0,-2 1 0 15,-1 4-2-15,4-1 5 16,1 4-6-16,1-2 2 16,-2 2 1-16,6 0 0 15,2 2 0-15,-2 2 0 16,2 0 2-16,-2 4 0 15,0 0 2-15,-1 0-4 16,-2 2 3-16,1 9 2 16,0-2-4-16,-5 2-1 15,0 2 9-15,0-1-8 0,-5 1 7 16,3 2-8 0,0-1 4-16,-7 3 13 0,2-3-17 15,-1 5 0-15,-1 1 16 16,0 2-7-16,-4 4 1 15,0-2-10-15,-1 2 1 16,-4-2 11-16,0-2-12 16,3 0 0-16,-5 5 4 15,0-1-3-15,0 2 2 16,0 1-3-16,-5-2 0 16,-3-4 3-16,-6 0-3 15,3-3 0-15,-2-6 0 16,6 0 2-16,-2-1-3 15,0-1 1-15,5-2 0 16,0-5-1-16,1-1 1 0,3-4-9 16,0 0-1-16,0 0-38 15,0 0-51-15,0 0-162 16</inkml:trace>
  <inkml:trace contextRef="#ctx0" brushRef="#br0" timeOffset="26430.69">32084 6909 1392 0,'0'0'0'16,"0"0"-44"-16,0 0 44 15,0 0 18-15,0 0 41 16,0 0-59-16,0 0-3 15,-2-11 3-15,2 11 4 16,0 0 23-16,0 0-13 0,17 0-8 16,6 0 5-16,-1 2-11 15,5 8 0-15,-3 2 0 16,-4 2 5-16,-4 0-8 16,-7-3 3-16,-5 2 0 15,-4 1-7-15,0 1 7 16,-8-2 0-16,-24 3-2 15,-3 1 3-15,-6-5-5 16,1-1-1-16,9-1 5 16,6-6-1-16,15-2 1 15,3-2 0-15,7 0 7 16,0 0-6-16,0 0-2 16,9 0-1-16,18 0 2 0,2 0 2 15,-4 0-2 1,5 0 0-16,-8 4-2 15,1 1 6-15,-3 1-3 0,2-3-1 16,-4 4 0-16,-3-2 0 16,-1 1 0-16,-3 1 0 15,-9 0-1-15,0-1 4 16,-2 7 2-16,0-2-1 16,-17 7-4-16,-12 0 9 15,-7 0-7-15,3 1-2 16,2-9 12-16,2-4-8 15,8-2 8-15,7-4-12 16,6 0 0-16,6 0-4 16,-3 0-9-16,5 0-38 0,0-6-138 15</inkml:trace>
  <inkml:trace contextRef="#ctx0" brushRef="#br0" timeOffset="27330.28">32467 7215 1105 0,'0'0'166'15,"0"0"-161"-15,0 0 20 16,0 0 60-16,0 0-3 15,0 0-58-15,2 16-20 0,-2-5 23 16,0 4 5-16,-9 2-8 16,-4 0-4-16,-5 1-11 15,-2-2 15-15,-4 0-16 16,-1-2-5-16,1-2 15 16,-3 0-17-16,0-5 8 15,2 0-1-15,4-5-6 16,-4 0 5-16,0-2-7 15,5 0 0-15,0 0 5 16,0 0-5-16,-1-4 0 16,2-7-2-16,-3-2 7 15,-1-1-5-15,4-3 0 0,-6 0 0 16,2 1 0-16,6-3 0 16,-1 2-1-16,5 1-2 15,1-2 6-15,6 0-4 16,-5 1 1-16,7-2 0 15,-6-3-2-15,6-2 2 16,4-5 0-16,0-3-1 16,0-4 6-16,0-2-9 15,0-1 4-15,6 6 0 16,10 3-2-16,-1 4 2 16,3 1 0-16,1 1-2 0,-4 4 6 15,3 1-7 1,-1 1 3-16,4-1 0 0,-2 1 3 15,8 2-3-15,2 0 0 16,2 0-2-16,3 4 6 16,-3 4-4-16,-2 4 0 15,-2 4 0-15,2 0 4 16,-5 0-4-16,8 0 0 16,-3 0 6-16,0 2-6 15,2 6 12-15,2 3-12 16,3 0 0-16,-7 7 9 15,0 4-9-15,-5 1 1 0,-6 0 9 16,0-2-6 0,-5 0 10-16,1 4-14 0,-4-1 0 15,7 4 5-15,-9 0-5 16,-1 0 0-16,-5 2 7 16,-2 0-6-16,0 0 5 15,-5 2-6-15,-13 5 1 16,-1-4 5-16,-6 2-6 15,3-5 0-15,-5-2-1 16,5-5 6-16,6-4-8 16,3-4 3-16,5-2-15 15,-2-7 1-15,6 0-52 16,-5-6-80-16,-5 0-305 16</inkml:trace>
  <inkml:trace contextRef="#ctx0" brushRef="#br0" timeOffset="28809.46">30871 10993 1289 0,'0'0'0'16,"0"0"-5"-16,0 0 5 16,0 0 32-16,0 0 8 15,0 0-29-15,0 0 18 16,-66 22-26-16,39-9 7 16,-2 3 26-16,-9 4-28 15,3-2 9-15,-3 3-17 16,7-3 4-16,8-4 10 15,8-2-14-15,8-6 0 16,2 0 5-16,3-3-5 16,2 0 0-16,0 0-4 0,0 0 4 15,7 2-2-15,13 0 2 16,7-4 0-16,8 2 9 16,13-3-9-16,0 0 6 15,4 0-6-15,1 2 0 16,0-2-1-16,-3 0 1 15,-11 0 0-15,-5 0-5 16,-14 0 2-16,-5 0-10 16,-7 0-30-16,-8-8-53 15,0-7-81-15</inkml:trace>
  <inkml:trace contextRef="#ctx0" brushRef="#br0" timeOffset="29130.81">30898 11017 1296 0,'0'0'0'15,"0"0"4"-15,0 0-4 16,0 0 42-16,0 0 17 15,-46 118 4-15,34-82-28 16,-1-2-4-16,0-2 1 0,-3-1-11 16,5-7 8-16,2-4-25 15,2-7-2-15,5-2 9 16,0-8-11-16,2-3 0 16,0 0 0-16,0 0-8 15,0 0 4-15,0 0-46 16,0-6-35-16,9-9-99 15</inkml:trace>
  <inkml:trace contextRef="#ctx0" brushRef="#br0" timeOffset="30081.86">31172 11256 1149 0,'0'0'15'16,"0"0"-15"-16,0 0 83 16,0 0-5-16,0 0-2 15,0 0-32-15,-35 83-21 16,12-65 21-16,2 1-29 15,-8-1 6-15,0-3 3 16,-10 2-11-16,-1-1 11 16,0-2-24-16,1-2 0 0,2 0 10 15,6-3-10-15,2-4 1 16,7-2 4-16,0-3-2 16,-1 0 6-16,6 0-9 15,-1 0 0-15,3 0 9 16,-4-1-9-16,-1-9 0 15,1-4-2-15,-4 0 6 16,-4 0-6-16,-2-2 2 16,0 2 0-16,0-4 1 15,2 0-1-15,6-4 0 16,-2-5-3-16,8-2 8 16,5-3-12-16,4-7 7 0,6-1 0 15,0-2-6-15,0 4 4 16,0 5 2-16,4 4-1 15,8 3 3-15,-1-1-3 16,2 4 1-16,3-2 0 16,6 0 0-16,4-3 0 15,11-3 0-15,-4 1-2 16,5 4 5-16,-1 4-5 16,1 4 2-16,1 5 0 15,-8 4 1-15,2 3 0 16,-2 0-1-16,3 2 3 15,-5 2-3-15,4 2 8 16,5-2-8-16,-1 2 4 0,-1 0 4 16,-3 0-8-1,6 0 0-15,-8 10 3 0,2 2 2 16,-4 4 3-16,-4 0-8 16,-1 2 0-16,3 2 12 15,-5 1-11-15,1 0 0 16,-2 2 4-16,0 2-3 15,-3 1 6-15,-5-1-8 16,-2-1 0-16,-2-1 8 16,-4 1-8-16,-1 1 0 15,-4 0 5-15,0 2-3 16,0 0 7-16,0 5-9 0,-4-1 0 16,-8 3 10-1,-1-1-10-15,0-3 0 0,1-3 1 16,-1-3 3-16,5-2-2 15,-2-5-2-15,6-5 0 16,-3-6 0-16,7-3 0 16,-2-3 0-16,2 0-3 15,0 0-11-15,0 0-4 16,0 0-55-16,0-7-91 16</inkml:trace>
  <inkml:trace contextRef="#ctx0" brushRef="#br0" timeOffset="31910.85">25664 16498 1223 0,'0'0'0'0,"0"0"8"16,0 0 62-16,0 0-25 16,0 0-18-16,0 0-1 15,-2-9-16-15,2 9 17 16,0 0-13-16,0 0-10 16,0 0 5-16,-4 6-9 15,0 14 0-15,-7 7 4 16,-1 2-4-16,3-1 0 15,3-4 1-15,4-5 0 16,2-2 5-16,0-3-6 16,0 3 0-16,0-3 9 0,15 4-9 15,3 2 0 1,5-2 0-16,-8 2 0 0,3-2 1 16,-5 0-1-16,-2-3 0 15,-4-4 1-15,0 3 1 16,-5-6 4-16,-2 1 8 15,0-8-3-15,0 1 19 16,0 1-22-16,0-2 1 16,0 5 16-16,-14 0-11 15,-8 0-2-15,0 0-1 16,-5-2-9-16,-2 2 15 16,0-2-17-16,7 4 0 0,2-4 0 15,6-3 4-15,10-1-8 16,-1 0 1-16,5 0-36 15,0 0-17-15,0 0-52 16,0 0-140-16,0 0-812 16</inkml:trace>
  <inkml:trace contextRef="#ctx0" brushRef="#br0" timeOffset="32249.32">25660 16521 1323 0,'0'0'4'0,"0"0"14"15,0 0-2-15,0 0 18 16,0 0-27-16,0 0 8 15,0 0-4-15,25 0 6 16,-7 0 16-16,6 4-10 16,3 4-1-16,2-2-9 15,2-2-3-15,0 1 17 16,2-2-27-16,-4 1 0 0,-6-3 6 16,-5-1-6-16,-9 3-1 15,-7-3-43-15,-2 0-61 16,0 0-134-16</inkml:trace>
  <inkml:trace contextRef="#ctx0" brushRef="#br0" timeOffset="33690.33">26030 16870 1316 0,'0'0'0'16,"0"0"0"-16,0 0 19 15,0 0 26-15,0 0 12 16,0 0-41-16,-4 48-7 15,-3-32 31-15,3-2-13 16,-4 0-8-16,0 8 0 16,-7 2-8-16,-4 1 16 15,2-2-27-15,-1 0 2 16,2-1 11-16,3-6-11 16,-2-4-1-16,1 0 0 0,-1-4 1 15,-1-2 9-15,-3-2-11 16,0-1 1-16,1 0 12 15,-9-1-13-15,-2-1 0 16,3 2 0-16,1-3 2 16,-4 0-2-16,9 0 0 15,-7 0 0-15,3 0 2 16,4 0 0-16,4 0 1 16,-4 0 8-16,4 0-9 15,-3-4 9-15,3-4-11 16,-7-2 0-16,6-2 4 15,-1-1-4-15,5 1 0 16,-3 1 0-16,3-2 3 16,-1-1 5-16,1 1-8 0,4 0 0 15,2 2 13-15,-4 0-12 16,5 0 0-16,-6-2-1 16,5-1 7-16,1 0-7 15,-1-2 0-15,5-2 0 16,-2 1-1-16,4-2 1 15,0 1 0-15,0-4-1 16,0 0 3-16,0-2-3 16,0-2 1-16,0-4 0 15,6 5 0-15,3 0 0 16,0-1 0-16,-4 2-2 0,6-2 5 16,-5-1-4-1,5 1 1-15,1 2 0 0,-4 0 1 16,4-5-1-16,-1 8 0 15,2-2-1-15,3 4 2 16,-3 1-1-16,1 2 0 16,-8 6 0-16,1 2 1 15,-1 0-1-15,2 4 0 16,-6-1-1-16,0-1 5 16,7 5-1-16,-3-7-3 15,10-4 0-15,6 2 2 16,0-4-2-16,5 2 0 15,0 6-1-15,-2-2 4 16,-4 5-4-16,2-3 1 16,-9 6 0-16,-1 0-1 0,-5 0 2 15,4 0-1-15,-1 0 0 16,5 0 1-16,1 0-1 16,6 0 0-16,6 0 0 15,0 0-2-15,0 0 2 16,-2 0 0-16,-1 9-2 15,-8-5 6-15,-3 1-7 16,-1 0 3-16,-1 2 0 16,1 4 3-16,-6-3-3 15,5 2 0-15,-3 4-2 0,1-7 6 16,5 10-3 0,-5-7-1-16,-5 0 0 0,6-3 2 15,-6-1-2-15,1 3 0 16,-7 3 1-16,2-2 0 15,0 8 8-15,2 0-9 16,1 1 1-16,-2 0 8 16,-1 0-7-16,2 0-2 15,3 1 1-15,-5-5 2 16,2 0-1-16,1 1-2 16,-5 0 0-16,0 4 7 15,0 3-7-15,0 0 0 16,0-1 6-16,-5-1-4 15,1-3 3-15,2-4-5 16,2 4 0-16,-2-4 1 0,-3-1-1 16,3-2 0-16,0-1-1 15,0 0 3-15,2 0 0 16,-8 0-2-16,6-4 0 16,-2 0 7-16,2-2-7 15,2-2 0-15,0 0 0 16,-2-2 5-16,2 0-5 15,0 0 0-15,0 0 0 16,0 0-4-16,0 0 4 16,0 0-23-16,-7 4-21 15,1 9-68-15,-10-4-229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7:03:28.5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13802 1766 1187 0,'0'0'0'15,"0"0"11"-15,0 0 62 0,0 0-39 16,0 0 2-16,0 0-8 15,150 68-5-15,-101-61 84 16,8-3-61-16,-1-3-25 16,9-1 6-16,-1 0-18 15,12 0 0-15,7 0-4 16,1-5-5-16,-1-12 10 16,-5 0-10-16,0-6 0 15,-9-1 3-15,-5-2-3 0,-6-1 2 16,-2-4-2-1,-11-3 0-15,-3-2-1 0,-2-6 1 16,-9-3 0-16,5-7 4 16,-12 1-4-16,3-4 0 15,-11-1-1-15,-3 0 1 16,-13-2 1-16,0-2-1 16,0 2 0-16,-29-1 4 15,-15-1-2-15,-10 4-2 16,-8 0 0-16,-5 3 0 15,7 0 4-15,-2 3-1 16,-1 3 7-16,3 3 7 0,-4 8-16 16,-3 8 1-1,-3 2-2-15,-1 2 3 0,0 8 12 16,1 6-15-16,6 10 0 16,-5 0 9-16,0 22-8 15,-3 16 3-15,1 12-4 16,-4 8 2-16,-1 2-2 15,-4 5 0-15,-1-1 0 16,8 0 0-16,7 2 2 16,2 5-2-16,9 3 0 15,10 8 1-15,10 1 8 16,10 1-9-16,14-11 0 16,11-5 3-16,0-7-3 15,25-9 0-15,6-6-1 16,13-5 1-16,10-5 12 15,6-7-12-15,11-7 0 0,3-3 7 16,10-10-5-16,-1 0 1 16,0-5-3-16,-10-4 2 15,-4 0 3-15,-11 0-5 16,-11 0 0-16,-7 0-8 16,-13 0-5-16,-8 0-50 15,-1-13-47-15,-7-5-192 16</inkml:trace>
  <inkml:trace contextRef="#ctx0" brushRef="#br0" timeOffset="4017.53">18737 1704 1264 0,'0'0'0'15,"0"0"-29"-15,0 0-1 16,0 0 30-16,0 0 47 15,0 0 8-15,137 10-50 16,-75-8 13-16,3 1 27 16,-1-2-32-16,5 0 9 15,-9 2-1-15,5-3-16 0,-3 0 22 16,-4 0-23-16,0 0-3 16,-2 0 15-16,-10 0-16 15,-3 0 6-15,-5 2-4 16,-9 2 1-16,-4 0 5 15,-8 2-8-15,-5-4 0 16,-8 2 5-16,-2-4-5 16,0 0 0-16,-2 0 0 15,0 0 0-15,0 0 18 16,0 0-7-16,0 0 3 16,0 0 12-16,0 0-18 0,0 0-2 15,0 0-6-15,0 0 2 16,0 0 5-16,0 0-7 15,0 0 0-15,0 0 6 16,0 0-6-16,0 0 3 16,0 0-3-16,0 0 5 15,-15 0-3-15,-3 0-2 16,-7 0 0-16,-2 0-1 16,-6 0 5-16,0 5-5 15,-5 1 1-15,5 0 0 16,-5 0 1-16,7 1-1 0,-6 4-3 15,8-2 1 1,6 0 3-16,-2-1-2 0,7-5 0 16,3 4 1-16,1-3-1 15,3 0 1-15,0 2 0 16,4-5-1-16,-2 3 2 16,9-1-2-16,-2-2 0 15,2-1 1-15,0 0-10 16,0 0 10-16,0 0-9 15,0 3 7-15,6 3 1 16,17-3 1-16,4 3 0 16,2 1 0-16,2 0 2 15,2 2-2-15,5 0 0 16,-9-3 1-16,0 0 0 0,-2-1-1 16,-5-1-1-1,0-4 1-15,-6 0 5 16,-3 0-5-16,-9 0 0 0,2 0 5 15,-4 0 2-15,-2 0 6 16,0-3 4-16,0-9-15 16,0-3 12-16,-8-1-14 15,-5 0 0-15,3 2 1 16,-9 0-1-16,6 1 0 16,4 4 0-16,-2 0 0 15,11 4-8-15,0-2 2 0,0-1-35 16,0-5-73-1,18-12-619-15</inkml:trace>
  <inkml:trace contextRef="#ctx0" brushRef="#br0" timeOffset="6298.51">19535 1808 480 0,'0'0'240'15,"0"0"-203"-15,0 0 86 16,0 0 6-16,0 0-48 15,0 0-25-15,0 0-41 16,-129 2-5-16,100 4 1 16,-9 5 7-16,1 3 27 0,-6-3-35 15,3 4 16-15,2-5-12 16,9-2-11-16,9-2 19 16,7-2-22-16,3 0 3 15,8-2 3-15,2-2-6 16,0 0-1-16,0 0-2 15,0 0 1-15,0 1-1 16,0 2 1-16,0-1 2 16,16-1 0-16,9 4 0 0,0-4 0 15,8 2 10-15,2-3-9 16,12 0 11-16,0 0-10 16,7 0 5-16,-6 0 1 15,-1 0-6-15,-7 0 0 16,-9-3 4-16,-6 2-5 15,-12-1 0-15,-9 2-1 16,2-3 3-16,-6 3 14 16,0-1 7-16,0 1 4 15,0 0 0-15,0-2-7 16,0-2 7-16,0-2-18 16,0-4-7-16,-8-2 1 15,-3-3-4-15,5 2-2 16,-8-4-1-16,3 3-14 15,-3 2-37-15,1-2-96 16,-5-4-858-16</inkml:trace>
  <inkml:trace contextRef="#ctx0" brushRef="#br0" timeOffset="9745.14">19823 1341 982 0,'0'0'0'0,"0"0"0"0,0 0 22 15,0 0-1-15,0 0 79 16,0 0-53-16,-4-39-32 16,4 39-9-16,0 0-6 15,4 0 0-15,9 0-8 16,1 5 8-16,1 5 0 15,-2 5 6-15,3-6-4 16,-3-1 2-16,-1-2-4 16,-8-3 0-16,9-3 8 15,-1 0-6-15,1 0-2 0,3-9 11 16,1-13-8-16,1 0 6 16,2 0-9-16,-4 2 0 15,-8 6 3-15,2 3-3 16,-1 4 0-16,-7 3 1 15,0 4 0-15,-2 0-2 16,2 0 1-16,0 0 0 16,5 12 1-16,-3 4 2 15,1-2-1-15,2 0 3 16,-5-6-2-16,0-3 2 16,7 0-5-16,-5-4 0 15,10-1 1-15,-1 0-1 16,5 0 0-16,9-7 9 0,0-11-4 15,-3-4-2 1,-4 0-3-16,-4 2 4 0,-5 3 11 16,-5 8-15-16,-1 5 11 15,-5 2 14-15,0 2-9 16,0 0-4-16,0 0-12 16,0 15-48-16,0 14 2 15,0 1-217-15</inkml:trace>
  <inkml:trace contextRef="#ctx0" brushRef="#br0" timeOffset="10727.19">20125 651 1113 0,'0'0'0'0,"0"0"0"16,0 0 34-16,0 0-32 15,0 0 20-15,0 0 11 0,-17 76-11 16,8-27 32-16,0-1-33 15,-4 2-6-15,-8 0-3 16,2 4-7-16,-6 2-10 16,7-3 1-16,9-12-70 15,9-17-70-15,0-24-348 16</inkml:trace>
  <inkml:trace contextRef="#ctx0" brushRef="#br0" timeOffset="11108.05">20360 559 1312 0,'0'0'0'0,"0"0"0"16,0 0 1-16,0 0 4 16,0 0 27-16,0 0-26 15,-47-10 6-15,16 44-18 16,-14 14 6-16,-13 9 0 15,0-1 0-15,0-4 3 16,5-10-2-16,18-10-1 16,8-10 0-16,4-10-3 15,15-3 3-15,-2-3 0 0,10-6-1 16,0 1 1 0,0-1 0-16,0 0-2 0,0 1 2 15,0 2 4-15,0-1-3 16,0 2-1-16,2 0 9 15,12 0-7-15,-1 2 1 16,3 2-3-16,11 1 3 16,6-1 1-16,5-1-4 15,9 1-9-15,2 0-4 16,0 1-60-16,-5-5-110 16,-6-2-457-16</inkml:trace>
  <inkml:trace contextRef="#ctx0" brushRef="#br0" timeOffset="11396.03">20318 888 1174 0,'0'0'0'0,"0"0"0"0,0 0 0 16,0 0 30-16,-67 126-6 16,42-89 12-16,7 0-36 15,5-6 0-15,7-6-5 16,6-12 5-16,0-12-84 15,23-1-278-15</inkml:trace>
  <inkml:trace contextRef="#ctx0" brushRef="#br0" timeOffset="11660.55">20438 942 1162 0,'0'0'23'0,"0"0"-23"15,0 0-2-15,0 0 2 0,0 0 28 16,0 0-28-16,-116 44-13 16,100-29 4-16,1 0 3 15,3 2 5-15,1-2-3 16,7 3 4-16,-3-1-4 16,5-1 4-16,2-2 0 15,0-3 12-15,0 0-9 16,0-5 5-16,20-2-8 15,2-4-39-15,7 0-6 16,0 0-278-16</inkml:trace>
  <inkml:trace contextRef="#ctx0" brushRef="#br0" timeOffset="12036.58">20108 269 1049 0,'0'0'171'16,"0"0"-163"-16,0 0-11 16,0 0 6-16,0 0 18 15,0 0-21-15,-73 66 8 16,63 13 19-16,6 24-14 0,2 7-9 16,-9 5 3-16,9 1-7 15,-6-3-7-15,6-1-55 16,0-18-514-16</inkml:trace>
  <inkml:trace contextRef="#ctx0" brushRef="#br0" timeOffset="13095.27">20571 1574 761 0,'0'0'88'0,"0"0"-84"0,0 0 45 15,0 0 25-15,0 0 16 16,0 0-6-16,-10-18-59 16,10 18-21-16,0 4 10 15,0 22-10-15,0 9 29 16,0 8 15-16,0-5-38 15,0-6-9-15,0-9-1 16,8-14 3-16,7-2-5 16,8-7 2-16,6 0 0 0,11-29 7 15,9-11-6 1,7-4-2-16,0 3 0 0,-12 8 1 16,-11 13 3-16,-10 10-3 15,-12 8 0-15,-7 2-2 16,0 0 5-16,4 2-3 15,-2 13 15-15,3 4-9 16,-3-1 40-16,4-5-45 16,-1-2 0-16,-5-1 10 15,8-4-10-15,-6 0 1 16,5-2-2-16,5-2 0 16,-1-2 4-16,3 0-4 15,6 0 0-15,3 0 7 16,6-6-4-16,6-10-1 0,1-3-2 15,-7 0 0-15,-2 2 1 16,-4 5-1-16,-4 10 0 16,-15-1 5-16,1 3-5 15,-5 0-4-15,6 0 3 16,-6 10-61-16,7-6-277 16</inkml:trace>
  <inkml:trace contextRef="#ctx0" brushRef="#br0" timeOffset="13889.23">20995 1524 1245 0,'0'0'0'0,"0"0"-54"0,0 0 53 16,0 0 2-1,0 0 4-15,0 0 1 0,-110 122 1 16,77-92 36-16,4 1-27 15,0-5-1-15,4-4 12 16,8-7-27-16,8-1 2 16,4-4-2-16,3-3 0 15,2-3-4-15,0 1 4 16,0 1 0-16,7-2 2 16,11 3-2-16,2-3 0 15,7-4 0-15,4 0 2 16,9 0 1-16,0 0-3 15,-3 0 0-15,4 0 2 0,-5-4-2 16,-7-4 3 0,-9-1 1-16,-7 4-3 0,-9-4 38 15,-4 0-1-15,0-5-5 16,-2-8-16-16,-16-5-17 16,1-3 0-1,-8 0-4-15,2 0-19 0,8 2-4 16,9 4-45-16,6 0-67 15</inkml:trace>
  <inkml:trace contextRef="#ctx0" brushRef="#br0" timeOffset="18185.91">3306 4231 1066 0,'0'0'0'16,"0"0"6"-16,0 0-12 15,0 0 12-15,0 0 47 16,0 0 27-16,0 0-56 16,20-70-16-16,-14 70-8 15,6 3 0-15,3 19 6 0,6 9 0 16,3 3 5-16,2 1-11 16,3 2 5-16,3-5 8 15,-3-5-13-15,2-10 0 16,2-5 4-16,0-7-1 15,4-5 1-15,7-3 8 16,10-31-7-16,6-9 19 16,4-8-24-16,-1 1 0 15,-1 6 1-15,-2 14 1 16,-6 11 6-16,-3 16-2 16,-6 3-3-16,-3 0 17 15,-2 18-16-15,-7 6 6 0,-2 4 9 16,-4-1-13-16,-4 0 13 15,-3 1-11-15,-3-2-8 16,-1-2 21-16,-3-8-20 16,1-6 1-16,-3-6-2 15,2-4 5-15,7 0-3 16,3 0-2-16,4 0 2 16,6-8 2-16,0-6-4 15,9 1 0-15,3 2 0 16,-3 7 3-16,-4 2-3 15,-2 2 0-15,-4 0 0 16,-4 0-1-16,1 9 1 16,-7-1 0-16,3 5-1 0,-2-1 4 15,0 3-2-15,4-6-1 16,4-5 0-16,12-4 11 16,12-4 2-16,13-30 17 15,7-14-5-15,8-7-14 16,4-1 6-16,-7 6-13 15,-6 9 0-15,-12 10 0 16,-16 12-4-16,-12 12-14 16,-18 7-74-16,-16 0-184 15</inkml:trace>
  <inkml:trace contextRef="#ctx0" brushRef="#br0" timeOffset="20248.41">24945 4103 1208 0,'0'0'8'15,"0"0"-6"-15,11 143 1 16,-4-88 26-16,0-7 18 16,-3-8-19-16,7-3-5 15,1-6 10-15,-4-3-25 16,3-6 6-16,5-3 0 15,-1-7-10-15,8-11 11 16,12-1-8-16,17-7-5 16,8-36 20-16,13-12-21 15,8-12 3-15,-2 1-4 16,0 4 0-16,-10 15 2 16,-18 16-2-16,-9 12 0 15,-11 14-2-15,-8 5 5 16,-3 0-2-16,2 2 1 0,3 18-1 15,4 3 21 1,0 6-21-16,-5 6 0 0,3 3 13 16,-3 3-6-16,1-1 1 15,-3-4-9-15,3-5 2 16,4-7 6-16,9-8-4 16,6-9 0-16,18-7 9 15,14 0-8-15,16-20 7 16,6-16-12-16,-3-3 2 15,-1 1-2-15,-9 11 0 16,-25 6 0-16,-16 12 2 16,-19 6 1-16,-11 3 0 15,-12 0-3-15,0 0 1 0,-2 0 8 16,2 0-9-16,5 0 0 16,-3 9 7-16,5 1-4 15,0 2-1-15,0-4-2 16,7 1 0-16,1-2 3 15,6-3-3-15,8 0 0 16,9-4 5-16,7 0-3 16,6 0 0-16,5-8-2 15,4-8 0-15,8-4 5 16,5 1-5-16,4-2 0 16,5-2 2-16,-10 4-2 15,-5-1 3-15,-16 6-3 0,-13 2 4 16,-9 3 7-1,-4 4-7-15,0-4 2 0,4 0 14 16,3-5-15-16,-3 4 3 16,-4-4-8-16,-8 3 0 15,-1 3 3-15,-7 2-3 16,-7 5 0-16,2-2 0 16,-6 2 0-16,0-2-3 15,-10 2-53-15,-32-4-176 16</inkml:trace>
  <inkml:trace contextRef="#ctx0" brushRef="#br0" timeOffset="26353.51">2636 6035 1081 0,'0'0'0'0,"0"0"-32"0,0 0-13 16,0 0 45-16,0 0 3 15,0 0 22-15,0 0-16 16,35 15 53-16,-13-11-21 16,9 2-6-16,5-2-2 15,2-1-15-15,8 2 20 16,4 1-28-16,6-2-2 15,4-4 16-15,2 0-23 16,1 0 5-16,1 0 6 16,1-7-10-16,1-7 13 15,1-1-1-15,3-8-2 0,1 2 16 16,6-2-9-16,2 3-14 16,-2 4 8-16,2 4-9 15,-6 4 9-15,1 4-13 16,1 2 4-16,-1 2 10 15,2 0-14-15,-3 0 0 16,1 0 5-16,-1 0-5 16,1 0 10-16,-3-6-4 15,4 0-6-15,2-2 15 16,-2 2-10-16,-1 0-3 16,-7 5-1-16,-7 1 5 15,-4 0-4-15,-8 0-2 0,0 0 0 16,-6 0 8-16,-3 0-8 15,4 0 1-15,-1 0 2 16,1 0-2-16,1 0 2 16,4 0-3-16,0 0 0 15,-1 0 5-15,-5 0-5 16,-2 0 0-16,-4 5-2 16,-5 3 5-16,0-2-1 15,-4-4-2-15,0 2 0 16,-7-2-1-16,-5-2 1 15,-3 2 0-15,-8-2 0 16,-4 0 2-16,0 0 1 16,0 0-3-16,0 0 0 0,0 0 3 15,0 0-3 1,0 0-61-16,-16-8-163 0</inkml:trace>
  <inkml:trace contextRef="#ctx0" brushRef="#br0" timeOffset="30537.11">9861 7749 1607 0,'0'0'10'0,"0"0"-10"16,0 0 0-16,0 0 13 15,0 0 32-15,0 0-22 16,0 0 6-16,-13 0-20 16,13 0-1-16,0 0-8 15,0 0 1-15,0-2-14 16,0-7-6-16,0 1-51 0,4-6-96 15,-4 2-1264-15</inkml:trace>
  <inkml:trace contextRef="#ctx0" brushRef="#br0" timeOffset="35460.9">7606 12322 1476 0,'0'0'19'0,"0"0"-19"16,0 0 0-16,0 0 45 15,0 0 2-15,0 0-30 16,0 0-9-16,-6-2-8 16,6 2-7-16,0-2-61 15,-2-12-133-15</inkml:trace>
  <inkml:trace contextRef="#ctx0" brushRef="#br0" timeOffset="42614.96">6135 11981 1333 0,'0'0'0'0,"0"0"-3"15,0 0 3-15,121-34 49 16,-63 20 15-16,17 2 7 16,20 2-45-16,18 0 16 15,16 6-5-15,9 2-14 16,5 2-3-16,4 0-1 15,-2 0-18-15,-8 8 28 0,-7 4-21 16,-7 2-2-16,-23-2 9 16,-17-4-9-16,-17-4 2 15,-15-4-8-15,-18 0 2 16,-6 0 1-16,-19 0-3 16,-8 0-28-16,-25 0-61 15,-37 0-986-15</inkml:trace>
  <inkml:trace contextRef="#ctx0" brushRef="#br0" timeOffset="43671.84">9852 11891 853 0,'0'0'9'0,"0"0"9"16,0 0 156-16,0 0-49 15,0 0-4-15,0 0-52 16,0 0-16-16,-62-16-6 15,62 16-14-15,0 0 0 16,0 0 3-16,0 0-18 16,0 0 12-16,0-3-30 15,0 2 2-15,0-1-2 0,31-3 2 16,23-6-1-16,23-1 5 16,19-7 2-1,9 2 19-15,8-5-26 0,3 1 3 16,-2-1 7-16,2 0-4 15,-5 4 6-15,-15 5-13 16,-11 2 0-16,-14 7 24 16,-13 4-23-16,-9 0 0 15,-11 0 7-15,-9 0-7 0,-7 0 3 16,-2 0-4 0,-4 0 0-16,-10 0 4 0,1 0-4 15,-3 0 0-15,-1 0 3 16,-3 0-2-16,5 0-2 15,-3 0-13-15,-2 0-39 16,0 0-27-16,0 0-179 16</inkml:trace>
  <inkml:trace contextRef="#ctx0" brushRef="#br0" timeOffset="47361.02">2266 9789 1280 0,'0'0'0'0,"0"0"-4"16,0 0-5-16,0 0 9 15,0 0 11-15,0 0 9 16,0 0-6-16,69 3-8 15,-27 6 38-15,1 2-29 0,3-4-13 16,5-2 2-16,0-5-3 16,9 0 1-16,8-6-2 15,1-12 2-15,0-1-2 16,2 7 0-16,-7 3 0 16,-6 6 0-16,-4 3 0 15,-7 0 0-15,-3 0 0 16,0 6 5-16,-1 6 32 15,-1-2-27-15,1 1 3 0,-3-6 7 16,2 1-15-16,1-3 5 16,1-3-7-16,1 0-1 15,4 0 10-15,11 0-12 16,4 0 0-16,17-7 35 16,6-4 15-16,9 0-40 15,12-1-10-15,4 0 2 16,-1 0 0-16,1 4-2 15,-10 4 0-15,-5 4 0 16,-9 0 0-16,-3 0 3 16,-9 12 6-16,-5 5-2 15,-2-4 21-15,0 1-24 16,3-6 4-16,5-5 10 16,8-3-12-16,9 0 8 15,1-8-4-15,5-6-6 0,10-2 18 16,6 1-8-16,7 3-12 15,6 2 12-15,0-2-9 16,2 0 7-16,5-2-7 16,-7-2-4-16,7-2 14 15,-8 2-13-15,-6 0-2 16,-7 2 9-16,-5 6-5 16,-6 6 5-16,-8 2-7 15,0 0 1-15,-3 0 13 16,4 0-15-16,-1 4-1 0,-1-2 13 15,-1 0-12 1,-7-2 2-16,-3 0-3 0,-1 0 0 16,-5 0 4-16,0 0-4 15,-4 0 0-15,-3 4 3 16,-5 2-1-16,5-2 1 16,6 2-3-16,-4-5 0 15,5-1 8-15,2 0-8 16,-2 0 0-16,5 0 2 15,-8 0-1-15,-4 0 2 16,-4 0-3-16,-11 0 0 16,-9 0 0-16,-11 0 0 15,-14 0 0-15,-11 0-6 16,-7 0 6-16,-4 0-10 16,0 0-28-16,0 0-55 0,-15 0-182 15</inkml:trace>
  <inkml:trace contextRef="#ctx0" brushRef="#br0" timeOffset="50378.8">4380 5945 1428 0,'0'0'34'15,"0"0"-31"-15,0 0-1 16,0 0 53-16,0 0 4 16,0 0-36-16,0 0-23 15,-7-4 4-15,7 4-9 16,0 0 5-16,0 0 0 0,-2 0-1 15,-2 0 1-15,-6 18-5 16,-5 12 2-16,-1 4-7 16,1-1 4-16,6-10-6 15,5-10 1-15,4-5 6 16,0-6-5-16,0 0 3 16,0-2 1-16,0 0-15 15,9 0 21-15,1 0-5 16,-1 0 5-16,-2 0-1 15,0 0 1-15,-1 0 0 0,1 0-3 16,-5 0 7-16,0 0 0 16,-2 0-1-16,0 0 8 15,0-2 22-15,0-22-18 16,0-8-15-16,0-7-18 16,-4 5-2-16,-3 8-4 15,1 13-101-15,-1 8-181 16</inkml:trace>
  <inkml:trace contextRef="#ctx0" brushRef="#br0" timeOffset="54745.75">19123 6010 931 0,'0'0'38'0,"0"0"-25"16,0 0-22-16,0 0 18 0,0 0 29 15,0 0 42-15,0 0-34 16,136 6-6-16,-89-2-30 16,11-4 12-16,13 0 18 15,18 0-17-15,13-6-14 16,8-5 4-16,6 5-8 16,7 6 10-1,-1 0-10-15,5 0-2 0,0 2 12 16,0 6-11-16,-11-1 4 15,-1-4 3-15,-1 0-9 16,-2-1 6-16,-8 1-8 16,6 1 4-16,-6 5 14 15,-6 3-17-15,-5-2 5 16,-8 3-2-16,-14 2 0 16,-3-1 0-16,-13-2-3 15,-1 0 3-15,-5-2 7 16,2-4-10-16,-4 2 5 0,-5-4-4 15,3 1 2-15,-3-3 1 16,-11 1-5-16,-4 0 0 16,-12 0 0-16,-1-1 0 15,-12-2 0-15,5 0-2 16,-7 0 7-16,0 0-1 16,2 0-4-16,0 0-19 15,0 0-47-15,3-5-215 16</inkml:trace>
  <inkml:trace contextRef="#ctx0" brushRef="#br0" timeOffset="55406.43">20723 7563 571 0,'0'0'786'0,"0"0"-781"16,0 0-5-16,0 0 0 16,0 0 17-16,0 0 31 15,0 3-7-15,0-3-41 16,0 0 0-16,0 1 3 16,0-1-1-16,0 0 0 15,2 0-2-15,5 0-24 0,1 0-39 16,6-4-150-16</inkml:trace>
  <inkml:trace contextRef="#ctx0" brushRef="#br0" timeOffset="56435.11">19290 9857 1155 0,'0'0'19'16,"0"0"-19"-16,0 0-3 15,0 0 3-15,0 0 33 16,156-10-6-16,-82 3 11 15,17 3-25-15,20 1 23 16,5 2-21-16,11 1 6 16,16 0 5-16,0-4-13 0,5 4 4 15,6 0 0 1,2 0-11-16,-2 0 22 0,-9 0-27 16,-16 4 3-16,-13 6 7 15,-25-2-10-15,-10-2 7 16,-21 0-6-16,-9-3 3 15,-18 1 0-15,-8-1-5 16,-13-1-2-16,-10-2-4 0,-2 0-15 16,-14-2-155-1</inkml:trace>
  <inkml:trace contextRef="#ctx0" brushRef="#br0" timeOffset="58352.25">19917 11878 794 0,'0'0'9'0,"0"0"1"16,0 0 102-16,0 0-19 16,0 0 8-16,110 9-35 15,-60-9-12-15,12 0-24 16,16 0-4-16,4-6 1 15,12-4-5-15,6 4 6 16,14 2-16-16,2 4-3 16,13 0 15-16,0 0-22 15,-2 10 5-15,3 2 11 0,1-2-2 16,0-4 17-16,6-4-19 16,5-2-3-16,3 0 14 15,4 0-18-15,-1 0-1 16,-11 0 10-16,-8 0-10 15,-8-6 7-15,-7 2-2 16,-10-2-9-16,-6-1 19 16,-9 4-16-16,0-1 9 15,-6-2 7-15,0-2-11 16,-8 0 0-16,-4-2-2 16,-1-1-8-16,-8-1 18 15,1-1-16-15,-3 3-2 16,4-2 13-16,3 6-10 0,4 2 5 15,2-2-8-15,1 3 2 16,-1-1 13-16,6-3-13 16,-2 0-2-16,4 0 11 15,4 1-4-15,2 1 0 16,-3 1-7-16,-1 4 0 16,-8 0 7-16,1 0-7 15,-3 0 0-15,-1 0 8 16,-1 6-7-16,0 3 8 15,-2-3-4-15,5 2-4 16,-1-5 16-16,4 1-17 16,-4-1 1-16,3 1 5 15,6-2-5-15,-4 2 7 16,0-3-8-16,-2 2 0 0,-5-3 8 16,0 1-8-1,-1 4 0-15,1-5 6 0,0 2-4 16,3-2 4-16,-1 0-6 15,2 0 0-15,-3 0 5 16,-1 0-5-16,-6 0 0 16,-3 0 1-16,1 0 2 15,-5 0 3-15,2 0-6 16,-2 0 0-16,4 0 1 16,-4 0-1-16,-2 0 0 15,-3 6-1-15,-4-2 3 16,1 0 0-16,-4-3-2 15,8-1 0-15,-4 0 10 16,14 0-10-16,-5 0 0 16,9 0 1-16,-4 0 2 0,1 0-1 15,-7 0-2-15,-2 0 0 16,-12 3 2-16,0 1-2 16,-1 0 0-16,-1-1 2 15,1 0-1-15,-1-3 6 16,2 0-7-16,1 0 0 15,1 0 3-15,6 0-3 16,-5 0 0-16,4 0-1 16,-6 1 4-16,-3 4 4 15,-7-4-7-15,1 2 0 0,-7-3 6 16,4 0-6-16,8 0 0 16,-6 0 0-16,9 0 1 15,-1 0 1-15,-3 0-2 16,-2 0 0-16,-3 0 2 15,-1 1 1-15,-5 6-3 16,2-3 4-16,-2 0-2 16,4 0 1-16,4 0-3 15,0 0 0-15,1-2 1 16,2 4-1-16,-5-1 0 16,0 1 1-16,-4 0 3 15,0 1 2-15,-2-1-6 16,2 2 0-16,0-2 3 0,-3-2-3 15,7 2 0 1,-4-2-3-16,0-1 7 0,-2 1-5 16,-3-1 1-16,-1-1 0 15,-3 0 1-15,3-2-1 16,0 0 0-16,3 0 0 16,1 0 5-16,0 0-5 15,0 0 0-15,0 0 0 16,0 0 1-16,-7 0-1 15,-1 0 0-15,-4 0-1 16,-6 0 2-16,-4 0 0 16,0 0-1-16,-3 0 0 0,5 0-8 15,-5-4-7 1,6-4-31-16,-6 3-9 0,-4 5-66 16,0 0-152-16</inkml:trace>
  <inkml:trace contextRef="#ctx0" brushRef="#br0" timeOffset="66233.21">19720 7616 1291 0,'0'0'0'15,"0"0"-8"-15,0 0 8 16,0 0 0-16,0 0 6 16,0 0 1-16,0 0-6 0,0 0 8 15,74 66-8-15,-47-56 19 16,2-6-6-16,-1-4-4 15,11 0 4-15,-2-16-8 16,13-14-2-16,-4-2-1 16,8 2 1-16,-8 5 2 15,1 12-6-15,-7 5 0 16,-11 8 0-16,-2 0 2 16,-12 0-2-16,5 0 9 15,-9 1-6-15,1 8 17 16,-1-4-18-16,-7 4-2 0,0-1 12 15,6 1-3-15,-6 1 0 16,5 3 2-16,3-3-10 16,-6 0 8-16,5-6-9 15,5-2 0-15,-3-2 3 16,7 0-3-16,7 0 5 16,9-13-5-16,-3-6 2 15,9 1 3-15,1 3-5 16,3 5 0-16,-1 6 1 15,-5 4 1-15,-2 0-1 16,-9 0 3-16,-7 8-2 16,3 5 10-16,-8-8-8 15,4 2 0-15,-8-3 7 16,1-2-5-16,1-1 5 0,3-1 0 16,-1 0-10-16,10 0 19 15,4 0-14-15,7-1-2 16,7-9 2-16,-3 0 2 15,-4 1-4-15,-2 2-4 16,0 1 1-16,-7-1-3 16,-6 3 2-16,0 0 0 15,-7 4-3-15,-5 0-7 16,-7 0-35-16,6 0-32 16,-6-2-88-16,0-9-514 15</inkml:trace>
  <inkml:trace contextRef="#ctx0" brushRef="#br0" timeOffset="68182.53">23279 7593 1224 0,'0'0'0'16,"0"0"-13"-16,0 0 13 0,0 0 23 15,0 0 20-15,0 0 0 16,-119 114-25-16,99-87-2 16,-6-1 14-16,6-2 3 15,-5-2-18-15,-4 2 7 16,0-1-14-16,2-2 3 15,8-4-5-15,-4-1-4 16,7-5 10-16,5 2-12 16,5-6 0-16,-1-2-2 15,7-4 8-15,0-1-7 16,0 0 1-16,0 0 0 16,0 0-3-16,22 3 3 0,5-1 0 15,4 2-1-15,10 0 2 16,-6 2-1-16,5 2 0 15,-7-3 0-15,3 4 0 16,-5-3 0-16,0-3 0 16,-4 0 0-16,-2-3 3 15,-12 0 5-15,-6 0 0 16,-5 0-5-16,-2 0 25 16,0 0 17-16,0-12-8 15,-2-19-25-15,-14-10-9 16,1-8-6-16,-1 1 3 0,1 6-9 15,-1 11 6 1,1 8-32-16,-4 14-32 0,-1 8-61 16,-11 1-1260-16</inkml:trace>
  <inkml:trace contextRef="#ctx0" brushRef="#br0" timeOffset="76310.28">30624 12197 1280 0,'0'0'0'15,"0"0"-174"-15,0 0 174 16,0 0 0-16,0 0 46 16,0 0 9-16,0 0-33 15,-19 56-3-15,9-37 10 0,-1-1 8 16,0-2 0-16,0 0-19 16,-7 1 2-16,-2-4 15 15,3 1-15-15,-4-3-7 16,13-5-13-16,-2-5 4 15,10-1-3-15,0 0-1 16,0 0-2-16,23 0-1 16,14-1 5-16,13-10-2 15,-2 1 0-15,2-2 0 0,-5 2-6 16,-1 3 5-16,-4-2 1 16,-9 3 1-16,-11 0-1 15,-11 2 0-15,-9 0 1 16,0-4 8-16,0-5 11 15,-11-8-20-15,-9-1-5 16,-5 0 2-16,3 0 1 16,2 4-25-16,5-4-95 15</inkml:trace>
  <inkml:trace contextRef="#ctx0" brushRef="#br0" timeOffset="77525.27">30206 11966 1244 0,'0'0'10'0,"0"0"10"15,0 0 4-15,0 0 1 16,0 0 26-16,0 0-20 16,-5-41-7-16,10 37-20 15,17-2 6-15,12 0 12 16,10 2-10-16,0-2-2 15,12 2 4-15,4 0-10 16,7 0 27-16,-2-2-20 16,4 0 2-16,-2 0 5 15,-7 2-16-15,-2 0 3 16,-2 2-5-16,-6 0 2 0,-9 2 2 16,-10 0-4-16,-13 0 0 15,-8 0 0-15,-2 0 1 16,-2 0-1-16,1 0 0 15,-3 0 0-15,6 0-2 16,-10 0 2-16,0 0 0 16,2 0 0-16,-2 0 3 15,0 0-3-15,0 0 0 16,0 0 0-16,0 0 4 16,0 0-4-16,0 0 0 0,0 0 6 15,0 0-6 1,0-10-7-16,0-3-51 0,0-5-138 15,-12 3-481-15</inkml:trace>
  <inkml:trace contextRef="#ctx0" brushRef="#br0" timeOffset="87597.91">1662 14905 1225 0,'0'0'86'15,"0"0"-86"-15,0 0 0 16,0 0 2-16,0 0 35 15,0 0 19-15,0 0-31 16,0 0-25-16,6-53 19 16,-6 38-17-16,0-4 9 15,0-1 2-15,0-4-9 16,-11-2 5-16,-7-1-9 16,-7-4 0-16,0 7 3 15,-4-1-3-15,-3 4 0 0,-4-2 0 16,2 9 1-1,-1 1 5-15,0 3-6 0,-1 6 0 16,-4 0 13 0,2 4-11-16,2 0-1 15,1 0 3-15,1 0-1 0,3 0 1 16,2 0-4-16,2 0 0 16,2 6-2-16,2 2 2 15,-2 5 0-15,-4 4-3 16,-2 5 8-16,-5 4-7 15,0 4 2-15,-2 0 0 16,3-4-2-16,1 6 3 16,-5-5-1-16,7 2 0 15,1 4 1-15,2-1-2 16,9 6 1-16,-3 3 0 0,4 5-3 16,-4 0 3-16,1 2 0 15,-3-4-3-15,3 0 7 16,4-2-5-1,1-2 1-15,3 2 0 0,1 0 0 16,3 2 0-16,2 0 0 16,-1 2-4-16,1 2 8 15,-6 1-4-15,5-3 0 16,3-2 0-16,0-5-1 16,6 0 1-16,0-5 0 15,0 0-3-15,0 2 7 16,10 1-6-16,5-2 2 0,3 4 0 15,-1-3 1-15,2 0-1 16,-1 2 0-16,-3-4 1 16,1-2 3-16,-1-5-3 15,1 0-1-15,4-6 0 16,2-2 6-16,5-3-5 16,4-1-1-16,-2 1 5 15,15-5 4-15,2 0 0 16,-2-5-9-16,1-3 3 15,-8 2 2-15,-1-4-5 16,-1-1 0-16,3 0 3 16,3 0-2-16,-3 0 5 15,1-7-6-15,2-4 0 16,-1-2 4-16,0-4-4 16,0 3 0-16,0-4-2 0,-2 0 5 15,0-4 2-15,-3-2-5 16,2-8 0-16,-2-6 2 15,-2-4-2-15,1-8 0 16,-3-2 4-16,0-2-1 16,0-4-3-16,-4 2 0 15,-2 3 0-15,-8-1 0 16,-3 6 0-16,-5-2 0 16,-7 0 2-16,-2-3-1 15,0-1 5-15,-2-2-6 0,-14 0 0 16,-4 4 1-1,-2 4-1-15,1 6 0 0,-2-3 1 16,0 5 5-16,-2 1-6 16,3-3 0-16,0 3 3 15,0 1-2-15,1-2-1 16,2 6-2-16,-2 6 2 16,3 6 0-16,5 9 3 15,5 5-3-15,-2 3 0 16,8 5 5-16,-2 0-5 15,1 0 0-15,3 0-3 16,-2 0 7-16,2 0-5 16,0 0 1-16,0 0-17 0,0 0-1 15,0 0-32-15,0 0-6 16,0 0-64-16,0 0-290 16</inkml:trace>
  <inkml:trace contextRef="#ctx0" brushRef="#br0" timeOffset="91328.58">2940 16840 1424 0,'0'0'0'0,"0"0"-4"15,0 0-2-15,0 0 3 16,0 0 2-16,0 0-17 15,-6 0 17-15,37 6-4 16,12 0 5-16,9 0 21 16,9-4-14-16,5 2-1 15,6-4-6-15,1 0 5 16,6-12-4-16,-2-11-1 16,2-6 0-16,-6-1-3 0,-4 2 6 15,-2-1-2 1,-2 2-1-16,-3 10 0 0,5 2 13 15,6 7 9-15,6 8-9 16,8 0-1-16,6 12 5 16,1 11-2-16,-3 0-10 15,-2 4-4-15,-3 2 24 16,-1-8-19-16,2 0-6 16,-2-9 2-16,7-8 1 15,-3-4 1-15,-1 0-4 0,1 0 0 16,3 0-1-16,-1 0 1 15,3 0 0-15,-1 0 7 16,8 0-4-16,12 0 10 16,10 0-13-16,9 0 3 15,1-4 2-15,7-4-5 16,-1-5 0-16,2 1 2 16,3-3 1-16,7 3 7 15,7-11-10-15,8-4 5 16,7-1-1-16,12-2-4 15,4 7 0-15,-4 5 2 16,-4 14-1-16,-9 1 5 16,-8 3-6-16,-6 0 0 15,-2 1 17-15,0 5-16 0,3-6 4 16,10 0-1-16,14-4-2 16,8-24 3-16,21-10-5 15,0 1 0-15,-5-5-2 16,-2 11 2-16,-4 10-1 15,-14 4-2-15,-7 11 6 16,1 4-1-16,-10 2-2 16,-8 0 0-16,-12 0 1 15,-15 0-1-15,-2 0 0 16,-7 0 0-16,-3 2 2 16,6-2 21-16,8 0-23 15,7-8 0-15,13-20 9 16,16-12-9-16,11-4-1 0,7-5-2 15,-5 1-10-15,-13 7 11 16,-16 5-2-16,-14 11 4 16,-14 11-1-16,-13 3 5 15,-5 8-4-15,-5 3 12 16,-2 0-10-16,-3 0 8 16,10 0-10-16,2 0 0 15,1 0-1-15,-1 0 1 16,-10 0 0-16,-3 0-1 15,-1-3 3-15,-2-4-3 16,2-5 1-16,1-1 0 16,-13-2-4-16,7 1 4 15,-11 2 0-15,-8 8-2 16,-3 4 5-16,-6 0-3 16,-7 8 0-16,-4 11 0 15,-2 6-1-15,-4 0 1 0,6 4 0 16,4-2 0-16,9 0 1 15,12-4 3-15,6-4-4 16,2-4 0-16,5-6-1 16,6-5 1-16,4-4-1 15,8 0-3-15,-3 0 8 16,2 0-5-16,-3 0 1 16,-8 0 0-16,-5 0 1 15,3 0-1-15,0 0 0 0,1 0-2 16,-3 0 4-16,-5 0-1 15,-2 0-1-15,7 0 0 16,-5 0 3-16,5 0-3 16,-9 0 0-16,-3 0 1 15,-1 2 0-15,-5 0 4 16,4 0-5-16,-8-2 0 16,6 0 5-16,-6 0-5 15,-1 0 0-15,0 0-2 16,-3-6 4-16,-8 1 0 15,1-1-2-15,-13 1 0 16,0 1 2-16,-13 0-2 16,-8 2-1-16,-6-2-2 0,-12 0-10 15,-11-4-65 1,0-5-135-16</inkml:trace>
  <inkml:trace contextRef="#ctx0" brushRef="#br0" timeOffset="93021.07">20594 7843 1514 0,'0'0'0'0,"0"0"-18"0,0 0 18 16,0 0 8-16,0 0 24 16,0 0-22-16,0 0-6 15,-31-2-8-15,31 2 2 16,0 0-22-16,0 0 15 16,0-3-34-16,13 1-23 15,3-4-77-15,-8-6-488 16</inkml:trace>
  <inkml:trace contextRef="#ctx0" brushRef="#br0" timeOffset="94731.62">23254 7917 555 0,'0'0'477'0,"0"0"-463"16,0 0 24-16,0 0 56 16,0 0-13-16,116 15-24 15,-85-12-12-15,7-3 9 16,4 0-24-16,5 0-18 15,11 0 28-15,9-3-31 16,6-4 0-16,14-4 17 16,9 0-15-16,7 1 5 0,12-6 2 15,5-1-4 1,19 0 15-16,15-6-28 0,4 3 2 16,4 0 10-16,8 4-4 15,-1 2 6-15,3 2-4 16,4 6-9-16,-7 4 15 15,1 2-17-15,-8 0 0 16,-6 0 9-16,0 0 0 16,2 0 7-16,0 4-8 15,-2-2-6-15,-2-2 13 16,-7 0-15-16,7 0 0 16,-11 0 8-16,1 0 3 0,-10 0-3 15,-5 0-3-15,0 0-4 16,7 0 9-16,7 0-10 15,2 0 0-15,6 0 4 16,3 0-3-16,-8 8 1 16,2 1-2-16,-12-2 0 15,-5 3 8-15,-6-2-8 16,-9 4 0-16,-9 1 4 16,-12-2-3-16,-1 3 0 15,-3 1-1-15,-4-2 5 16,-4 1 12-16,-3-3-17 15,-8-6 0-15,-6 2 8 16,3-6-6-16,-2-1 2 16,3 0-4-16,3 0 0 15,2 0 8-15,4-1-8 0,-6-10 0 16,3 6 3-16,-3-2-2 16,6 4-1-16,-8-4 0 15,-5 3 0-15,-3 1 1 16,-3 0-1-16,-4 0 0 15,0 0-1-15,-6 2 3 16,-5 1-4-16,-7 0 0 16,-7 0 2-16,-6 0-2 15,-10 0 2-15,-5 0-13 16,-10 0-11-16,0 0-50 0,-41-9-98 16,-32-15-633-1</inkml:trace>
  <inkml:trace contextRef="#ctx0" brushRef="#br0" timeOffset="103814.85">19747 15398 1207 0,'0'0'9'15,"0"0"-2"-15,0 0 13 0,0 0 25 16,0 0 5-16,0 0 12 16,0 0-52-16,0 0-9 15,-23-12 16-15,23 12-9 16,0 0-7-16,0 0-1 15,3 4 7-15,19 14 11 16,7 1-18-16,2 0 0 16,10-1 14-16,-6-2-12 15,5-2 4-15,0-1-1 16,3-5-1-16,-1-2 12 16,2 2-13-16,-1-4 0 15,3-3 13-15,6-1-13 0,4 0 3 16,0 0 3-16,4 0-8 15,-3-13 17-15,-3-1-18 16,-3-7 0-16,1-1 11 16,-8-2-10-16,-2-2 1 15,-6-1-2-15,2 0 3 16,0-3 5-16,-5-4-8 16,7-2 0-16,-4-4 7 15,0 0-6-15,-5 1-1 16,-4 3 0-16,-8 0 1 15,2 0 5-15,-11-6-6 16,0-4 0-16,1 0 11 16,-7-2-10-16,3 2 1 0,-7 3-2 15,0 2 4 1,0 0-1-16,0 2-3 0,-13 2 0 16,-10 1 5-16,3 1-2 15,-8 4 0-15,-9 1-3 16,4 1 2-16,-7 4 2 15,2-2-4-15,-7 1 0 16,1 2 3-16,-1-2-3 16,1 7 0-16,-1 2 0 15,1 3 1-15,-8 4-1 16,8 2 0-16,-5 4 0 16,-2 2 5-16,4 2-5 15,-2 0 0-15,2 0-4 16,1 0 9-16,1 11-8 0,3 3 3 15,-1 7 0-15,-1 3-2 16,-4 4 2-16,4 2-2 16,-1 0 0-16,1 3 4 15,2-3-2-15,1 1 0 16,6 2 0-16,-1 1-3 16,3 3 3-16,4 6 0 15,-2 6 0-15,4-2 1 16,2 1-6-16,10-3 5 15,-1 3 0-15,3-7-1 16,9 3 1-16,-3-1 0 16,2 1 0-16,5 0 0 0,0-1 0 15,0-2 0-15,0 2 0 16,2-3 8-16,14-2-8 16,5 0 0-16,-2-4 0 15,1 0 6-15,7-4-2 16,2 0-4-16,9-4 0 15,-5 0 8-15,7-4-7 16,3 1 0-16,1-5-1 16,1-2 4-16,-1-2 0 15,4-5-4-15,-2 4 0 16,-1-7 6-16,1 2-5 0,4-8-1 16,-6 0 0-16,-4 0 6 15,-7 0-6-15,-8 0 0 16,-7 0 0-16,-3 0-1 15,-11 0 1-15,2 0 0 16,-4 0 0-16,4-2-33 16,15-14-20-16,-4-10-210 15</inkml:trace>
  <inkml:trace contextRef="#ctx0" brushRef="#br0" timeOffset="106946.22">22178 17223 975 0,'0'0'151'0,"0"0"-151"15,0 0-144-15,0 0 133 16,0 0 11-16,0 0 40 15,0 0 42-15,87 83-40 16,-60-60-22-16,-3-7 12 16,2-2-3-16,-1-6 14 15,4-3-35-15,0-4-1 16,0-1 14-16,13 0-11 16,-1-14-1-16,3-12 11 15,5 2-16-15,2-6 22 16,3 7-24-16,-9 2 2 0,-1 3 20 15,-9 6-17-15,-1 2 0 16,-5 4 14-16,-9 4-17 16,-2 0 14-16,-3 2-18 15,4 0 2-15,-4 0 7 16,1 10-8-16,-1 7 7 16,-1 0 10-16,1 3-18 15,-2-4 13-15,3-2-13 16,-3 0 0-16,3-6 10 15,2-3-10-15,2-2 0 16,0-3 1-16,7 0 4 16,0 0 6-16,4-4-11 0,0-9 2 15,5 0 9-15,-3 3-11 16,-4 2 0-16,0 3 0 16,-2 5 4-16,2 0 5 15,-5 0-9-15,-2 0 0 16,3 0 1-16,-6 0 3 15,4 6-4-15,-3-1 0 16,1-1 7-16,-4-2 3 16,3 0-7-16,5-2-3 15,1 0 16-15,3 0-12 0,12-8 0 16,3-8-3 0,5-2 5-16,6 0-1 0,3-2-5 15,2 6 0-15,-6 0-1 16,0 6 2-16,-12 3-1 15,-2 0 0-15,-6 3 3 16,-3-4-1-16,0 6-2 16,-2-4 0-16,-1 4 8 15,-1 0-5-15,-2-2 0 16,0 0 0-16,-5-2 0 16,2-1 10-16,-4 4-13 15,-3-4 0-15,1 5 5 16,-3-1-5-16,1 1 0 15,-10-2-2-15,5 2 5 16,-9 0-4-16,2 0 1 0,0 0 0 16,-2 0 2-16,0 0-2 15,0 0 0-15,0 0 0 16,0 0 0-16,0 0 2 16,0 0-2-16,0 0 0 15,0 0 0-15,0 0 0 16,0 0 0-16,0 0 4 15,0 0-2-15,0 0 10 16,2-3-11-16,-2 3 1 16,0-1 12-16,6 1-11 15,-6-2 0-15,2 2-3 16,-2-3 6-16,2 3-2 16,0 0-4-16,-2 0 0 15,2 0 0-15,0 0 0 16,-2 0-2-16,0 0 0 0,0 0 4 15,0 0-2-15,0 0 0 16,0 0 0-16,0 0 3 16,5 0-3-16,-5 0 1 15,0 0-3-15,0 0 7 16,0 0-8-16,0 0 3 16,0 0 0-16,0 0 4 15,0 0-4-15,0 0-1 16,0 0 0-16,0 0 1 15,0 0 0-15,0 0 0 16,0 0 0-16,0 0 3 16,0 0-3-16,0 0 0 0,0 0-3 15,0 0 7-15,0 0-7 16,0 0 3-16,0 0 0 16,0 0 2-16,0 0-2 15,0 0 0-15,0 0-3 16,0 0 7-16,0 0-10 15,0 0 6-15,2 0 0 16,4 0-3-16,4 0 3 16,3 0 0-16,3 5-5 15,-3-1 10-15,3-1-10 16,-5 2 5-16,0-4 0 16,-5 4-1-16,6-3 1 0,-8 0 0 15,5-2-3-15,-5 2 6 16,6-2-7-16,-4 2 4 15,7-2-3-15,3 0 1 16,5 0 2-16,-2 0 0 16,8 0-1-16,-7 0 4 15,2 0-7-15,-6 0 4 16,1 0 0-16,-1-2-3 16,-1 2 3-16,-1 0-9 15,-1 0 9-15,-1 0 0 16,-1 0-4-16,-5 0 4 15,4 0 0-15,-8 0-1 16,7 0 1-16,-7 0-2 0,0 0 2 16,2 0 0-16,-2 0 0 15,3 0 0-15,-2 0 0 16,-3 0-2-16,0 0 4 16,0 0-2-16,0 0 0 15,0 0 2-15,0 0-2 16,0 0 0-16,0 0 0 15,0 0-4-15,0 0 7 16,0 0-4-16,0 0 1 16,0 0 0-16,0 0-1 15,0 0 1-15,0 0 0 16,0 0 4-16,0 0-4 0,0 0 0 16,0 0-1-16,0 0 3 15,0 0-6-15,0 0 4 16,0 0 0-16,0 0 0 15,0 0 0-15,0 0 0 16,0 0-2-16,0 0 4 16,0 0 1-16,0 0-3 15,0 0-1-15,0 0-2 16,0 0 5-16,0 0-3 16,0 0 1-16,0 0 0 15,0 0 0-15,0 0 0 16,0 0-1-16,0 0-2 15,0 0 3-15,0 0 0 16,0 0-3-16,0 0-6 16,0 0 3-16,6 0-65 0,-1 0-80 15,-5 0-416-15</inkml:trace>
  <inkml:trace contextRef="#ctx0" brushRef="#br0" timeOffset="110342.11">24991 17227 1500 0,'0'0'0'0,"0"0"-22"0,0 0 17 16,0 0 10-16,0 0 21 15,0 0-26-15,-19-15 4 16,19 14-7-16,0 1 3 16,0 0 0-16,0 0-4 15,0 0 8-15,0 0-6 0,0 0 2 16,0 0 0-16,0 0 12 15,0 0-11-15,0 0-1 16,0 0 0-16,0 0 6 16,0 0-5-16,0 0-1 15,0 0 0-15,0 0-5 16,0 0 5-16,0 0 0 16,0 0-2-16,0 0 10 15,0 0-8-15,0 0 0 16,0 0 0-16,0 0 0 15,0 0 0-15,0 0 0 16,0 0-4-16,0 0 13 16,0 0-8-16,0 0-1 0,0 0 0 15,0 0-1 1,0 0 1-16,0 0 0 0,0 0 0 16,0 0 4-16,0 0-5 15,0 0 1-15,0 0 0 16,0 0-2-16,0 0 2 15,0 0 0-15,0 0 0 16,0 0 3-16,0 0-3 16,0 0 0-16,0 0 0 15,0 0-1-15,0 0 5 16,0 0-4-16,0 0 4 16,0 0-1-16,0 0 4 0,0 0-7 15,0 0 0 1,0 0 1-16,0 0-1 0,0 0 0 15,0 0 2-15,0 0 1 16,0 0 1-16,0 0 0 16,0 0-2-16,0 0 19 15,0 0-14-15,0 0-1 16,0 0 3-16,0 0-2 16,0 0 7-16,0 0-14 15,0 0 0-15,0 0 10 16,0 0-10-16,0 0 0 15,0 0-3-15,0 0 8 16,0 0-6-16,0 0 1 0,0 0-11 16,0 0-15-1,0 0-78-15,0 0-106 0</inkml:trace>
  <inkml:trace contextRef="#ctx0" brushRef="#br0" timeOffset="116390.31">19323 1550 1521 0,'0'0'0'0,"0"0"0"15,0 0 19-15,0 0 15 16,0 0 18-16,0 0-11 16,0 0-37-16,12-12 13 15,-12 12-16-15,0 0-1 0,0 0 4 16,0 0-4-16,2 0-1 16,2 0-7-16,3 0-40 15,-1 0 14-15,6 6-50 16,-5 4-47-16,-7-8-193 15</inkml:trace>
  <inkml:trace contextRef="#ctx0" brushRef="#br0" timeOffset="118717.68">7486 9133 1371 0,'0'0'0'0,"0"0"0"16,0 0 0-16,0 0 14 15,0 0 65-15,0 0-51 16,0 0 8-16,0 3-20 16,0-3-16-16,0 0-37 15,0 4-67-15,0 2-156 16</inkml:trace>
  <inkml:trace contextRef="#ctx0" brushRef="#br0" timeOffset="129304.22">2950 12147 1365 0,'0'0'6'0,"0"0"-3"15,0 0-2-15,0 0-1 16,0 0 17-16,0 0-10 16,0 0 28-16,151-61-2 0,-53 46-14 15,16 2 6 1,15-2-5-16,11 0-5 15,9-4 18-15,21-3-11 0,-5-1-13 16,-3-8 5-16,-15 3-12 16,-18 1 9-16,-25 6-10 15,-25 5 1-15,-21 6 11 16,-20 4-13-16,-16 2 0 16,-13 4 4-16,-7 0-2 15,-2 0 10-15,0 0-1 0,0 0-5 16,0-2 21-1,0 2-26-15,0 0-1 16,0 0 1-16,0 0 2 16,0 0-3-16,0-3 0 0,0 3 0 15,0 0 0-15,0 0 1 16,0 0-1-16,0 0 9 16,0 0-9-16,0 0 9 15,0 0-9-15,0 0 0 16,0 0 4-16,0 0-4 15,0 0 0-15,0 0-3 16,0 0 7-16,0 0-4 16,0 0 0-16,0 0 0 15,0 0 0-15,0 0 0 16,0 0 0-16,-4 0-2 16,0 0 4-16,-1 0-2 15,1 0 0-15,2 0 0 16,-5 0 1-16,2 0-1 0,-1 0-1 15,-7 0-2-15,1 0-21 16,3 0-39-16,1 0-82 16,1 0-111-16</inkml:trace>
  <inkml:trace contextRef="#ctx0" brushRef="#br0" timeOffset="130699.81">3546 10090 389 0,'0'0'709'0,"0"0"-705"0,0 0 22 16,0 0 35-16,-122-6-32 15,89 6 23-15,-1 0-15 16,1 9-20-16,-5 10 8 15,0 9-11-15,-9 16-6 16,-4 10 0-16,-7 13-8 16,-5 7 0-16,3 4 7 15,3 7 3-15,3 2 4 16,7 8-7-16,7 9 0 16,9 5 21-16,6 1-26 15,8-4 4-15,5-6 12 16,8-7-12-16,4-11 0 15,0-9 5-15,2 0-11 0,14-7 18 16,6 1-18-16,3-3 0 16,1-2 5-16,8 0-2 15,1-4 2-15,1-2-3 16,2-3-2-16,6-6 13 16,6-3-13-16,3-1 0 15,3-3 2-15,6-2 4 16,2-6 4-16,1-5-9 0,5-6 2 15,-4-5 8-15,-1-3-4 16,-1-7-7-16,1-5 8 16,-7-1-7-16,-2 0 6 15,-2 0-5-15,-4-13-1 16,2-6 14-16,2-2-15 16,0-2 0-16,0-1 5 15,2 0-3-15,-4-1-1 16,-4 0-1-16,-1-4 0 15,-3 0 3-15,-1-6-3 16,-1-2 0-16,-2-10 1 16,1-5 0-16,-3-4 1 15,-3-4-2-15,1-4 0 16,-7 0 4-16,-7 4-4 16,-5 3 0-16,-7 5 5 15,-8 0-4-15,-2-6 2 16,0-6-3-16,0-4 0 0,-9-7 0 15,-9 3 0-15,-6-6 0 16,-5-3 1-16,-5-1 0 16,-1 0-1-16,-5 4 0 15,-3 6 0-15,-5 9 2 16,-4 4-2-16,-6 12 0 16,2 11 2-16,0 8-1 15,1 8 1-15,6 2-2 16,3 6 0-16,7 1 7 15,10 0-7-15,5 5 0 0,4 0 9 16,2 4-8-16,5 0-1 16,0 0 0-16,3 2 0 15,1-2 2-15,3 2-2 16,0 0 0-16,0 0-1 16,2 0 1-16,2 0-1 15,2 0 0-15,0 0 1 16,0 0 0-16,0 0 0 15,0 0-6-15,0-5 2 16,0 4-24-16,0-4-14 16,2 3-88-16,12 2-121 15,1 0-882-15</inkml:trace>
  <inkml:trace contextRef="#ctx0" brushRef="#br0" timeOffset="131689.54">4598 10939 1280 0,'0'0'15'0,"0"0"-15"15,0 0 0-15,0 0 21 16,0 0 19-16,0 0 8 16,0 0-12-16,0 0-28 15,0 0-5-15,0 0-3 16,0 0 0-16,0 0 1 16,0 0-1-16,0 0 0 15,0 0-3-15,0 0 3 16,0 0-3-16,0 0 3 15,0 0 0-15,0 0-1 16,0 0 1-16,0 0-16 0,4-17-24 16,2-15-105-16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7:15:19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25219 16515 1297 0,'0'0'35'0,"0"0"-35"0,0 0 10 16,0 0-1-16,0 0 13 16,0 0 13-16,0 4-34 15,0-4 1-15,0 0-1 16,0 0-1-16,0 0 0 16,0 0 0-16,0 0-3 15,0 0 2-15,0 0-27 16,0 0-29-16,0 0-29 15,9 0-231-15</inkml:trace>
  <inkml:trace contextRef="#ctx0" brushRef="#br0" timeOffset="-136702.92">17047 6631 1452 0,'0'0'0'0,"0"0"-56"15,0 0 56-15,0 0 7 16,0 0 4-16,0 0-9 16,0 0-4-16,-16 30-80 15,16-30-674-15</inkml:trace>
  <inkml:trace contextRef="#ctx0" brushRef="#br0" timeOffset="99507.66">7951 7753 1278 0,'0'0'0'0,"0"0"-5"16,0 0 2-16,0 0 6 15,0 0 5-15,0 0 10 16,0 0-14-16,129-27 20 0,-86 4-18 16,4-6 11-1,2-3 2-15,3 0-12 0,0 4 3 16,4 6-9-16,-2 8-1 15,-6 6 16-15,0 8-13 16,-11 0 8-16,-1 9 12 16,-9 16-8-16,-5 3 10 15,1-2-9-15,-8-2-4 16,-1-6 17-16,-3-6-23 16,7-6 2-16,3-6 3 15,22 0-10-15,6-20 10 16,11-10-10-16,2 1 2 15,5 8 2-15,-7 7-5 0,-4 9 0 16,-9 5-2 0,-5 0 4-16,-6 2-1 0,-9 11-1 15,-7-3 0-15,-9-2 0 16,-5-2 0-16,6-5 0 16,-1-1 3-16,9 0-3 15,9 0 14-15,13 0-1 16,0 0-8-16,10-1 4 15,-5-5-9-15,-3-1 0 16,0 4-1-16,-1-4 5 16,6-1-7-16,-4-1 3 15,1-7-54-15,-1-5-71 0,-14-2-652 16</inkml:trace>
  <inkml:trace contextRef="#ctx0" brushRef="#br0" timeOffset="109160.53">1151 13391 1228 0,'0'0'19'15,"0"0"-3"-15,0 0-6 16,0 0 29-16,0 0-6 16,0 0-11-16,0 0 2 0,0 0-5 15,23 0-2-15,-7 0 19 16,7 0-21-16,12 0-6 15,9 0 6-15,10 4-10 16,4-4 7-16,6 0-11 16,1 0 3-16,-1 0 3 15,-1 0-7-15,-5-4 0 16,-8 0 2-16,-9 4-2 16,-16 0-43-16,-21 6-167 15</inkml:trace>
  <inkml:trace contextRef="#ctx0" brushRef="#br0" timeOffset="109852.23">1261 14319 1306 0,'0'0'16'0,"0"0"-14"0,0 0 84 16,0 0-34-16,0 0-37 16,0 0 1-16,-13 0-16 15,13 0 0 1,0 0-2-16,2 0 4 0,19 0 2 15,11 0 4-15,15 0 1 16,13 0 17-16,18 6-12 16,11 5-8-16,6 0 17 15,9 0-2-15,-2-4-10 16,-2-3-11-16,-7-1 1 0,-3-3 3 16,-8 0-4-16,-6 0 0 15,-4 0 0-15,-12 0 3 16,-16 0-5-16,-11 0 2 15,-15 0-8-15,-9 0 8 16,-9 0-110-16,0-4-189 16</inkml:trace>
  <inkml:trace contextRef="#ctx0" brushRef="#br0" timeOffset="112513.84">3261 14506 1224 0,'0'0'0'0,"0"0"-72"15,0 0 54-15,0 0 13 0,0 0 10 16,0 0 25-16,112 37 41 15,-78-37-64-15,3 0 8 16,12-4 4-16,9-23-9 16,12-9 16-16,7-10-25 15,14-8-1-15,9-7 13 16,14 7-7-16,13 2 4 16,4 8 21-16,-1 7 4 15,-10 14-4-15,-8 11-10 16,-19 10-16-16,-10 2 11 15,-14 2 2-15,-9 19-12 16,-4 6 3-16,-2 3-8 0,-2 2 17 16,4 0-11-16,2-8-7 15,9-6 15-15,7-8-14 16,4-10 5-16,4 0-2 16,5 0-1-16,-3-6 3 15,6-9-6-15,-1 2 0 16,-4 5 1-16,-8 4-1 15,-7 4-1-15,-10 0 1 16,-3 0 0-16,-3 0 8 16,0 4-8-16,-3 4 0 15,4-2 10-15,-3 1-6 16,-1 0 1-16,-4 1-4 16,0 0 3-16,-1 0 1 0,-1-3-5 15,13-5 0 1,-1 0 1-16,13 0 0 0,3-17-1 15,-2-3 0-15,1 4 2 16,-1 2 1-16,-4 4-3 16,-7 1 0-16,-2 9 4 15,-6 0-4-15,-6 0 1 16,-1 6-3-16,-1 11 6 16,-1-1-1-16,6 0-2 15,-2 0-1-15,1-4 7 16,0-3-7-16,2-3 0 15,4-5 0-15,4-1 1 0,4 0-3 16,15 0 2-16,0-6 0 16,2 0-4-16,-2 2 4 15,-8 4 0-15,-9 0-1 16,-8 0 1-16,-10 0 0 16,-6 9 0-16,-5 2 0 15,5 2 1-15,-3 1 1 16,-2 1-2-16,7 0 7 15,0-4-6-15,-1-1 12 16,8-2-13-16,2-5 0 16,-2-2 3-16,3-1-2 15,2 0-1-15,3 0 0 16,3 0 0-16,9-1 4 16,6-5-3-16,4 0-1 0,1 3 5 15,5 3-4-15,-10 0-1 16,-11 0 0-16,-9 0 0 15,-8 6 2-15,-12 3-2 16,-9-3 0-16,0-2-1 16,-2-3 1-16,-1-1-11 15,0 0-16-15,-1 0-77 16,-3-16-133-16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7:24:47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19083 14827 1639 0,'0'0'36'0,"0"0"-29"16,0 0-1-16,0 0 43 0,0 0-16 15,0 0-32 1,0 0 10-16,-2 7-11 0,4-7-34 16,9 0-24-16,2 0-139 15,-13 0-969-15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3:03:36.9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22348 10380 453 0,'0'0'828'0,"0"0"-817"15,0 0-11-15,0 0 59 16,0 0-8-16,0 0 2 15,0 0-14-15,-80 25-4 16,66-25-7-16,-9-3 11 16,-6-4-12-16,-8 2-17 15,-4 1 6-15,-11 0-2 16,2 3-7-16,-4-3 7 16,1-3-4-16,0-5 5 15,5 1-6-15,5-2 1 16,4-3 1-16,8 1-6 0,-4-3-2 15,7-2-3-15,-3-1 4 16,-4-3-8-16,9-5 3 16,-5-5 1-16,0-5-1 15,4-4 2-15,2-2-2 16,5-2 0-16,4 1 1 16,4 1-1-16,3 0 1 15,9-1 0-15,0-2-1 0,0-2 0 16,4-4 1-1,13-3-1-15,1 0 2 0,0-1-1 16,5 1 2-16,1 4-1 16,-1-1-1-16,-1 0 0 15,5 3 2-15,3-2-1 16,-2 1 3-16,3 4-1 16,-3 5-1-16,3 5-2 15,-2 4 1-15,0 7 1 16,-5 1 0-16,5 5-1 15,1 2 0-15,3-1 0 16,-4 6-1-16,0 1 0 16,5 4 1-16,-4-1 0 15,7 4-1-15,2 2 0 16,2 4 2-16,-1 0-5 0,2 0 3 16,-2 9 0-1,1 8 0-15,-3 3 1 0,-3-2-1 16,2 5 0-16,-7-1 0 15,-3 2 0-15,-1 7 0 16,-3 2 0-16,-6 10 0 16,-3 4 2-16,-3 8 0 15,-1-1 1-15,-6-2 0 16,-1 2 4-16,-1-4-6 16,-2 1 2-16,0 0 1 15,0 0-2-15,0 1 1 16,0-1 0-16,-9 3 0 15,-12-3 5-15,3 1-6 16,-7-3-2-16,-3-1 2 0,-3-4 0 16,4-4-1-1,0-3 0-15,2-2-1 0,5-7 1 16,-5-1-1-16,-2-4 0 16,1 0 6-16,-3-2-6 15,-6 2 3-15,0-1-3 16,3 0 0-16,-4-4 0 15,8-1 0-15,2-2 0 16,-1-1-2-16,4-2 3 16,1 0-1-16,-1-2 0 15,7-3 1-15,-1-2-5 16,9 0 2-16,-1-3 1 0,5 1-2 16,3-1 3-16,-4-2-4 15,3 0-8-15,2 0-7 16,0 0-11-16,0 0-24 15,0 0-58-15,0 0-202 16</inkml:trace>
  <inkml:trace contextRef="#ctx0" brushRef="#br0" timeOffset="953.1">22645 10248 1464 0,'0'0'59'0,"0"0"-53"15,0 0-5 1,0 0 39-16,0 0-13 0,0 0-21 16,0 47 1-16,0-17 23 15,0 2-11-15,0 4 7 16,-8 7-4-16,-6 7 3 16,-7 6 1-16,2 2-16 15,-1 3-2-15,4-5 7 16,-1-5-14-16,3-5 5 15,2-11 1-15,1-6-4 0,3-14-3 16,4-3 0 0,2-4 0-16,1-6-1 0,-5-1 0 15,4-1-8-15,2 0-9 16,-2 0-16-16,0 0-31 16,2-11-96-16,-1-9-566 15</inkml:trace>
  <inkml:trace contextRef="#ctx0" brushRef="#br0" timeOffset="2174.07">23044 10420 1441 0,'0'0'11'0,"0"0"21"15,0 0 51-15,0 0-30 16,0 0-37-16,0 0-10 16,0 1 3-16,0 4 6 15,-9 0 8-15,-2 4-9 16,-5 3-10-16,-6 5 8 16,-3 6 4-16,-4 4-7 0,-3 2-2 15,-7 3 2 1,-2 0-4-16,1-4-3 0,4-1-2 15,-1-8 0 1,6-1 7-16,5-7-7 0,1-4 0 16,8-1 0-16,-3-4 2 15,5-1-1-15,-1 2-1 16,-3-2-3-16,6 1 3 16,0 0-3-16,0 0 1 15,5-1 1-15,0 1 1 16,6-2 0-16,0 0 0 15,2 0-1-15,0 0-2 0,0 0 3 16,0 0 0 0,0 0 2-16,0 0-2 0,0 0 0 15,0 0 0-15,0 0 0 16,6 4 8-16,4 0-4 16,3-1 1-16,-1 3 1 15,1 0 1-15,1 4 0 16,-2-3-3-16,2 2-2 15,-2-1 9-15,1 3-9 16,1-2 2-16,1 1-2 16,-1 2 1-16,2-3 2 15,2 2-5-15,-5-2 0 16,4 2 1-16,-1-1 1 16,5-2-2-16,-7 0 2 15,2-1-2-15,-1 1 1 16,1-3-1-16,1 2 0 15,-5-2 1-15,-3 2-1 0,4-4 0 16,-1 1 0-16,1 2 0 16,1-3 1-16,-3 1-1 15,-1 1 0-15,2-3 1 16,-6 2-1-16,3-2 0 16,-4 2 0-16,4-3 0 15,-5 1 0-15,3-2 0 16,-6 2 0-16,-1-2 0 15,0 0 0-15,0 1 0 16,2 2 0-16,2-1 1 0,2 1-2 16,-2-1 3-16,5 2-2 15,-7-2 6-15,2 0-6 16,2-1 0-16,-4-1 0 16,-2 2 0-16,0-2 0 15,0 0 0-15,0 0 1 16,2 0-1-16,-2 0 0 15,0 0 1-15,0 0 0 16,0 0-1-16,0 0-1 16,0 0-1-16,0 0-1 15,0 0-13-15,0-2-50 16,-8-7-142-16</inkml:trace>
  <inkml:trace contextRef="#ctx0" brushRef="#br0" timeOffset="11676.32">16621 12000 1158 0,'0'0'40'0,"0"0"-34"16,0 0 25-16,0 0 11 16,0 0 24-16,0 0-39 15,0 0-3-15,117-14 13 16,-92 8 0-16,0 3-7 16,2 3-9-16,-3 0-16 0,1 0 27 15,-4 0-30 1,2 7 5-16,2 0-3 0,-8-1-3 15,3-1 0-15,-5-2-1 16,-3-2 0-16,-4-1 2 16,0 2-1-16,-6-2-1 15,0 0 1-15,-2 2-1 16,0-1 12-16,0 0-5 16,0 9 1-16,0 3 13 15,-12 9-19-15,-4 6-2 16,-11 5 0-16,-2 2 3 15,-8 2-3-15,-4 3 0 16,-10-2 0-16,0-1 2 16,-3-2-2-16,9-4-2 15,0-3 1-15,15-4 2 16,5-4-1-16,2-5 0 0,8-2 0 16,3-1 0-16,7-6 0 15,-5 3-5-15,7 1 5 16,-5 1-7-16,6-1 0 15,0-5 3-15,0-4 4 16,2-1-3-16,0 2 3 16,0-2-2-16,0 3 2 15,4-3 1-15,17 0 2 16,-2 0 3-16,13 0-5 16,1 0 14-16,7 0-15 15,10-5 0-15,1 3 0 16,-6-1 0-16,1 2 0 15,-12-1-3-15,-1-1-13 0,-6 3 11 16,-11 0-34-16,-4 0-4 16,-4 0-4-16,-8-1-61 15,0-3-311-15</inkml:trace>
  <inkml:trace contextRef="#ctx0" brushRef="#br0" timeOffset="12058.91">16593 12265 1336 0,'0'0'79'15,"0"0"-67"-15,0 0-4 0,0 0 68 16,0 0-67 0,0 0-8-16,35 0 17 0,-3 9 27 15,9 4-13-15,5 1-10 16,-3-1-8-16,-5 0 16 15,-2-2-21-15,-5-3 0 16,-6-3-8-16,-8 1 0 16,2-3 0-16,-9 0-1 15,-1 2-21-15,-9-2-52 16,0 1-281-16</inkml:trace>
  <inkml:trace contextRef="#ctx0" brushRef="#br0" timeOffset="12714.46">16685 11712 1301 0,'0'0'103'0,"0"0"-100"15,0 0 68-15,0 0 13 16,0 0-58-16,0 0-19 15,-2-1 5-15,2-3-3 16,15-6 11-16,8-3-7 0,5-5-13 16,1-6 14-16,1-2-14 15,1 1 0-15,-4 8-2 16,-8 1 4-16,3 12-4 16,-8 2-5-16,-8 2 7 15,2 0-1-15,-6 0 1 16,4 0 0-16,1 0 0 15,5 0 0-15,3 0 0 16,-2 9-4-16,7 8 4 16,-5 5 7-16,2 2-5 15,-5 1-3-15,1-2 1 16,-5-1 0-16,-2-5 3 16,5-3-3-16,-6-3-37 15,4-7-92-15,-9-4-732 16</inkml:trace>
  <inkml:trace contextRef="#ctx0" brushRef="#br0" timeOffset="13252.31">17331 12184 1433 0,'0'0'74'15,"0"0"-73"-15,0 0 34 0,0 0 50 16,0 0-84-16,0 0 1 16,27 0-2-16,-4 0 11 15,4 0 6-15,-1 0-13 16,-1 5-1-16,0-2 15 16,-8 3-18-16,6-1 0 15,-4-1 0-15,-5 0 0 16,-1-3-3-16,-3 6-33 15,-8-4-68-15,-2-1-120 16</inkml:trace>
  <inkml:trace contextRef="#ctx0" brushRef="#br0" timeOffset="13567.48">17326 12360 386 0,'0'0'1078'16,"0"0"-1071"-16,0 0-7 15,0 0 63-15,0 0-31 0,0 0-13 16,32 6 5-16,-7-6 9 15,0 2-20-15,3 0 6 16,1-1-5-16,-1 1-10 16,3 2 2-1,-6-2-6-15,-7 1 0 0,0 1-1 16,0 0 1-16,-11 2-25 16,-2 1-36-16,-5-4-161 15</inkml:trace>
  <inkml:trace contextRef="#ctx0" brushRef="#br0" timeOffset="16870.54">18213 12068 1326 0,'0'0'9'16,"0"0"-2"-16,0 0 61 16,0 0-13-16,0 0-36 15,0 0-19-15,-3 0 4 16,3 0 39-16,1 0-21 0,14 0 4 16,8 0-10-16,6 0-7 15,8 0-1-15,5 10-8 16,-1-1 3-16,2 1-6 15,1-3 3-15,-12 2 0 16,1-2 0-16,-12-3 2 16,-6-1-2-16,-6-1-3 15,-5 2 3-15,-4 0 3 16,0 3 2-16,0 6-5 16,-5 5 4-16,-20 6 2 15,-4 7-3-15,-9 1-3 0,0 4 0 16,-1 2 4-1,-4 3-4-15,-2-2 0 16,0-3 2-16,6 0-2 16,1-7-3-16,10-2 3 0,3-6 0 15,11-6-1 1,2-4 1-16,9-5 0 0,1-4-2 16,2 0 4-1,0-2-4-15,0 0-2 0,0 1 4 16,2 1-5-16,15 1 5 15,9 0 0-15,9-2 3 16,7-1 3-16,0 0 3 16,8 0-9-16,-2 0 0 15,-6 3 6-15,-5-3-6 16,-7 1-1-16,-1-1-1 16,-4 0 2-16,-10 0-5 0,-4 0-20 15,-9 0-53-15,-2 0-98 16,0-1-847-16</inkml:trace>
  <inkml:trace contextRef="#ctx0" brushRef="#br0" timeOffset="17276.55">18208 12290 1176 0,'0'0'184'0,"0"0"-176"15,0 0 22-15,0 0 73 16,0 0-58-16,0 0-44 16,0 0 18-16,20 0 10 0,15 10 6 15,2 2-10 1,4 1-7-16,2 0 7 0,-4-1-17 16,-2-4-8-16,-7 2 7 15,-1-5-6-15,-4 1-1 16,-2-1 0-16,-8 1 0 15,-3-3-24-15,-9 3-46 16,-3-1-148-16</inkml:trace>
  <inkml:trace contextRef="#ctx0" brushRef="#br0" timeOffset="17687.07">18823 12408 1484 0,'0'0'12'0,"0"0"-10"16,0 0 66 0,0 0-18-16,0 0-50 0,0 0 0 15,25 69 23-15,-23-35 3 16,2 8-3-16,-4-1-4 15,0 1-12-15,0-10 22 16,0-5-26-16,0-9 0 16,0-11 1-16,0-3-4 15,0-4-19-15,0-5-42 16,0-21-69-16,0-10-209 16</inkml:trace>
  <inkml:trace contextRef="#ctx0" brushRef="#br0" timeOffset="19629.41">19282 12342 1371 0,'0'0'86'15,"0"0"-81"-15,0 0-5 16,0 0 54-16,0 0-35 16,0 0 6-16,89-6-2 15,-46 5-12-15,8 1 23 16,2 0-22-16,-1 0-7 16,-9 0-2-16,-4 0-2 15,-3 0-1-15,-9 0 0 16,-4 0-7-16,-6 0 7 15,-14 0-53-15,-3 0-46 0,0 0-110 16</inkml:trace>
  <inkml:trace contextRef="#ctx0" brushRef="#br0" timeOffset="19934.89">19558 12083 1433 0,'0'0'51'0,"0"0"-46"16,0 0 39-16,0 0 36 15,0 0-67-15,0 0-9 0,0 63 8 16,0-14-1-16,0 10 3 15,0 3-4-15,0 1 7 16,0-4-5-16,-11-9-12 16,3-5 0-16,0-17-7 15,4-8-33-15,4-15-41 16,0-5-168-16</inkml:trace>
  <inkml:trace contextRef="#ctx0" brushRef="#br0" timeOffset="20356.16">20333 11877 1473 0,'0'0'0'15,"0"0"0"-15,0 0 2 0,0 0 31 16,-17 107-4-16,13-61-13 15,0 9 15-15,-1 4 2 16,-13 5-8-16,2 5 12 16,-7 0-28-16,-3 2 2 15,-3 3-8-15,1-5-1 16,1-8-1-16,0-14-1 16,13-12-20-16,1-8 17 15,13-13-37-15,0-10-59 16,0-4-74-16,0-18-507 15</inkml:trace>
  <inkml:trace contextRef="#ctx0" brushRef="#br0" timeOffset="20871.79">20610 12039 1300 0,'0'0'13'16,"0"0"-13"-16,0 0 55 16,0 0 24-16,0 0-45 15,10 99-24-15,-31-68 23 0,-6 2-5 16,-5-5 4-16,-3 3-21 15,-4-5-2-15,-2-3 3 16,6-8-12-16,5-2 0 16,3-5 1-16,6-4 0 15,5-3-1-15,3-1-3 16,8 0 3-16,-2 0-10 16,5 0 9-16,2 0-7 15,0 0 7-15,0 0-2 16,0 0 2-16,0 2-3 15,0 3 4-15,12 5 14 16,11 4-2-16,2 3 13 0,4 1-6 16,1 3-1-16,5-3 3 15,-3-1-14-15,4-1-5 16,-5-3 8-16,-5-1-9 16,-2-2-1-16,-1-1 1 15,-6-2 0-15,-3-3-1 16,-1 0-4-16,-1 1-51 15,-1-4-77-15,-11-1-529 16</inkml:trace>
  <inkml:trace contextRef="#ctx0" brushRef="#br0" timeOffset="21355.71">21221 11879 1457 0,'0'0'28'0,"0"0"-12"16,0 0 85-16,0 0-53 15,0 0-37-15,0 0-9 16,-84 83 27-16,62-37-16 15,1 7 1-15,-2 6 3 16,-3 3-9-16,3-2 11 16,7 1-16-16,1-6 3 15,12-1 8-15,-2-8-8 0,5-2-6 16,0-6 2 0,6-8 1-16,9-3-3 15,-1-9-4-15,3-1-8 0,-2-4-11 16,-2-3-64-16,-6-8-107 15</inkml:trace>
  <inkml:trace contextRef="#ctx0" brushRef="#br0" timeOffset="22081.52">21524 11952 1621 0,'0'0'0'0,"0"0"0"16,0 0 11-16,0 0 13 16,0 0 19-16,142 0-39 15,-92 0 2-15,-6 0 1 16,4 0-4-16,-9 0-3 16,-6 0 0-16,-7 2 0 15,-3 2-1-15,-7 0 1 0,-6 0-3 16,1 2 2-16,-9-2 1 15,0 0 0-15,0-2 0 16,-2 0 0-16,0 0-3 16,0 5 3-16,0 5 0 15,0 4 2-15,-17 7-2 16,-7 5 1-16,-7 3-1 16,-7 7 0-16,-4 5 1 15,-7 3-1-15,-4 3 0 16,-1 1 1-16,3-2 4 15,7-4-10-15,-1-4 5 0,15-10 0 16,7-6 2 0,9-5-2-16,8-2 0 0,-1-4-1 15,7-2 2-15,0-2-2 16,0 0 1-16,0-1 0 16,0-2 1-16,11 2-1 15,5-2 0-15,9-5 7 16,10-1 3-16,15 0 10 15,3-1-8-15,4-14-10 16,5 0 5-16,-9 0-6 16,-8 4-1-16,-6 2 0 15,-10 4-3-15,-8 1-2 16,-9 1-23-16,-10 0-14 16,-2-5-23-16,0-4-134 0</inkml:trace>
  <inkml:trace contextRef="#ctx0" brushRef="#br0" timeOffset="22439.31">21492 12115 1445 0,'0'0'70'0,"0"0"-54"16,0 0 11-16,0 0 53 15,0 0-36-15,132 87-12 16,-81-65-12-16,0-4-4 15,-6-1 18-15,-2-2-29 16,-8-4-3-16,-4-2-2 16,-7-2 0-16,-3-3-2 15,-8-2-21-15,-11-2-57 16,-2 0-128-16</inkml:trace>
  <inkml:trace contextRef="#ctx0" brushRef="#br0" timeOffset="27115.58">22216 12404 1456 0,'0'0'5'16,"0"0"2"-16,0 0 46 0,0 0-14 15,0 0-20 1,0 0-18-16,0 0 2 0,27-12 6 16,-16 10-9-16,1 0 27 15,-3 2-15-15,12 0-1 16,-4 0-7-16,6 0-2 16,1 0 2-16,-6 5-4 15,3 5 0-15,-7-4-1 16,-7 4 1-16,1 1-1 15,-8 1 1-15,0-2 0 16,0 3 0-16,-2 5 0 16,-21 1 0-16,-4 0 1 15,-1 1-1-15,-1 0 0 16,-4 0 0-16,6 1 1 16,2-2-2-16,7-4 1 15,4-4 0-15,4-3 0 0,7-6 0 16,3 1 0-16,0-3-1 15,0 0 2-15,0 1-4 16,0-1 3-16,19 1 0 16,6-1 10-16,8 0-8 15,1 0 10-15,7 0 8 16,3 0-18-16,-3 0 5 16,-2 0-7-16,-7-5 0 15,-5 0-3-15,-6 5 0 16,-14 0-29-16,-7 0-35 15,0 0-72-15,-5 0-162 16</inkml:trace>
  <inkml:trace contextRef="#ctx0" brushRef="#br0" timeOffset="27586.87">22826 12298 1462 0,'0'0'65'16,"0"0"-65"-16,0 0 59 15,0 0 1-15,0 0-43 16,0 0-15-16,12 0 23 0,12 0-12 15,3 0 3 1,0 0 3-16,1-2-9 0,-1 2 0 16,0 0-9-16,-2 0 3 15,0 0-4-15,-2 0 0 16,-8 0-5-16,-2 0-11 16,-9 0-34-16,-4 0-77 15,0 0-427-15</inkml:trace>
  <inkml:trace contextRef="#ctx0" brushRef="#br0" timeOffset="28283.77">23492 11972 1564 0,'0'0'0'16,"0"0"0"-16,0 0 30 15,0 0-5-15,0 0-6 0,0 0-16 16,144 19-1-16,-99-13 1 16,3-1-1-16,-6 3-2 15,-2-3 0-15,-12 2-3 16,-3-1 2-16,-3-1-1 16,-12-1 2-16,1 2 0 15,-3-3-1-15,-6 3 1 16,0-2-1-16,0 1 1 15,-2 4 2-15,0 6 1 16,0 4-3-16,-16 9 0 16,-7 1 6-16,-6 5-6 15,-3 1 0-15,-5 6 4 16,-2 5-3-16,0 0 4 16,-3 0-5-16,7 1 3 15,5-5-4-15,-3-6 1 0,11-5 0 16,-1-3 4-16,3-5 0 15,5-5-4-15,7-5 0 16,0-8 2-16,6-2-4 16,2-2 2-16,0-1-3 15,0 1 0-15,0-1 6 16,0 0-2-16,14 0-1 16,13-5 1-16,10-10 12 15,2-1-13-15,4-3 1 16,8 1 2-16,1 1-3 15,-6 4-3-15,0 3-23 16,-14 3-11-16,-1 4 12 16,-12-1-38-16,-7 1-4 15,-12-3-75-15,0-1-471 0</inkml:trace>
  <inkml:trace contextRef="#ctx0" brushRef="#br0" timeOffset="28622.01">23564 12215 1445 0,'0'0'32'0,"0"0"-32"16,0 0 60-16,0 0-45 16,0 0 16-16,0 0 5 15,94 0 2-15,-54 7-5 16,-2 1-14-16,1-2 9 16,-3 0-19-16,-6 1-6 15,-1-1 4-15,-4-2-6 16,-3-1-1-16,-6 0-1 0,-6 0-21 15,0 0-14-15,-10-3-129 16</inkml:trace>
  <inkml:trace contextRef="#ctx0" brushRef="#br0" timeOffset="29046.94">24222 12323 1592 0,'0'0'18'16,"0"0"-11"-16,0 0 72 16,0 0-61-16,0 0-17 15,0 0 1-15,0 0 6 16,0 127 1-16,0-93 19 0,-3-1-27 15,-6-3 7 1,6-7 0-16,1-3-7 0,-5-6 0 16,5-7-1-16,2-3-16 15,0-4-9-15,0 0-57 16,-4 0-161-16</inkml:trace>
  <inkml:trace contextRef="#ctx0" brushRef="#br0" timeOffset="29819.04">24629 11879 1595 0,'0'0'0'0,"0"0"0"16,0 0 28-16,0 0-12 16,0 0 6-16,0 0-17 15,91 85-5-15,-65-56 12 0,-2 2-3 16,-5 1 5 0,-3 1-8-16,-6 0-6 0,-1 2 17 15,-5 3-14-15,-4 3 0 16,0 4 20-16,0-3-15 15,0 5 13-15,-16-1-20 16,-1 1 2-16,-5 1 14 16,-5-2-16-16,1-2-1 15</inkml:trace>
  <inkml:trace contextRef="#ctx0" brushRef="#br1" timeOffset="57587.18">20373 12765 1268 0,'0'0'16'15,"0"0"-10"-15,0 0 50 16,0 0 15-16,0 0-36 16,0 0-25-16,0 0 8 15,10 0-8-15,-10 0 12 16,0 0-4-16,0 0-5 16,3 0 9-16,1 0-18 0,6 0 3 15,5 5 13 1,8 7-5-16,2 1-7 15,1 4 3-15,5 0-9 0,4 3 12 16,4 1-13 0,2 2 2-16,-1 4 8 0,4-4-9 15,1 4 6-15,-2-1 0 16,6-1-8-16,-6-2 18 16,9 0-16-16,-8 0 4 15,6 1 3-15,-5 0-3 16,0-1 1-16,-4 0-7 15,-2-1 0-15,0 0 9 16,-1-2-9-16,-4 0 0 16,2 0 6-16,8-2-6 15,4-3 9-15,6-2-9 0,9 0 3 16,-6-2 8 0,4 0-11-16,-5 0 0 15,-5-2 6-15,-7 1-4 0,1 0 4 16,-5 1-6-16,1-2 1 15,4 0 6-15,4-3-7 16,7-2 0-16,5-2 9 16,1-2-4-16,-1 0-1 15,1 0-4-15,-9 0 0 16,-2 0 2-16,-5 1-2 16,-1 7 0-16,-4-4 1 15,2 1 0-15,4-5 4 0,-1 0-5 16,4 0 0-16,2 0 6 15,3 0-6-15,5-5 0 16,-7-3 6-16,-4 3-3 16,1 0-1-16,-1 2-2 15,-6 1 0-15,5 1 4 16,-2-3-4-16,7-2 0 16,5-3 4-16,-3-2-4 15,-1-5 0-15,3-1-1 16,1-1 1-16,-1-1 1 15,0 1-1-15,1 3 0 16,-6 0 1-16,-7 2-1 16,-5 0 2-16,1 0-2 15,3 0 0-15,-3-1-3 16,-2-4 3-16,2 2 0 0,0-2 4 16,0 1-4-16,0 1 5 15,-2 4-5-15,-2 1 0 16,-9 2 3-16,1 1-3 15,4-2 0-15,-5-3 1 16,5 0 0-16,6-4 0 16,-2-1-1-16,3-3 0 15,0 1 3-15,-1 2-3 16,-1-1 0-16,-2 4 2 16,-3 5 0-16,0-1 1 0,-8 2-3 15,3 2 0 1,1-2 4-16,1-4-4 0,14 0 0 15,-3-4 3-15,4 1-1 16,5-3-2-16,-2 1 0 16,-4 1 0-16,-4 3 3 15,-2 0-3-15,-1 2-1 16,-9 1 1-16,1 0 3 16,-1-3-2-16,1-2-1 15,4 3 0-15,-1-3 0 16,2 3 0-16,-1-3-1 15,0 4 1-15,-6-1 0 16,-1 1 3-16,-1 1-3 0,-9-1 0 16,7 1-3-1,-8-1 3-15,4 3 0 0,2-2 4 16,2 1-4-16,-7 0 0 16,2 1-3-16,3 2 3 15,-5-1 2-15,1 2-2 16,-4 1 0-16,-2-1 0 15,-2 4 1-15,-7-1-2 16,-1 1 1-16,-1 2 0 16,0-2-8-16,0 2 6 15,0 0-15-15,0 0 3 16,0 0-20-16,-16 0-28 16,-10 0-70-16,-20 0-127 15</inkml:trace>
  <inkml:trace contextRef="#ctx0" brushRef="#br1" timeOffset="59170.54">20356 12774 746 0,'0'0'447'16,"0"0"-440"-16,0 0 0 0,0 0 50 16,0 0-10-16,0 0-28 15,2-2 1-15,0 2-2 16,-2 0 28-16,0 0-29 15,0 0 1-15,0 0 4 16,0 0-10-16,0 0-4 16,0 0-8-16,0 18 0 15,0 8 11-15,3 5-5 16,-1-1-1-16,3-2 8 16,-3-4-8-16,-1-2 3 15,-1-6-8-15,0-2 1 16,3-7 5-16,-3-3-6 15,2-4 0-15,-2 0 0 0,0 0 0 16,0 0 3-16,0 0-3 16,0 0 0-16,0 0 4 15,0 0-4-15,0-3-3 16,0-13-8-16,-5-7-12 16,2-4-9-16,-4-3-12 15,7 3-17-15,0 5 40 16,0 3-15-16,0 5 20 15,0 4 16-15,0 3 0 16,0 3 4-16,0 2 2 16,0-1 10-16,0 3 14 15,0-3-15-15,0-3 3 0,0 2-5 16,0-2-7 0,0 1 11-16,7 3-4 0,-5 0-3 15,-1-1 14-15,-1 3-17 16,5 0 7-16,2 0 13 15,-2 0-12-15,7 0 2 16,3 0-8-16,8 0 2 16,0-2 13-16,5-2-14 15,1-2-3-15,6 3 1 16,-1-1-5-16,5 0 7 16,-3 3-6-16,-6-3 6 15,-7 4 1-15,-9 0-11 0,-4 0 0 16,-8 0 2-16,0 0 0 15,-2 0 0-15,0 0-2 16,0 0-8-16,0 0 2 16,0-4-46-16,0-1-90 15,-12-1-695-15</inkml:trace>
  <inkml:trace contextRef="#ctx0" brushRef="#br1" timeOffset="60629.68">26200 11385 1216 0,'0'0'278'0,"0"0"-278"16,0 0 0-16,0 0 22 15,0 0 30-15,0 0-51 16,0-8 2-16,0 8-6 15,0 10 6-15,0 13 26 16,0 8 0-16,0 15-4 16,-5 7 5-16,-20 9-16 15,0 1 0-15,-5-6-9 16,3 3-2-16,-4-8-1 0,9-4-2 16,-1-10-5-1,9-6 3-15,1-4-11 0,5-3-6 16,2-9-13-16,4-5-33 15,2-10-18-15,0-1-55 16,0-9-131-16</inkml:trace>
  <inkml:trace contextRef="#ctx0" brushRef="#br1" timeOffset="61085.43">26438 11492 419 0,'0'0'826'0,"0"0"-811"0,0 0 3 16,0 0 40-16,0 0 9 16,11 102-14-16,-29-75-24 15,-9 1-6-15,-4-5 2 16,-2 0-19-16,-2-5 7 15,2-2-13-15,-4-5 0 16,9-4 0-16,1-1 1 16,9-4-1-16,9 0-1 15,1-2 1-15,6 0 2 16,2 0-2-16,0 0 0 16,0 0 2-16,0 0-1 0,0 0 0 15,12 5 4-15,3 6 4 16,2 3 25-16,8 2-5 15,0 2-2-15,0-1-5 16,0 2-10-16,-7-3 1 16,3-4-11-16,-9 2 2 15,2-3-1-15,-1-2-3 16,-7-3 0-16,2-1-4 16,-4-4-4-16,3-1-31 15,-5 0-74-15,3-5-157 16</inkml:trace>
  <inkml:trace contextRef="#ctx0" brushRef="#br1" timeOffset="61685.31">26763 11810 1450 0,'0'0'20'16,"0"0"-12"-16,0 0 48 15,0 0-15-15,0 0-41 16,0 0 3-16,10-83-2 16,-10 68-2-16,0 0-5 15,0 4 4-15,-8 4-8 16,-5 0 10-16,-3 7 0 15,-5 0 5-15,1 0-5 0,-7 7-1 16,-6 17-3-16,3 7 4 16,1 2 10-16,2 4-9 15,4-2 15-15,8-4 13 16,2-4-10-16,6-8-3 16,5-7-16-16,2-4 6 15,0-4-2-15,0-4-4 16,15 0 0-16,7 0 11 15,9-17-6-15,5-6-1 16,0-3-4-16,1 2-12 16,-8 0 8-16,-4 6-6 0,-9 6 10 15,-6 4 0-15,-4 7 2 16,-6 1 4-16,0 0 2 16,0 0-6-16,0 0 19 15,0 0-21-15,0 0 0 16,0 0 0-16,0 9 2 15,0 5-5-15,2 2 3 16,3 2 0-16,-5 1-6 16,0 2 6-16,0 5-28 15,0-2-19-15,2-4-101 16,0-9-263-16</inkml:trace>
  <inkml:trace contextRef="#ctx0" brushRef="#br1" timeOffset="61986.01">27002 11540 199 0,'0'0'1246'15,"0"0"-1243"-15,0 0 0 16,0 0 61-16,0 0-28 15,0 0-36-15,0 43 1 16,0-10 49-16,-1 4-24 16,-8 0 5-16,-1 2 11 15,-6-3-19-15,-1 2-4 0,1-5-15 16,2-2 1-16,0-3-3 16,1-7-2-16,6 3-9 15,4-10-22-15,3-3-40 16,0-7-70-16,0-4-171 15</inkml:trace>
  <inkml:trace contextRef="#ctx0" brushRef="#br1" timeOffset="62681.47">27142 11796 302 0,'0'0'880'0,"0"0"-879"15,0 0 69-15,0 0 33 16,0 0-13-16,0 0-37 16,-12 83 0-16,-2-58 5 15,-9 1-23-15,7-2-8 16,-5-2-11-16,7-5-13 15,8-5 6-15,-1-7-9 16,5-3 0-16,2-2-2 16,0 0 2-16,0-1-6 0,12-17-4 15,11-6-3-15,4-5 8 16,0 1-23-16,-1 0 1 16,-1 6 13-16,-6 2 1 15,-4 4 11-15,0 6 1 16,-7 2 1-16,2 3 30 15,-8 1-15-15,3 3-7 16,-3-1 1-16,2 2-8 16,-2 0-1-16,-2 0-4 15,0 16 4-15,0 6-4 16,0 6 4-16,0-5 0 16,-2-2 2-16,-6-7-1 15,5-4 2-15,1-6-3 16,2-4 2-16,0 0 9 0,0 0-11 15,0-6 0-15,13-10 2 16,3-5-2-16,9 0-1 16,-7 1-7-16,3 4 8 15,-5 3-3-15,-1 5 3 16,-5 7 0-16,-5 1 8 16,0 0 2-16,-2 0 0 15,1 0-8-15,2 1-2 16,-4 14 14-16,1 1-9 15,-1 2 1-15,-2 0 4 16,0 2-4-16,0-1 5 0,0-2-11 16,0-6 0-16,0-4-4 15,0-3-5-15,0-4-46 16,-5 0-83-16,-3 0-653 16</inkml:trace>
  <inkml:trace contextRef="#ctx0" brushRef="#br1" timeOffset="63284.12">27682 11912 722 0,'0'0'649'0,"0"0"-647"0,0 0 75 16,0 0 22-16,0 0-69 16,0 0 0-16,27-45-27 15,-24 36-2-15,-1 0 4 16,-2-1-3-16,0 1-3 16,0 0 1-16,0 1-7 15,-4 3-1-15,-7 1 8 16,-2 4-1-16,-1 0 0 15,-7 0 2-15,2 16 3 16,2 2-4-16,-6 6 3 16,8 2 19-16,1-2-10 0,4-2-1 15,8-2 1 1,-1-5-8-16,3-4 5 0,0-2-9 16,0-5 0-1,0-2-4-15,0-2 4 0,5 0-13 16,9 0 3-16,9-9 3 15,2-11 5-15,-3 3-12 16,2-2-12-16,1 3 22 16,-2 2 0-16,-9 5 4 15,-2 3 1-15,-4 3 1 16,-4 1 20-16,-4 2-10 16,0 0-7-16,0 0 15 15,0 5-20-15,0 13 3 0,0 2 7 16,0 4-10-16,0-5 6 15,0 2-6-15,0-2 0 16,0-7-5-16,0 0-2 16,3-10-51-16,1-2-112 15,2 0-846-15</inkml:trace>
  <inkml:trace contextRef="#ctx0" brushRef="#br1" timeOffset="63770.1">27911 11870 1402 0,'0'0'7'0,"0"0"-7"16,0 0 61-16,0 0 2 16,0 0-38-16,0 0 7 15,-5 71 4-15,-7-48-12 16,-1-3 5-16,1-2-22 15,3-3-6-15,5-6 10 16,2-3-11-16,2-5 0 16,0-1-2-16,0 0 0 15,0 0-1-15,8-9-5 16,11-10-4-16,6-10 2 16,-5 2-22-16,3 3-4 15,-1 3 25-15,-7 5 5 0,-1 5 6 16,-1 1 3-16,-2 5 15 15,-9 1 21-15,2 3-21 16,-1 1 5-16,1 0-5 16,2 0-13-16,2 0 15 15,-4 3-15-15,5 11-5 16,-7 5 24-16,0 4-14 16,0 4-1-16,-2-1-1 15,0 0-8-15,0-3 7 16,0-6-7-16,0-1-10 15,-4-10-2-15,-3-5-47 16,-1-1-80-16,0 0-514 16</inkml:trace>
  <inkml:trace contextRef="#ctx0" brushRef="#br1" timeOffset="64315.79">28908 11753 1368 0,'0'0'220'0,"0"0"-192"0,0 0 63 16,0 0-40-16,0 0-41 15,0 0 4-15,17-92-14 16,-17 80 0-16,0 1-3 16,0-1 6-16,-12 0-6 15,-6 1 3-15,-7 4-3 16,-2 7-2-16,-1 0 1 15,-9 11 3-15,-3 20 0 16,3 6 2-16,5 10 4 16,-1 4-5-16,8 2 0 15,5 3 12-15,6-2-11 0,1-4 6 16,5-6 1-16,8-7-5 16,0-9 13-16,0-8-16 15,10-6 2-15,8-5 10 16,4-4-12-16,6-5 1 15,2 0-1-15,4-10-4 16,-2-12 4-16,-1-2-22 16,-11 0-13-16,0 0-5 15,-17 3-39-15,-3 1-37 16,0 4-93-16,0-1-742 16</inkml:trace>
  <inkml:trace contextRef="#ctx0" brushRef="#br1" timeOffset="64657.82">28657 11908 1403 0,'0'0'68'0,"0"0"-48"15,0 0 88-15,0 0-57 16,0 0-41-16,0 0 3 16,81 8-13-16,-48-8 0 15,0 3 0-15,-6-3 0 16,-5 4 0-16,-12-1 0 15,-1 1 0-15,-8 0-3 16,-1 3 3-16,0 3 0 16,0 4 13-16,-1 7 2 15,-8 5 14-15,2 8 2 16,-4 1-11-16,1 2 17 16,2 0-27-16,-4-3-4 0,1-4 7 15,8-8-12-15,-3-9 0 16,4-8-1-16,1-3-12 15,1-2 12-15,-2 0-37 16,2-17-16-16,0-11-66 16,0-4-206-16</inkml:trace>
  <inkml:trace contextRef="#ctx0" brushRef="#br1" timeOffset="65279.37">29199 12024 1237 0,'0'0'111'0,"0"0"-23"16,0 0 29-16,0 0-20 15,0 0-37-15,0 0-13 16,3 0-28-16,-1-7 6 15,0-8-25-15,2 0 0 16,-4 0 0-16,0 3 0 16,0 1-2-16,0 2-9 15,0 3 10-15,-10 0-8 0,-6 3 9 16,-4 3 0-16,3 0-1 16,-4 0 1-16,-1 5-1 15,1 12-1-15,3 1 2 16,-1 4 0-16,7 3 0 15,4 2 0-15,1 2 13 16,5-2-6-16,2-6 3 16,0-2-10-16,0-5 3 15,0-6-1-15,0-4-2 16,15-3-2-16,3-1-3 0,3 0 7 16,5-7-4-1,3-13-3-15,2-2-13 0,-4-2 15 16,-5 2-12-16,-3 3 5 15,-5 4 7-15,-4 4 6 16,-5 7-3-16,-5 3 0 16,0 1 0-16,0 0 14 15,0 0-14-15,0 0 0 16,0 5 2-16,0 12-2 16,0 5 1-16,-3 2-1 15,1 2 0-15,-2 0 6 16,2-2-6-16,0-1 6 15,0-8 2-15,2 1-8 0,0-9-1 16,0-4-27 0,0-3-67-16,0-3-88 0,0-20-828 15</inkml:trace>
  <inkml:trace contextRef="#ctx0" brushRef="#br1" timeOffset="65542.28">29420 12022 1413 0,'0'0'12'0,"0"0"48"16,0 0 40-16,0 0-52 16,0 0-17-16,0 0-8 0,-12 80 15 15,1-56-23 1,0-1 1-16,6-2-2 0,-3-2-11 15,6-6-3-15,0-4 0 16,2-4-19-16,0-5 4 16,0 0-68-16,0 0-59 15,0-17-115-15</inkml:trace>
  <inkml:trace contextRef="#ctx0" brushRef="#br1" timeOffset="65749.25">29500 11838 1486 0,'0'0'104'0,"0"0"-44"0,0 0 0 16,0 0-41-16,0 0-16 16,0 0 2-16,14 20-5 15,-8-8-25-15,0-2-22 16,-2 0-84-16,5-5-128 15</inkml:trace>
  <inkml:trace contextRef="#ctx0" brushRef="#br1" timeOffset="66333.48">29583 12068 1269 0,'0'0'139'16,"0"0"-131"-16,0 0 112 16,0 0-54-16,0 0-22 15,0 0-2-15,10 78-23 16,-10-59-10-16,-10 0 24 16,0-5-31-16,3 3 2 15,-6-4 5-15,5-2-7 16,2-1 0-16,-5 0-2 15,9-4 2-15,-4 3-2 16,4-7 0-16,2-2-2 16,0 0 2-16,0 0-2 0,0 0 0 15,8-11-8 1,7-9-4-16,3-3 14 0,3-1-31 16,-1-1 6-16,-2 5 5 15,-1 0 7-15,0 5 13 16,-5 6-5-16,-1 2 5 15,-1 6 3-15,-5 1 3 16,4 0-6-16,-1 0 16 16,2 0 1-16,-2 3 2 15,3 8-10-15,-7-2-8 16,1 0 8-16,0 2-9 16,-3 2 0-16,-2 8 2 0,0 4 2 15,0 2 9 1,0 5 2-16,-10-4-6 15,4-4 19-15,-1-2-27 0,3-5 3 16,2-2-1-16,-2-4-1 16,4-6-4-16,0-1 1 15,0-4-9-15,0 2 8 16,0-2-34-16,-6 0-31 16,0 0-89-16,-2 0-583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3:05:37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16340 11717 1365 0,'0'0'8'16,"0"0"-6"-16,0 0 75 16,0 0-29-16,0 0-34 15,0 0 6-15,0 0 11 16,-9 87-1-16,2-55 13 0,-3 11-24 16,-8 10 9-1,-2 9 0-15,-1 3-13 0,-3 3-4 16,-2-5 1-16,6-10-9 15,2-12 8-15,7-11-11 16,3-10 0-16,7-9 0 16,0-6 0-16,1-4-3 15,0-1-12-15,0 0-19 16,0-3-13-16,0-14-55 16,0-7-136-16</inkml:trace>
  <inkml:trace contextRef="#ctx0" brushRef="#br0" timeOffset="604.25">16635 11858 1377 0,'0'0'48'0,"0"0"-32"0,0 0 48 16,0 0 16-16,0 0-36 16,0 0-30-16,0 12 12 15,-10 3-7-15,-2 0-9 16,-3 4 10-16,-7 1-13 15,-5-1-4-15,-7 2 1 16,-3-3-1-16,1 0-6 16,-2-2 3-16,2-4-7 15,8-2 4-15,9-2-16 16,4-4 10-16,12-4 9 16,1 0-7-16,2 0-5 15,0 0 2-15,0 0 10 16,0 0-2-16,0 0 2 15,0 0 0-15,0 0 4 0,3 0 5 16,3 0-1-16,-2 0-2 16,4 6 3-16,7 5 9 15,-1 4-5-15,4 4 6 16,5 0-2-16,0 1-2 16,3-3-5-16,-5 1-5 15,2-6-2-15,-3 0 5 16,-3-4-8-16,-4-2 0 15,3-1 2-15,-6-1-2 16,0 0 0-16,-3-2 0 16,-4 1 1-16,1-2-1 15,-2-1 0-15,-2 0-6 16,0 0-16-16,0 0-35 0,0 0-93 16</inkml:trace>
  <inkml:trace contextRef="#ctx0" brushRef="#br0" timeOffset="1978.24">17150 11781 1385 0,'0'0'64'0,"0"0"-64"0,0 0 86 16,0 0 0-16,0 0-51 15,0 0-18-15,0 0 0 16,4 32 3-16,-4-19-5 16,-9 4-13-16,-13 5 4 15,0 6-6-15,-7-2-16 16,1 0-28-16,3-8-73 16,7-7-111-16</inkml:trace>
  <inkml:trace contextRef="#ctx0" brushRef="#br0" timeOffset="2253.48">17101 11925 1369 0,'0'0'20'0,"0"0"-19"0,0 0 94 16,0 0-9-16,0 0-21 15,29 82-15-15,-24-58-22 16,-1 3 2-16,-4 6-8 15,0 0-3-15,0 2-6 16,0 1-7-16,-10-3-3 16,0-1-2-16,-1-5-1 15,2-6 0-15,0-5-1 16,2-5-9-16,6-7-14 16,0-4-20-16,1-4-34 15,0-23-58-15,0-9-305 0</inkml:trace>
  <inkml:trace contextRef="#ctx0" brushRef="#br0" timeOffset="2533.82">17295 11853 1392 0,'0'0'39'16,"0"0"-34"-16,0 0 82 15,0 0-21-15,91 0-21 16,-64 5-18-16,0 0-2 16,3-1-15-16,-1-1-4 15,1-1 0-15,-6-1-4 16,2-1-4-16,-8 0 1 0,0 0-5 16,-8 0 4-16,-8 1-34 15,-2 2-25-15,-2 1-48 16,-18 1-155-16</inkml:trace>
  <inkml:trace contextRef="#ctx0" brushRef="#br0" timeOffset="2749.98">17386 11917 1476 0,'0'0'70'0,"0"0"-53"0,0 0-14 16,0 0 57-16,0 78-35 16,0-55-17-16,0 2-8 15,0-1 4-15,0-2-4 16,0-4-4-16,-3-5 0 16,-1-8-38-16,2-5-41 15,2-1-73-15,0-20-293 16</inkml:trace>
  <inkml:trace contextRef="#ctx0" brushRef="#br0" timeOffset="3158.74">17458 11959 1403 0,'0'0'116'16,"0"0"-108"-16,0 0 9 15,0 0 30-15,0 0-21 0,0 0-17 16,65 0-7-16,-46 0-2 15,-1 0 2-15,-2 1-2 16,-7 5 0-16,-6 0-3 16,-3 3 8-16,0 3-5 15,-9 2 6-15,-9 1-4 16,-3-2 3-16,-3 0-5 16,1-4 0-16,0-3-2 15,5-2 3-15,6-3-2 16,4-1 2-16,2 0 3 15,4 0 21-15,2 0-8 0,0 0-11 16,0 0-2-16,0 0-4 16,0 0 0-16,0 0-4 15,5 0 0-15,9 0 0 16,8 0 4-16,2 0 0 16,4-2 0-16,6-6 0 15,-5 0 0-15,-3 2-33 16,-7 2-20-16,-8 0-30 15,-7 2-82-15,-4-1-434 16</inkml:trace>
  <inkml:trace contextRef="#ctx0" brushRef="#br0" timeOffset="3520.99">17496 11767 1349 0,'0'0'36'0,"0"0"-30"15,0 0 44-15,0 0 5 16,0 0-22-16,21 70 4 16,-15-43 4-16,-6 4-10 15,0 4-3-15,0 1-4 16,-1 5-1-16,-10 2-10 15,-4 6-2-15,-1-3-1 0,2 0-3 16,-1-1-3-16,2-8-4 16,-2-6 2-16,5-6-5 15,0-6 4-15,0-4-2 16,0-6-2-16,-6-4-14 16,1-4-12-16,-4-1-28 15,-1 0-36-15,0-7-95 16,2-8-845-16</inkml:trace>
  <inkml:trace contextRef="#ctx0" brushRef="#br0" timeOffset="3817.93">17331 12161 1413 0,'0'0'0'15,"0"0"0"-15,0 0 36 16,0 0 11-16,101 37 1 16,-72-20-14-16,5 2 11 15,-6 1-1-15,0 1-2 16,-4-3-12-16,-4-1-7 16,-3-2-6-16,-4-4-8 15,-2-4 4-15,-2-2-13 16,-2-3 0-16,-5-2 0 0,3 0 0 15,-5 0-9-15,0-4-20 16,0-8-50-16,-7-2-221 16</inkml:trace>
  <inkml:trace contextRef="#ctx0" brushRef="#br0" timeOffset="4877.45">18211 11767 1372 0,'0'0'118'0,"0"0"-114"15,0 0 6-15,0 0 41 16,0 0-25-16,0 0-22 0,8 48 1 15,-4-9 9-15,2 7 13 16,-3 5 12-16,1 6-14 16,-4 3-9-16,0-1 2 15,-5-2-13-15,-3-9 1 16,5-11-4-16,2-8 0 16,1-7 6-16,0-6-6 15,0-6 0-15,0-5-2 16,3-4 2-16,4-1 3 15,-4 0-5-15,10-1 0 16,-2-15 4-16,1-9-1 16,4-6-2-16,3-7-1 15,0-7 0-15,5-6-1 0,-2-3 1 16,6 2 0 0,0 2-1-16,4 2 1 0,-5 6 0 15,-4 4 0-15,-5 4 3 16,-2 6-1-16,-6 6-2 15,-4 1 0-15,-2 7 0 16,-4 3 1-16,1 4-2 16,1 6 1-16,-2 0-8 15,0 1 4-15,0 0-16 16,0 0-15-16,0 9-28 16,0 9-100-16,0 2-458 15</inkml:trace>
  <inkml:trace contextRef="#ctx0" brushRef="#br0" timeOffset="5540.66">18717 12188 1537 0,'0'0'46'0,"0"0"-37"16,0 0 35-16,0 0-15 15,0 0-24-15,0 0-5 16,-12-57-15-16,3 38 11 15,0 2-11-15,-1 6 0 16,3 3 15-16,-3 6 0 16,2 2 15-16,-3 0-14 15,2 5 4-15,-6 11 6 16,2 9-11-16,-4 6 4 16,0 2-4-16,4 2 3 15,0-3 0-15,5-4-1 16,3-6-2-16,5-4 14 0,0-6-3 15,0-3-3-15,9-6 4 16,1-1-11-16,6-2 9 16,-2-3-10-16,4-15 1 15,0-5-2-15,-1-2 1 16,0 1-8-16,-6 3-2 16,1 2 7-16,-5 7 1 15,-3 3 2-15,-2 5 0 16,-2 3 11-16,0 1 4 15,0 0 0-15,0 0-8 16,0 0-4-16,0 1-1 16,0 8-2-16,0 4-1 15,0 3-2-15,0 2 3 16,0-1 0-16,1-1 7 16,9 0-2-16,1-3 9 0,5-3-14 15,1-3 0-15,2-5 0 16,1-2-6-16,-2 0-24 15,1-2-44-15,-4-13-109 16,-7-4-644-16</inkml:trace>
  <inkml:trace contextRef="#ctx0" brushRef="#br0" timeOffset="5960.76">18893 12124 742 0,'0'0'738'0,"0"0"-708"0,0 0 26 16,0 0 1-16,0 0-43 16,0 0 0-16,3 35 0 15,-3-12 11-15,0 2-13 16,0 2 2-16,0 3 12 16,-9-2-22-16,2 0-1 15,-2-3 4-15,3-7-5 16,4-8-2-16,2-5 0 15,0-3 0-15,0-2 0 16,0 0 0-16,0-5 0 16,1-9-2-16,6-7 2 0,2 0-6 15,1-1-4 1,-2 5-2-16,1 3 9 0,-2 4-1 16,2 4 4-16,-3 2 9 15,2 1 3-15,2 0 4 16,0 0-8-16,4 0-7 15,-4-2 6-15,6-1-7 16,-4 3-2-16,-1-1 1 16,2 4-28-16,-8 0-51 15,3 0-115-15,-7 6-1058 16</inkml:trace>
  <inkml:trace contextRef="#ctx0" brushRef="#br0" timeOffset="6572.57">19484 11737 1280 0,'0'0'177'16,"0"0"-140"-16,0 0 35 15,0 0 11-15,0 0-40 0,0 0-33 16,-23 42-4 0,12-15 7-16,-2 7-1 0,-3 5 8 15,-1 4-10-15,0 10 3 16,-1 4 2-16,6 6-9 16,2-1 1-16,2-5-2 15,8-7-5-15,0-7 9 16,0-10-9-16,4-6 0 15,4-6 0-15,0-3 0 16,1-6-14-16,-2-2-15 16,-4-3-32-16,-3-2-73 15,0-5-302-15</inkml:trace>
  <inkml:trace contextRef="#ctx0" brushRef="#br0" timeOffset="7249.34">19852 11851 1566 0,'0'0'2'0,"0"0"17"0,0 0-19 16,0 0 44-1,0 0-14-15,0 0 3 0,90 2-24 16,-57-2 5-16,6 0 6 16,-2 0-14-16,-5 0-4 15,1 0-2-15,-11 0 0 16,-5 0 0-16,-5 0 0 15,-3 4-1-15,-3 0 1 16,-6 3 0-16,0-1-2 16,0 5 2-16,-9 1 0 15,-9 2 4-15,-7 6-4 16,-3 3 0-16,-3 4 0 16,-7 8 0-16,-6 3 1 0,1 5-1 15,4-2 0-15,3-2-4 16,7-7 4-16,5-1 0 15,4-8-2-15,4-6 4 16,6-2-1-16,5-6-1 16,-1-3 0-16,5-1 3 15,1-1-3-15,0 0-1 16,0 1-2-16,0 2 6 16,0-2-5-16,2 0 2 15,8 0 0-15,6-4 0 0,5-1 1 16,11 0-1-1,7 0 0-15,7-9-2 16,3 1-2-16,-3-1-7 0,-5 4-8 16,-12 4-6-16,-8 1-5 15,-8 0 13-15,-9 0 13 16,-4 0-10-16,0 0-10 16,-10-3-54-16,-11-6-322 15</inkml:trace>
  <inkml:trace contextRef="#ctx0" brushRef="#br0" timeOffset="7544.23">19771 12002 1520 0,'0'0'36'16,"0"0"-32"-16,0 0 43 16,0 0 4-16,93 80 0 15,-59-62-20-15,5-1-15 16,-1-3 7-16,-4-2-12 16,-4-1-7-16,-5-4-2 0,-7-2-2 15,-6-1 0 1,-6-2-20-16,-6-2-43 0,0 0-86 15,-6 0-381-15</inkml:trace>
  <inkml:trace contextRef="#ctx0" brushRef="#br0" timeOffset="8146.6">19909 11677 581 0,'0'0'927'16,"0"0"-923"-16,0 0 10 16,0 0 42-16,0 0-15 15,0 0-41-15,19-38 1 16,-2 28 7-16,3-1 3 16,-3 4 5-16,1-2-5 15,-1 0-10-15,-8 4 3 16,3 1-4-16,-2 2 0 15,0 0-2-15,-3 2 4 16,2 0-2-16,-1 6 2 16,1 9 2-16,0 2 18 15,-1 1-7-15,2-1 2 16,-3 0 2-16,-2-3-15 0,3 1-2 16,-1-4-1-1,1 1 1-15,-3-1-4 0,1 5-25 16,-3-2-58-16,-3 4-161 15</inkml:trace>
  <inkml:trace contextRef="#ctx0" brushRef="#br0" timeOffset="8644.28">20431 11784 1612 0,'0'0'7'0,"0"0"-2"15,0 0 52-15,0 0-31 16,0 0-16-16,54 66-2 16,-37-48-4-16,0 1 5 0,-3 3-7 15,1 0 9-15,-5 3 4 16,-3 0-2-16,-5 5-1 15,-2 4-1-15,0 6-6 16,0 4 5-16,-8 1-10 16,-2-3 4-16,-2-1-5 15,-4-3 2-15,-3-4-1 16,-4-6 0-16,1-4-11 16,-3-9 1-16,4-7-28 15,-3-4-57-15,6-3-93 16,3 2-512-16</inkml:trace>
  <inkml:trace contextRef="#ctx0" brushRef="#br0" timeOffset="12283.06">21128 11759 1431 0,'0'0'1'0,"0"0"31"16,0 0-32-16,-4 90 63 15,4-64-26-15,0 1-6 16,5-6-14-16,1-3-6 16,1-6 8-16,-4-6-19 15,1-2-4-15,0-4-33 0,-3 0-72 16,-1-13-106-16</inkml:trace>
  <inkml:trace contextRef="#ctx0" brushRef="#br0" timeOffset="12604.82">21124 11713 1396 0,'0'0'46'0,"0"0"-28"16,0 0-18-16,0 0 33 16,0 0-13-16,82-47-19 0,-53 47 2 15,-1 0-1-15,-1 13 2 16,0 7 10-16,-7 1-6 16,-4 4 13-16,-4-3 6 15,-5 2-1-15,-6-1 2 16,-1-3-10-16,0 1-2 15,-1-2 2-15,-12-2-18 16,0-4 0-16,-4-4-6 16,-2-5-46-16,-1-4-85 15,0 0-275-15</inkml:trace>
  <inkml:trace contextRef="#ctx0" brushRef="#br0" timeOffset="12804.39">21136 11850 1399 0,'0'0'69'16,"0"0"-48"-16,0 0 3 16,0 0 26-16,0 0-30 15,95-9-20-15,-67 9 0 16,-2 0-19-16,-7 0-22 0,-4 8-75 15,-11 1-263 1</inkml:trace>
  <inkml:trace contextRef="#ctx0" brushRef="#br0" timeOffset="13026.33">21166 11985 1479 0,'0'0'98'0,"0"0"-86"16,0 0-9-16,0 0 27 15,0 0-2-15,0 0-28 16,74-17-2-16,-51 14 0 16,-4-2-19-16,-2 4-41 15,-12 1-39-15,-5 0-73 16,0 0-827-16</inkml:trace>
  <inkml:trace contextRef="#ctx0" brushRef="#br0" timeOffset="13299.69">20852 12104 1547 0,'0'0'0'0,"0"0"38"0,0 0-38 16,81 0 36-16,-27-1-11 16,10-2-5-16,6 3-16 15,1 0 5-15,-4 0 4 16,-8 0-13-16,-10 0 2 16,-6 7-2-16,-11 1-6 15,-7 0-3-15,-6-4-21 16,-8 2-11-16,-6-4-27 15,-5-1-52-15,-1-1-63 16,-25 0-885-16</inkml:trace>
  <inkml:trace contextRef="#ctx0" brushRef="#br0" timeOffset="13529.11">21033 12127 1457 0,'0'0'0'0,"0"0"0"0,0 0 14 15,0 0 23-15,0 0-5 16,4 88-9-16,-3-63-8 16,-1-1-3-16,0-2-3 15,0-3-9-15,0-6-17 16,0-7-40-16,0-6-76 0,0-2-193 15</inkml:trace>
  <inkml:trace contextRef="#ctx0" brushRef="#br0" timeOffset="13995.06">21044 12287 1364 0,'0'0'0'16,"0"0"0"-16,0 0 62 0,0 0-37 15,0 0-13-15,81-11-12 16,-62 10 0-16,-6-2-44 16,-3-1-118-16</inkml:trace>
  <inkml:trace contextRef="#ctx0" brushRef="#br0" timeOffset="14182.37">21035 12369 1425 0,'0'0'9'0,"0"0"-9"0,0 0 30 16,0 0-27-1,89-17-6-15,-68 13-3 0,-3 1-61 16,-7 1-103-16</inkml:trace>
  <inkml:trace contextRef="#ctx0" brushRef="#br0" timeOffset="14391.6">20952 12450 1446 0,'0'0'68'0,"0"0"-49"15,0 0-19-15,85-6 0 16,-51-4 0-16,1-2-39 16,-6-1-163-1</inkml:trace>
  <inkml:trace contextRef="#ctx0" brushRef="#br0" timeOffset="14908.52">21256 12290 872 0,'16'24'565'15,"-18"-24"-563"-15,2 2 59 16,0 6 16-16,3 3-37 0,14 5 2 16,6 1-24-16,4 3-6 15,2 1 9 1,-3 0-11-16,-1-2 6 0,-3-1-14 16,-1-4 0-16,-6-1 1 15,-1-4-3-15,-4-3 0 16,-3 0-1-16,-6-5-14 15,-1-1-59-15,0 0-171 16</inkml:trace>
  <inkml:trace contextRef="#ctx0" brushRef="#br0" timeOffset="15434.33">21842 12041 171 0,'0'0'1374'16,"0"0"-1370"-16,0 0-4 16,0 0 76-16,0 0-55 0,0 0-21 15,7 4 4-15,-2 10 5 16,1 7 16-16,1 5-8 15,-2 8-4-15,-1 3 15 16,-3 8-19-16,-1 2 2 16,0 2 1-16,0-4-9 15,0-7-1-15,0-7-1 16,-1-7 0-16,-2-10 7 16,2-5-8-16,-1-5 0 15,1-3 4-15,-1-1-3 16,-6 0-1-16,-6-16-8 15,-4-9-48-15,-10-7-44 0,-4-2-218 16</inkml:trace>
  <inkml:trace contextRef="#ctx0" brushRef="#br0" timeOffset="15647.5">21703 12233 1027 0,'0'0'350'0,"0"0"-345"15,0 0 82-15,0 0 19 16,0 0-39-16,0 71-19 0,0-48-15 16,0-2-10-1,-6-1-11-15,3-2-11 0,-6-5 3 16,3-4-4-16,2-4-7 16,-2-3-19-16,3-2-19 15,-3 0-39-15,4-2-124 16,2-12-607-16</inkml:trace>
  <inkml:trace contextRef="#ctx0" brushRef="#br0" timeOffset="15862.86">21943 12218 34 0,'0'0'1478'0,"0"0"-1467"15,0 0 102-15,0 0-47 0,81 51-24 16,-58-42-21-16,-1 0-16 16,-2 0-5-16,-3-1 0 15,-6-1 0-15,-1 1 0 16,-3 0-11-16,-7 0-27 16,0-3-76-16,-8-5-284 15</inkml:trace>
  <inkml:trace contextRef="#ctx0" brushRef="#br0" timeOffset="27554.41">16305 13316 1182 0,'0'0'151'15,"0"0"-149"-15,0 0 8 16,0 0 86-16,0 0-45 16,0 0-31-16,0 0-15 15,0 0-1-15,0 3 12 16,7 11-6-16,-3 6 9 15,2 8 15-15,2 6-27 16,-6 8 3-16,3 4-5 0,-2 3-4 16,-3 1 7-1,0-1-8-15,0 0 0 16,0-6 1-16,0-4-1 0,0-2 0 16,0-3-2-16,0 0 4 15,0-7-3-15,0-5 1 16,0-5 0-16,0-4 1 15,0-6-1-15,0-1-1 16,0-4 1-16,0-2 0 16,0 0-3-16,2 0 1 15,3 0 2-15,-1-5 2 16,3-13 0-16,3-8 4 16,5-7 1-16,-1-7-2 15,8-7 1-15,1-1-5 16,4-5-1-16,3-3 4 15,1 0-4-15,-5 2 0 0,-2 5 0 16,-3 6 0-16,-1 11-1 16,-6 7 0-16,-4 10 1 15,-3 3 2-15,-1 4-2 16,-3 0 0-16,-2-1 0 16,2 2 2-16,0-3-1 15,-2 1-1-15,1 1-5 16,-2 3 2-16,1 2-32 15,5 3-57-15,-3 0-91 16,-3 4-757-16</inkml:trace>
  <inkml:trace contextRef="#ctx0" brushRef="#br0" timeOffset="28158.54">16825 13771 1252 0,'0'0'38'0,"0"0"-21"15,0 0 40-15,0 0 40 16,0 0-69-16,0 0-5 15,7-50-3-15,-7 38-9 0,-6-3 1 16,-2 1-12-16,-1-1 1 16,-1 3 4-16,1 4-3 15,6 3-2-15,-3 4 10 16,-1 1 21-16,3 0-3 16,-4 5-24-16,-3 12-1 15,-3 7 1-15,-1 9-4 16,-1 3 0-16,0 3 0 15,5-3 1-15,0-3-3 16,4-8 2-16,0-9 0 16,7-6 2-16,0-7-2 0,0-3 0 15,6 0-1-15,6-6 0 16,5-14 1-16,4-10-2 16,2-5 2-16,-2 2-3 15,-1 6 3-15,1 5-1 16,-7 9 0-16,-5 7 2 15,-2 3 0-15,-6 3 1 16,-1 0 1-16,0 0 26 16,0 0-14-16,0 4-5 15,0 10-8-15,0 4 0 16,2 2 1-16,3 3-3 16,0-3 0-16,2-1 1 15,1-5-1-15,2-1-1 16,-1-3-1-16,2-1-50 0,3-9-63 15,-5 0-106-15</inkml:trace>
  <inkml:trace contextRef="#ctx0" brushRef="#br0" timeOffset="28610.18">17013 13679 886 0,'0'0'617'16,"0"0"-615"-16,0 0-2 16,0 0 48-16,0 0-16 15,0 0-22-15,4 55 2 0,-4-33 2 16,0 4-3-16,0 4 10 16,0 0-15-16,-7-1 4 15,3-8-8-15,-1-5-2 16,2-7 4-16,3-5-4 15,0-4 0-15,0 0-5 16,0 0 0-16,0-4-5 16,0-10 7-16,0-4-2 15,0-5 4-15,0-2-9 16,1 2-10-16,6 6 16 16,-2 4-4-16,6 6 8 15,1 1 15-15,-1 3 2 16,0 1 6-16,-2 1-10 0,4 1-3 15,-1 0 5-15,1-1-9 16,3-2-6-16,-3-1 3 16,2 0-2-16,1 1-2 15,-3-1-15-15,2 1-35 16,-7-1-64-16,-5 3-298 16</inkml:trace>
  <inkml:trace contextRef="#ctx0" brushRef="#br0" timeOffset="29267.57">17551 13443 950 0,'0'0'396'15,"0"0"-375"-15,0 0-21 16,0 0 81-16,0 0-35 15,0 0-4-15,-67 59-25 16,60-27 21-16,-1 7 0 16,-2 7-18-16,2 1 7 15,-1 3-15-15,2-1-9 16,3-3-2-16,-4-6-1 16,8-6-1-16,0-10-28 15,0-5-19-15,0-7-30 16,0-3-67-16,0-7-175 0</inkml:trace>
  <inkml:trace contextRef="#ctx0" brushRef="#br0" timeOffset="29839.79">17718 13569 1432 0,'0'0'4'0,"0"0"6"15,0 0-10-15,0 0 26 16,74 0-4-16,-48 0 0 16,3 0-20-16,1 0 12 15,-2 0-9-15,-4-2-2 16,0 2 3-16,-5 0-1 15,-8 0 9-15,-3 2-1 16,-6 9 5-16,-2 2 24 16,0 4-27-16,-4 0-3 15,-13 6 0-15,-8-2-6 16,-2 4-4-16,-3 3-2 16,-1 1 0-16,-4 3 3 15,0 3-3-15,-1 0-1 16,7 0 0-16,0-2 2 15,3-3-2-15,6-7 1 0,5-4-4 16,7-9 2-16,7-1 0 16,1-6 0-16,0 0 0 15,8-1 2-15,9-2-2 16,3 0 5-16,7 0-3 16,3-3 17-16,4-5-17 15,1-4 0-15,-2 0 2 16,1 0-2-16,-1 0 0 15,-4 2-4-15,-7 2-11 16,-3 3 5-16,-4 5-15 16,-8 0-3-16,-5 0-19 0,-2-1-26 15,-1-3-30-15,-18-3-483 16</inkml:trace>
  <inkml:trace contextRef="#ctx0" brushRef="#br0" timeOffset="30124.35">17663 13700 1455 0,'0'0'79'0,"0"0"-79"0,0 0 0 16,0 0 0-16,0 0 32 15,0 0 7-15,63 33-25 16,-36-20 5-16,-1-2 4 16,0 1-1-16,-2-2-7 15,0-1-15-15,0-3 1 16,-4 1-4-16,-1-1 3 16,-5-2-43-16,-2-1-61 15,-9-3-141-15</inkml:trace>
  <inkml:trace contextRef="#ctx0" brushRef="#br0" timeOffset="30915.09">17805 13359 1445 0,'0'0'0'15,"0"0"12"-15,0 0 61 16,0 0-12-16,0 0-38 16,0 0-23-16,-4 0 5 15,16-6-3-15,1-6 0 16,6-2 2-16,-1-2-4 16,1 2 0-16,-1 4 0 15,0 1 0-15,0 4-2 16,-1 1 2-16,-7 4-1 0,-1 0 1 15,-2 9 0-15,-3 6 4 16,3 2 10-16,-4 2-3 16,3 3 13-16,-3 0-17 15,4-2-3-15,0 1 1 16,2 0-2-16,-4-3-3 16,2 0 0-16,2-2 0 15,-3-3-6-15,-2-3-9 16,-2-4-22-16,3-6-35 15,-3 0-98-15,-2-11-522 16</inkml:trace>
  <inkml:trace contextRef="#ctx0" brushRef="#br0" timeOffset="31319.49">18238 13407 1468 0,'0'0'28'0,"0"0"-27"16,0 0-1-16,0 0 49 15,0 0-21-15,0 0-15 0,45 53-5 16,-32-32 11-16,2 0 2 15,-4 2-7-15,-3 2-10 16,0 2 20-16,-7 4-13 16,-1 3-3-16,0 3 1 15,-12 6-4-15,-9 5-1 16,-2 7-4-16,-6 0 2 16,-2-4-2-16,2-3 0 15,2-11 0-15,6-10 0 16,1-8-2-16,5-10-7 15,11-5-18-15,4-4-28 16,0 0-61-16,3-15-84 16,13-2-652-16</inkml:trace>
  <inkml:trace contextRef="#ctx0" brushRef="#br0" timeOffset="31794.11">18657 13619 1581 0,'0'0'92'0,"0"0"-83"15,0 0-9-15,0 0 16 16,0 0 6-16,0 0-5 16,83-7-14-16,-50 5 4 0,2 0-7 15,0 1 5-15,-7-1-4 16,-1 2-1-16,-7-2-2 16,-4 1 1-16,-6-2 1 15,-7 3-3-15,-2 0-19 16,-1 0-27-16,0 0-33 15,0 0-132-15,-12 0-955 16</inkml:trace>
  <inkml:trace contextRef="#ctx0" brushRef="#br0" timeOffset="32105.57">18661 13775 1546 0,'0'0'0'16,"0"0"0"-16,0 0 30 16,0 0 5-16,0 0-1 15,82-7-22-15,-54 5-6 16,2 2 19-16,2 0-12 15,-4 0-11-15,-2 0-1 16,-6 0 2-16,-2 0-5 16,-2 0 2-16,-5 0-9 15,-6 0-6-15,-1 0-40 0,-4 0-64 16,0-2-158 0</inkml:trace>
  <inkml:trace contextRef="#ctx0" brushRef="#br0" timeOffset="47946.4">19703 13268 1295 0,'0'0'41'16,"0"0"-35"-16,0 0 34 15,0 0-3-15,0 0-8 16,0 0-29-16,-52 65 7 15,42-45 12-15,-5 3 1 16,3 1 4-16,-1 3-2 16,-3 6-4-16,5 9 18 15,-2 2-11-15,3 4-13 16,7 1-3-16,-2-2-3 16,5 2 7-16,0-3-2 15,0-2-11-15,0-6 14 0,5-5-14 16,4-7 0-16,0-7 0 15,0-5 0-15,1-5-21 16,3-4-28-16,0-5-64 16,-4 0-118-16</inkml:trace>
  <inkml:trace contextRef="#ctx0" brushRef="#br0" timeOffset="48391.88">20026 13421 1442 0,'0'0'70'0,"0"0"-50"16,0 0-15-16,0 0 48 16,0 0-15-16,0 0-33 15,-34 39-4-15,31-17 11 16,-3 10 11-16,1 8 6 15,-4 5-19-15,-3 7 7 16,-1 2 10-16,-2 1-23 16,3-1 2-16,0-6-2 15,-2-7-2-15,5-10 1 16,7-14-3-16,2-9 0 16,0-5-6-16,0-3-14 15,0-4-34-15,2-18-43 16,14-11-77-16,-4-4-574 15</inkml:trace>
  <inkml:trace contextRef="#ctx0" brushRef="#br0" timeOffset="48699.07">20125 13637 1426 0,'0'0'63'16,"0"0"-46"-16,0 0-17 16,0 0 25-16,0 0-15 15,0 0 3-15,74 0-7 0,-51 0 2 16,3 0-8-16,0 0 0 15,-1 0-3-15,-3 0-2 16,-4 0-34-16,-3 0-72 16,-12-2-341-16</inkml:trace>
  <inkml:trace contextRef="#ctx0" brushRef="#br0" timeOffset="49582.49">20612 13378 1316 0,'0'0'183'16,"0"0"-183"-16,0 0 0 16,0 0 34-16,0 0-11 15,-11 84-5-15,-1-50-9 0,2 5 19 16,-2 2 16-16,-6 2-24 15,0 4-2-15,-7 2-6 16,2 2-3-16,-1 0-5 16,3-4-4-16,4-8 0 15,1-6-1-15,6-13 1 16,7-8 0-16,2-7-1 16,1-5 0-16,0 0-1 15,0-10-10-15,4-13-5 16,12-9 13-16,3-7-12 15,-1 0-3-15,0 5 18 0,1 2-13 16,-2 6-2-16,-3 3 2 16,2 2 14-16,1 4-7 15,2 5 7-15,0 0 0 16,0 3 2-16,0 2-2 16,-1 4 2-16,-3 3-2 15,-4 0 3-15,-2 0 6 16,-4 0-4-16,-3 0 6 15,-2 5 1-15,0 7 4 16,0 3-8-16,-9 3-6 16,-2 3-1-16,-5-2 3 15,0 0-4-15,-1-5 0 16,-3-2-2-16,2-6 3 0,0-4-2 16,1-2-6-1,5 0-4-15,0 0 10 0,3-2-10 16,1 0 5-16,4-1 5 15,2 3 1-15,1 0-1 16,1 0 0-16,0 0 1 16,0 0 12-16,0 0-10 15,0 5-1-15,7 7 21 16,6 2-3-16,4-1 7 16,6 2-13-16,-2-1-1 0,5 0 10 15,-5 0-20 1,-1-3 1-16,-1 1 4 15,-3-3-5-15,0 0-1 16,-5-4-1-16,-2 0 0 0,-2-3-5 16,-3-2-14-16,-3 0-71 15,-1-11-113-15</inkml:trace>
  <inkml:trace contextRef="#ctx0" brushRef="#br0" timeOffset="69905.53">21230 12072 768 0,'0'0'0'0,"0"0"0"16,0 0 7-16,0 0 4 16,0 0 42-16,0 0 16 15,-11 8-21-15,11-8 31 16,0 0-3-16,0 1-32 16,0-1 10-16,0 1-34 15,-1 3-11-15,-1 3 7 16,-4 2-10-16,2 0 10 15,-1-1-9-15,2-2-4 16,-2 0 24-16,2 1-27 16,2 4 0-16,0 3 12 15,-2 3-7-15,1 3 9 16,0 2-13-16,0-1 1 16,-4 2 12-16,0 2-14 0,1-2 0 15,-4 2 6-15,1-4-6 16,-1 1 8-16,2 0-8 15,3-3 4-15,-4 1 11 16,6-1-13-16,-4-2 2 16,0-2 12-16,4-1-12 15,-2 0 7-15,0-1-11 16,0 0 1-16,0 0 8 16,1-1-9-16,-1 0 0 15,-1-2 4-15,3-1-1 16,0-2-2-16,-1-1-1 15,2 0 0-15,1 0-2 0,0-3 2 16,0 1 0-16,0-4 0 16,0 0 0-16,0 0 0 15,0 0-1-15,0 0 1 16,0 0 3-16,0 0-3 16,0 0-3-16,0 2-3 15,0-2-18-15,0 0-36 16,0 0-54-16,9-11-115 15</inkml:trace>
  <inkml:trace contextRef="#ctx0" brushRef="#br0" timeOffset="70852.6">21319 12297 143 0,'0'0'636'16,"0"0"-608"-16,0 0 65 16,0 0 20-16,0 0-16 15,0 0-3-15,0 0-61 0,-9-10-13 16,9 10 28-16,0-1-12 16,0 1-20-1,0-2-12-15,0-2 2 0,0-1-3 16,9-2-3-16,3-1 0 15,3 4 0-15,2 2 0 16,1 2-1-16,0 0 0 16,-2 0 2-16,0 0-2 15,0 0 1-15,-7 1 0 16,0 0-1-16,0 0 1 16,-7-1 0-16,4 2-1 15,-3-2 3-15,-2 0-2 16,0 0 0-16,2 0 0 0,-1 0 0 15,-2 0 0-15,0 0 0 16,0 1-2-16,0-1 6 16,0 0-3-16,0 1-1 15,0 3 0-15,0 4 9 16,0 1 8-16,-9 4-10 16,1-1-4-16,-7 4-2 15,2 0 15-15,-4 1-16 16,-2 4 2-16,0 0 12 15,-1-2-12-15,2 0 2 16,2-3-4-16,6-2 3 16,0-4 2-16,1-2-5 0,2 0 0 15,3-2-3-15,-2-1 3 16,4 0 0-16,-3 0 0 16,2 0 1-16,-1 2 4 15,-1-3-5-15,2-2 0 16,-1 1 1-16,1-2-1 15,2 2 0-15,-2-2-1 16,3-1 5-16,0 1-2 16,0-1-2-16,0 0 0 15,0 0 2-15,0 0-2 16,0 0-21-16,7-15-50 16,8-8-128-16</inkml:trace>
  <inkml:trace contextRef="#ctx0" brushRef="#br0" timeOffset="73875.99">21019 13357 1265 0,'0'0'0'0,"0"0"0"0,0 0 5 16,0 0 24-16,0 0-22 15,52 70 11-15,-35-53 20 16,-4-1-17-16,-2 1 27 16,1 4-6-16,-8 0-15 15,-2 5 17-15,-2 2-16 16,0 4 7-16,0-2 1 15,-4 1-20-15,-7-1 6 16,-7-1-4-16,2 5-8 16,-9-1 0-16,4 0-6 15,-5-1-2-15,5-4 16 16,1-4-18-16,1-5-3 16,3-1 2-16,2-1 2 0,1-3 4 15,2 0-5-15,-1-2 0 16,2 1-5-16,5-6 3 15,-1-2 1-15,4-5-1 16,2 0-5-16,0 0-1 16,0 0-8-16,0 0-5 15,0 0-1-15,0 0-34 16,0 0-36-16,0-3-60 16,0-3-1000-16</inkml:trace>
  <inkml:trace contextRef="#ctx0" brushRef="#br0" timeOffset="79317.87">21381 13269 766 0,'0'0'89'0,"0"0"-28"16,0 0 175-16,0 0-155 15,0 0-39-15,0 0 23 16,0 0-26-16,-9 0 16 16,6 0-15-16,1 0-21 15,0 0 26-15,2 0-17 0,0-1-9 16,0 1 2-16,0 0-11 16,0 0-10-16,0 0-4 15,0 0-2-15,0 0 2 16,10 0-1-16,7 1 5 15,1 8 3-15,0 0-3 16,-6 0 0-16,-2 0-1 16,-2 0 1-16,-3 0-7 15,-5 0 5-15,0-2-8 16,0 1 10-16,-4 0 0 16,-6 1 1-16,-1-3-1 15,-5-2 0-15,0 0 2 16,0-1-2-16,2-2 0 15,4 0-1-15,6-1 2 0,0 0-1 16,4 0 0-16,0 0 1 16,0 0-3-16,0 2 2 15,0 0-2-15,0 2 0 16,5 0 2-16,4 3 0 16,2-2 0-16,7 1 2 15,-1-2 5-15,3-2-7 16,-2 0 0-16,1-2 4 15,-2 4-3-15,-5-4-1 16,-1 3-17-16,2 0-70 16,-3-2-108-16</inkml:trace>
  <inkml:trace contextRef="#ctx0" brushRef="#br0" timeOffset="80127.62">21776 13411 1332 0,'0'0'32'0,"0"0"-28"0,0 0-4 15,0 0 1-15,0 0 17 16,0 0-11-16,60 28-3 16,-37-20-3-16,-6 0 0 15,-4 0-1-15,-3-2 9 16,-5 0-7-16,-5-2 19 15,0 2-4-15,0 2 6 16,-8 1 17-16,-11 2-22 16,-4 2-7-16,0 2 4 15,-8-1-3-15,1 4-11 0,0 2 8 16,3 3-4-16,-1 0 0 16,2 0-5-16,6 0 0 15,3-3 4-15,5-1-4 16,-1-2 0-16,4-2 2 15,4-2-1-15,-3-2 1 16,3 0-2-16,2-2 0 16,2 0-2-16,0-2 2 15,-3-2 0-15,4 1 0 16,0-3 0-16,0 4-3 16,0-2 3-16,5 1 0 15,5-3-1-15,6 1 1 16,-1-2 0-16,7-2 0 15,1 0 1-15,1 0-1 0,4 0 0 16,3-2-12 0,0-3 11-16,-1-2-7 0,-2-1 6 15,-1 2 0-15,-9 2 4 16,-7-1-3-16,-4 4 1 16,-2 1 0-16,-2-2 20 15,-3-1-4-15,0-2 12 16,0-7 5-16,0-1-31 15,-15-5 6-15,-2 0-8 16,-4-1 2-16,-4-1-4 16,1 2 2-16,-2 4-2 15,1 5-4-15,3 3 8 0,-2 5-7 16,4 1-2-16,2 0-12 16,0 0-11-16,8 0-70 15,4 0-165-15</inkml:trace>
  <inkml:trace contextRef="#ctx0" brushRef="#br0" timeOffset="83215.74">22089 13753 1375 0,'0'0'2'15,"0"0"0"-15,0 0-2 16,0 0 57-16,0 0-19 16,0 0-38-16,0-3 0 15,0 3 4-15,0 0-4 0,0 0 2 16,0 12 7-16,0 5 22 16,0 2 4-16,0 3-21 15,0 1 1-15,0 0-7 16,0-4-5-16,-1-4-1 15,-6-5-2-15,6-3 0 16,1-7 3-16,0 0-3 16,0 0-48-16,0 0-47 15,4-17-191-15</inkml:trace>
  <inkml:trace contextRef="#ctx0" brushRef="#br0" timeOffset="83944.11">22180 13319 1300 0,'0'0'33'16,"0"0"-24"-16,0 0 35 16,0 0 24-16,0 0-33 0,0 0-33 15,-5-1-2 1,9 1 2-16,6 0-1 15,1 0 13-15,5 5-10 0,-3 1-1 16,3 2 13-16,-4 1-15 16,1-2 3-16,-6 1-4 15,-1-2 2-15,-5 0 0 16,-1-1-2-16,0 2 0 16,0-1 5-16,-11 3-4 15,-6-1 4-15,-3-1-5 16,0-1 2-16,3-2 4 15,6-1-6-15,3-1 0 16,8-1 8-16,0-1-5 16,0 1-2-16,0 3 0 15,1 0 7-15,11 2 23 0,1-2-21 16,-2-1-4-16,5 1 6 16,-2-3-7-16,4 0-5 15,-2 0 0-15,4-1 0 16,2 0-3-16,1 0-10 15,-2 0-73-15,-2 0-42 16,-3 0-172-16</inkml:trace>
  <inkml:trace contextRef="#ctx0" brushRef="#br0" timeOffset="86486.3">22620 13686 1147 0,'0'0'247'15,"0"0"-247"-15,0 0 0 16,0 0 20-16,0 0 29 16,0 0-15-16,83 0-26 15,-51-1 17-15,1 1-17 16,2 0 6-16,-4 0-6 15,2 0 1-15,-4 0-7 16,-1 0-2-16,-1 0 3 16,-1 0-10-16,-2 0-2 0,-2 0-19 15,-8 0-16 1,-6 0-50-16,-6 0-44 0,-2 0-631 16</inkml:trace>
  <inkml:trace contextRef="#ctx0" brushRef="#br0" timeOffset="86790.71">22852 13546 1278 0,'0'0'66'15,"0"0"-64"-15,0 0-2 16,0 0 56-16,0 0-6 16,0 0-50-16,0 4 0 0,0 15 3 15,0 7 26-15,-4 4-3 16,-4 2-7-16,-5 1-6 16,0 1 13-16,-1 3-25 15,0 0 1-15,-2 0-4 16,5-5-24-16,2-5-44 15,7-11-53-15,2-9-134 16</inkml:trace>
  <inkml:trace contextRef="#ctx0" brushRef="#br0" timeOffset="87825.14">23528 13310 853 0,'0'0'524'0,"0"0"-524"16,0 0-15-16,0 0 15 15,0 0 35-15,-16 68-23 16,7-38-5-16,0 1 19 16,-3 1 15-16,-6 6-6 0,-1-2-9 15,-8 3-10-15,-1 0 10 16,0 3-26-16,-3 2-2 16,4 0 2-16,3 0 0 15,5-7-6-15,2-9-5 16,7-14 7-16,3 1 1 15,4-7 3-15,-1-4-1 16,1-2 0-16,3-1 1 16,0-1 0-16,0 0-1 15,-1 0-3-15,1-3-3 16,0-10 7-16,0-6-13 16,1-6 12-16,16-5 0 15,3-4-4-15,6-2 1 0,2 3-9 16,2 0 7-1,3 4-5-15,-2 5 8 0,3 4-3 16,-6 3 7 0,-2 0-2-16,-5 6-1 0,-1-1 2 15,0 3 1-15,-1 1-1 16,-1 1-2-16,-1 6-1 16,-1 1-1-16,-3 0 4 15,-5 0-3-15,-3 5 3 16,-4 4 1-16,-1 4 6 15,0 2 17-15,-9 0 7 16,-7 2-15-16,-4 3-6 16,-2-4-10-16,-5 0 0 15,1-5-4-15,-2 0 1 0,2-7 0 16,2 1 3 0,1-5-7-16,-2 0-2 0,7 0-18 15,5 0 11-15,6 0 12 16,5 0-1-16,2 0 5 15,0-2-3-15,0 2 7 16,0 0-4-16,0 0 0 16,0 0 2-16,0 0-1 15,4 4 2-15,11 8-1 16,2 5 15-16,2 0 3 16,0 1-3-16,0 0-2 15,1-2-5-15,-1-4 5 16,-2 1-15-16,-1-6 1 0,-5 0 3 15,-1-1-3 1,-1-3-2-16,-2 1 1 0,-1-4-52 16,-3 0-82-16,-3 0-767 15</inkml:trace>
  <inkml:trace contextRef="#ctx0" brushRef="#br0" timeOffset="90855.87">23845 13204 1071 0,'0'0'300'16,"0"0"-298"-16,0 0-2 15,0 0 49-15,0 0-10 16,0 0-27-16,0 0-12 16,23-8 0-16,-7 17 3 15,-2 4-1-15,0-3 4 16,-2-1-6-16,-2 1 0 15,-5-4 1-15,-3-2-1 16,-2 0 0-16,0 0-1 16,-2 0 3-16,-13 4 7 15,-5-1-9-15,-4-2 0 16,3-1 3-16,3-1-3 16,4-2 0-16,8-1 6 15,1 0-5-15,5 0 1 16,0 0 0-16,0 0-1 0,0 0 1 15,0 3-2-15,5-1 0 16,4 2 0-16,2-1 0 16,6-1 0-16,4-1 0 15,7-1-3-15,4 2 3 16,2-1-87-16,0-1-104 16</inkml:trace>
  <inkml:trace contextRef="#ctx0" brushRef="#br0" timeOffset="91657.38">24235 13376 1275 0,'0'0'86'15,"0"0"-86"-15,0 0-18 16,0 0 18-16,0 0 16 16,0 0-8-16,53 24-7 15,-40-17-1-15,1-1 0 16,-4 2 0-16,-5-1 0 0,-1-1 0 15,-4-1 4-15,0 0-4 16,0 0 36-16,-5 3 8 16,-7-1-20-16,-5 2-1 15,-1 0-21-15,-3 3 0 16,-1 1 7-16,-1 3 1 16,3 3-5-16,-3 5-1 15,3 0-3-15,-1 2 7 16,-1-2-8-16,1 1 0 15,1 0 3-15,2 0-1 16,2-1-4-16,4-1 1 16,-2 0 1-16,4-1 1 15,5-4-1-15,-2 0 0 0,5-2-4 16,-1-2 8 0,3-2-6-16,0-3 2 15,0-2 0-15,0 0-3 16,0-3 3-16,5 0-2 15,3-3-2-15,5-1 5 0,7 0-3 16,4 0 2-16,6-9 0 16,2 0-3-16,2 0 3 15,0 1-5-15,-1 2 4 16,-4-1-9-16,-4 4 5 16,-9-3 2-16,-3-1 3 0,-8 0 3 15,-1-5-2-15,-4-5 18 16,0 0 1-16,0-4-15 15,0 3 3 1,-9 2-8-16,-1 1 0 0,-2 3 14 16,1 5-13-16,-2 3 4 15,-5 3 25-15,-1 1-24 16,-4 0-1-16,0 1-5 16,0 7-2-16,3-2-3 15,4-2-15-15,6-1-7 16,6-3 4-16,0 0-33 15,4 0-79-15</inkml:trace>
  <inkml:trace contextRef="#ctx0" brushRef="#br0" timeOffset="92276.02">24508 13766 1392 0,'0'0'57'16,"0"0"-57"-16,0 0-13 15,0 0 13-15,0 0 0 16,0 0-1-16,15 11-1 0,-1-1 4 15,-5 0 2 1,0 0-4-16,0-1 0 0,-4 0 3 16,-5-4-3-16,0 2 1 15,0 4 19-15,-5-2-13 16,-14 1 20-16,-4 3-19 16,-3 1 2-16,2-2 9 15,1 1-13-15,4-4 0 16,8 2 4-1,5-6-9-15,5-3 11 0,1 0-12 16,0-1 2-16,0-1 4 16,7 2-3-16,9-2 7 15,-1 0 9-15,7 0-17 16,2 0 8-16,2-3-10 16,1 0 0-16,0 2-5 15,-1-3-16-15,0 1-43 0,-2-2-25 16,-1-4-85-16,-4-4-420 15</inkml:trace>
  <inkml:trace contextRef="#ctx0" brushRef="#br0" timeOffset="92869.4">24567 13325 1320 0,'0'0'31'0,"0"0"-28"16,0 0-3-16,0 0 21 0,0 0 26 15,0 0-27-15,34 8-3 16,-26 1-11-16,1-3-2 15,-4-1 5-15,1 1-7 16,-2-4-2-16,1 1 0 16,-5 0 2-16,0 0-3 15,0 5 1-15,-8 3 0 16,-7 2 5-16,-5-1-5 16,6-1 0-16,-1-1 1 15,9-5 1-15,4-2 3 16,2-2-3-16,0 0 10 0,0 0 11 15,11 0 6 1,2 1 0-16,6-1-8 0,-2-1-15 16,3 0 1-16,1 1-7 15,-1 1 0-15,2-2-2 16,-4 2 2-16,-2-2-24 16,0 2-20-16,-5-1-34 15,-4-1-200-15</inkml:trace>
  <inkml:trace contextRef="#ctx0" brushRef="#br0" timeOffset="97287.05">16563 14883 1409 0,'0'0'0'0,"0"0"0"15,0 0 35-15,0 0-6 16,0 0-14-16,0 0-13 0,0 0 1 16,0 0 9-16,-1-16 9 15,1 2-1-15,-1-1-6 16,-7 2 7-16,0-2-7 16,-2 1-14-16,0-2 0 15,0 5 0-15,1 2-1 16,6 5-3-16,-4 0 4 15,5 4 0-15,-4 0 6 16,-3 0-5-16,-2 9 1 16,-4 8-2-16,1 5 0 15,0-1 0-15,4 4 0 16,0-1 0-16,6 2-2 16,-2 1 5-16,3-1 4 15,0 1-6-15,3-4 0 0,0-4 6 16,0-2-5-16,0-5-2 15,0-4 3-15,0 0-2 16,0-2-1-16,7-3 0 16,2 0 0-16,1-3 0 15,6 0 0-15,2-3-1 16,2-14-1-16,6-1-1 16,0-7 3-16,1-2-2 15,0-5-5-15,-1 0 4 16,-3-6-15-16,-3-4 5 15,-4-2 5-15,-5-1 1 16,-3 5 3-16,-2 0-3 0,-2 3 6 16,-3 3-2-16,1 5 3 15,1 2 0-15,-3 6 1 16,0 6 4-16,0 6 8 16,0 5 3-16,0 0 1 15,-3 4 18-15,1 0-21 16,1 0-7-16,1 0 9 15,0 0-15-15,-1 0 4 16,1 0-5-16,0 0-2 16,0 0-7-16,0 11 7 15,0 9 2-15,0 6 6 16,-1 5-2-16,-4 4 4 16,4-1-7-16,-4 7 1 0,1 3 7 15,3 0-9-15,-2 1 0 16,0-4 0-16,1-1 4 15,1-7 4-15,1-6-8 16,0-1 6-16,0-6 8 16,0-3-14-16,0-4 0 15,0-4-1-15,0-5 3 16,0-4-4-16,0 2 2 16,0-2 0-16,0 0-5 15,0 0 3-15,0 0-14 16,0 0-3-16,0 0-16 15,0 0-31-15,0-9-133 0</inkml:trace>
  <inkml:trace contextRef="#ctx0" brushRef="#br0" timeOffset="98425.65">17046 14657 1193 0,'0'0'308'0,"0"0"-308"16,0 0-24-16,0 0 24 15,0 0 4-15,0 0 0 16,9 24 0-16,-6 2-1 15,2 4-3-15,-3 8 24 16,-2 6-6-16,0 4-3 16,0 6-14-16,0-4 7 15,0-6-8-15,0-7 0 16,0-13 0-16,0-10 1 16,0-7-1-16,2-7 0 15,7 0-4-15,1 0 4 0,6-16 11 16,1-6 1-16,3-10-1 15,-1-3-5-15,0 1-6 16,3-9 0-16,-2 2 0 16,-1-4 2-16,1 1 1 15,-2 6-3-15,1 6 0 16,-3 4-1-16,-4 7 6 16,1 0-6-16,-6 6 1 15,1 5 0-15,-4 2-7 16,-1 5-1-16,-3 2-22 15,0-1-24-15,2-1-39 16,4 1-85-16,3 2-671 0</inkml:trace>
  <inkml:trace contextRef="#ctx0" brushRef="#br0" timeOffset="98984.03">17502 14963 1341 0,'0'0'0'0,"0"0"0"16,0 0 27-16,0 0 10 16,0-78-20-16,0 60-14 15,0 0 8-15,0 4 7 16,0 3 0-16,0 2 1 0,-3 3-11 15,-6 0 13-15,2 4-18 16,-4 2 1-16,0 0 3 16,1 6-7-16,-3 14-1 15,-2 8 1-15,-2 4 0 16,4 0-1-16,-1-2 0 16,4-3 1-16,6-7 4 15,-2-4-3-15,5-9-1 16,1-3 5-16,0-3-4 15,0-1-2-15,1 0-4 16,15-5 5-16,4-13-2 0,5-6 2 16,1-4-6-16,0 2 2 15,-2 4-18-15,-7 6 9 16,-7 5 4-16,-2 6 7 16,-7 3-2-16,-1 2 8 15,0 0 8-15,0 0 13 16,0 9 4-16,0 4-14 15,-6 4-8-15,6-2-5 16,0-4 5-16,0 1-7 16,0-3-2-16,7 0 1 15,2-4-11-15,2 0-32 16,4-4-27-16,-7-1-88 16,-3 0-485-16</inkml:trace>
  <inkml:trace contextRef="#ctx0" brushRef="#br0" timeOffset="99350.24">17689 14789 874 0,'0'0'534'0,"0"0"-522"0,0 0-12 16,0 0 6-16,0 0 25 15,-17 80-15-15,15-54-14 16,1-4 2-16,-3-1 17 15,0-1-2-15,4-6-4 16,-1-3-15-16,-1-4 0 0,-2-5 0 16,4-2 1-1,0 0-2-15,0 0-2 0,0-14-6 16,0-6-6-16,0-2-8 16,11 1 9-16,1 7 14 15,-3 2 2-15,1 8-1 16,0 0 11-16,-1 1-6 15,1 1 6-15,-1 0-12 16,3-3-4-16,3 0 2 16,3-3-35-16,0-4-54 15,2-5-129-15,-1 2-902 16</inkml:trace>
  <inkml:trace contextRef="#ctx0" brushRef="#br0" timeOffset="99630.17">17957 14724 1451 0,'0'0'61'0,"0"0"-61"15,0 0 0-15,0 0 31 0,-31 88 6 16,25-56-20-16,3 0-9 16,2 1-4-16,1-6-1 15,0-4 0-15,0-4-3 16,0-1-18-16,9-5-34 16,0-7-67-16,0-2-187 15</inkml:trace>
  <inkml:trace contextRef="#ctx0" brushRef="#br0" timeOffset="100121.58">18150 14789 1243 0,'0'0'54'16,"0"0"-30"-16,0 0-24 16,0 0 20-16,0 0 14 15,82 11-25-15,-66-10-7 16,1 4 6-16,-9-2-8 16,-2 0 11-16,-2 0 2 15,-3 1-8-15,-1 2 25 16,0 4 1-16,0 1-10 15,-8 6 5-15,-8 3-24 16,-4 1 2-16,0 2-4 0,-1 3 2 16,-3-2-2-1,6-2 0-15,4-3 0 0,2-8 3 16,8-3-2-16,3-4 0 16,1-4 4-16,0 0-5 15,0 0 6-15,0 0-6 16,5 0 0-16,11 0 6 15,3 0 0-15,2 0-4 16,3-8-2-16,3 1-13 16,-8 0-3-16,0 3-38 15,-5 1-19-15,-7 0-19 16,-2-1-139-16,-5-2-859 16</inkml:trace>
  <inkml:trace contextRef="#ctx0" brushRef="#br0" timeOffset="100357.55">18126 14904 1458 0,'0'0'69'15,"0"0"-69"-15,0 0 0 16,0 0 14-16,0 0 5 15,76 2-12-15,-49 0-7 16,0-1-2-16,-4 0-12 16,1 2-31-16,-5-3-46 0,-3 0-23 15,-6 0-361-15</inkml:trace>
  <inkml:trace contextRef="#ctx0" brushRef="#br0" timeOffset="100783.77">18239 14669 1182 0,'0'0'232'16,"0"0"-232"-16,0 0 0 16,0 0 38-16,0 0-22 15,0 0 9-15,-17-21-17 16,17 13-4-16,7-2 10 16,3-1 8-16,-1-2-13 15,8 1-1-15,-6 1-8 16,4 0 0-16,-3 3-2 15,-4 4 0-15,-1 4 0 16,-5 0-8-16,0 0 8 16,-1 0 0-16,3 0 1 0,-1 12 1 15,-1 3 21-15,5-1-9 16,-3 2 6-16,3 1-12 16,0-2 2-16,3 2-3 15,-2-3-5-15,0-4 0 16,0-2-2-16,-2 1-36 15,0-7-46-15,-6-2-241 16</inkml:trace>
  <inkml:trace contextRef="#ctx0" brushRef="#br0" timeOffset="101131.91">18593 14687 1138 0,'0'0'309'0,"0"0"-309"16,0 0 0-16,0 0 16 15,0 0-4-15,43 77-5 16,-31-54-3-16,-6 2 1 0,0 7 8 16,-6 0 20-16,0 2-24 15,0-3 9-15,-17 2-10 16,-4-2-5-16,-12-7-6 16,-5 2-28-16,-9 0-82 15,-5-3-407-15</inkml:trace>
  <inkml:trace contextRef="#ctx0" brushRef="#br0" timeOffset="102238.92">16127 15261 1320 0,'0'0'57'0,"0"0"-57"15,0 0 0-15,0 0 21 16,0 0 10-16,0 0 28 16,101 0-22-16,-57 0-4 15,5 0 21-15,1 0-32 16,4 0-3-16,8 0-1 16,0 0-10-16,2 0 5 15,1 0-10-15,-2-3-1 16,-2 1 11-16,0 2-13 15,2 0 1-15,0 0 2 0,3 0-3 16,2 0 8-16,8-3-2 16,1-5 6-16,2 0-1 15,-8 1-9-15,-1 2 3 16,-6 4 2-16,-2 1-7 16,-7 0 5-16,-5 0-5 15,0 0 2-15,-9 0 7 16,3 0-7-16,-4 0-2 15,1-7 3-15,-1-3 0 16,4 5-1-16,-1-1-2 16,-4 3 0-16,-2 3 1 15,-8 0-1-15,0 0 0 16,-1 0-2-16,0 0 4 16,-1 3 1-16,4-2-3 15,-2-1 0-15,3 0 2 0,2 0-2 16,1 0 0-16,-3 0 0 15,1 0 2-15,-6 0 0 16,-4 0-2-16,-2 1 0 16,-8 2 0-16,3-1 0 15,-6-1 0-15,1-1 0 16,3 0 2-16,-2 0 1 16,1 0-3-16,-2 0 4 15,-4 0-6-15,-1 0 3 16,-3 0-1-16,0 0 0 0,-3 0 1 15,1 0-2-15,-1 0 1 16,0 0-6-16,0 0 3 16,1 0-7-16,-1 0 4 15,2 0-4-15,-2-3-15 16,0-5-11-16,-9 3-46 16,-19 2-151-16</inkml:trace>
  <inkml:trace contextRef="#ctx0" brushRef="#br0" timeOffset="103362.12">16815 15805 1276 0,'0'0'69'0,"0"0"-55"15,0 0-14-15,0 0 49 16,0 0-5-16,0 0-13 0,2-11-16 15,-2 0 11-15,0-2-9 16,-4-1-1-16,-7-3-8 16,-1 4-8-16,-4-2 2 15,4 3-2-15,-1 8 0 16,1 3-1-16,0 1 1 16,-3 0 0-16,2 0-2 15,-8 10 3-15,-1 8-2 16,1-1 0-16,1 6 1 15,1-1 2-15,5 2-2 16,2-4 0-16,5 6 5 16,4-1-4-16,3 3 6 15,0-3-7-15,0-3 0 0,0-8-3 16,3-3 3-16,4-3 0 16,3-4 2-16,0 0-1 15,3-4-2-15,7 0-1 16,3-7 2-16,4-13 5 15,6-6-5-15,0-8 0 16,2-4-1-16,2-4 3 16,-2 2-3-16,-4 3 1 15,-3 5 0-15,-3 1-2 16,-7 0 2-16,-2-1-1 16,-6 1 1-16,-6-2 1 15,1 3-1-15,-4 7-3 16,-1 5 3-16,0 6 1 0,0 4 1 15,0 6-2-15,0 1 5 16,0 1-1-16,0 0 2 16,0 0-6-16,0 0 2 15,0 0 15-15,0 0-17 16,0 3-2-16,0 14 0 16,0 6 2-16,1 9 14 15,4 0-5-15,-1 2-8 16,-2-4 12-16,3 2-10 15,-2-5-3-15,1 2 3 0,0-8-1 16,3 0-2 0,-4-3-1-16,6-2 1 0,-2 0-3 15,2-3-36-15,1-2-45 16,0-5-75-16,0-3-573 16</inkml:trace>
  <inkml:trace contextRef="#ctx0" brushRef="#br0" timeOffset="103777.13">17531 15468 1483 0,'0'0'52'0,"0"0"-52"16,0 0 0-16,0 0 0 15,-18 90 36-15,16-63-20 16,-5 4-8-16,-1 1 13 15,-2 5 5-15,-6 0-1 16,2 1-17-16,-3 1-3 0,1-2 1 16,1-8-6-16,2-3-1 15,3-7 0-15,0-6-7 16,0-4-9-16,1-3-23 16,2-2-35-16,5-4-51 15,2 0-178-15</inkml:trace>
  <inkml:trace contextRef="#ctx0" brushRef="#br0" timeOffset="104249.67">17646 15680 1249 0,'0'0'65'15,"0"0"-65"-15,0 0 0 16,0 0 28-16,0 0-3 16,0 0-1-16,3-1 9 15,-3 1-5-15,-15 4 24 16,-2 5-33-16,-1-4-18 16,-4 0 15-16,-2 0-9 15,0-4-2-15,-2 1 0 16,3-1-4-16,8 1-2 15,3-2 0-15,7 3 1 16,0-2 2-16,5-1-2 16,0 0 0-16,0 0 7 0,0 2-7 15,0-1 4-15,0 1-4 16,0 6 3-16,0 1 19 16,8 6-16-16,2-1-1 15,6 2 13-15,3-1-3 16,2 2 1-16,2-2-1 15,-3-4-12-15,-1-2 11 16,-1-2-14-16,-2-2 0 16,-6-3 3-16,-2 2-2 15,-6-1 0-15,1-1-1 16,1-2 0-16,-2 0-7 16,-1 0-6-16,1 0-27 15,3 0-75-15,-5 0-373 0</inkml:trace>
  <inkml:trace contextRef="#ctx0" brushRef="#br0" timeOffset="104952.98">19173 15221 1497 0,'0'0'64'0,"0"0"-47"16,0 0-17-16,80 0 48 16,-46-4-17-16,6 0-21 15,-1-2-6-15,-5 2-3 16,-6 0-1-16,-4 2 0 15,-2 1-2-15,-5-2-2 16,-5 3-31-16,-10 0-87 16,-2 0-103-16,0 4-992 15</inkml:trace>
  <inkml:trace contextRef="#ctx0" brushRef="#br0" timeOffset="105156.14">19174 15458 1451 0,'0'0'81'15,"0"0"-67"-15,0 0-14 16,0 0 47-16,81-3-2 16,-49-5-40-16,2 2 3 15,0-2-12-15,-5 5 4 16,-1 2-3-16,-1 0-34 0,1-1-92 15,-2-2-226 1</inkml:trace>
  <inkml:trace contextRef="#ctx0" brushRef="#br0" timeOffset="105629.87">19780 15281 1518 0,'0'0'56'0,"0"0"-52"16,0 0-4-16,0 0 14 15,0 0-9-15,0 0 0 16,-19 58 4-16,8-28 8 16,-5-1-3-16,5 1 7 0,0-3-9 15,6-4 3-15,3-5 0 16,2-4-9-16,0-2-4 15,9-5-2-15,7-3 0 16,4-4-2-16,2 0 2 16,4-6-8-16,0-13 3 15,2-2-1-15,0-8 0 16,-3 3-13-16,-4-4 7 16,-3 1 8-16,-7 0 2 15,-4 0 2-15,-4 2 1 16,-3 2 0-16,0 7 9 15,0 2-2-15,-10 5 6 16,-1 4 17-16,-5 0-25 16,-3 7-4-16,1 0 1 0,-4 0-3 15,3 0-11-15,0 9-13 16,4 0-36-16,3-1-140 16</inkml:trace>
  <inkml:trace contextRef="#ctx0" brushRef="#br0" timeOffset="106342.62">20880 15329 1207 0,'0'0'290'16,"0"0"-281"-16,0 0-9 16,0 0 63-16,93 0-13 15,-47 0-22-15,6 0-12 16,5 1-6-16,-2-1 6 16,-2 0-13-16,-8 0 3 15,-9 0-6-15,-7 0 0 0,-9 0 7 16,-3 0-7-1,-5 0 0-15,-4 0 1 0,-1 0-1 16,-2 0-3 0,-1 0-41-16,-4 0-56 0,0 0-85 15,-4 0-840-15</inkml:trace>
  <inkml:trace contextRef="#ctx0" brushRef="#br0" timeOffset="106691.12">20815 15645 1296 0,'0'0'68'0,"0"0"-64"15,0 0 71-15,101-9 28 16,-68 4-42-16,0-4-30 16,6 0-2-16,5 2-11 15,7-6-3-15,4-2 1 16,-1-2-14-16,-5 3 3 16,-1 0-5-16,-8 3 2 15,-9 2-5-15,-6 2 3 16,-12 2 0-16,-4 3 0 15,-4-1 0-15,-5 3-5 16,0-1-40-16,0-2-76 0,-9 0-193 16</inkml:trace>
  <inkml:trace contextRef="#ctx0" brushRef="#br0" timeOffset="107255.37">21431 15103 1609 0,'0'0'0'15,"0"0"-12"-15,0 0 12 16,0 0 36-16,79 58-29 16,-50-40 8-16,-1 2-14 15,6-2-1-15,-5-2 3 16,1 0-3-16,-4-3 0 15,-1 0 0-15,-5-3 0 16,-7 0 0-16,1 0 0 16,-9 0 0-16,-1 0 2 0,-3 1 0 15,-1 0 13-15,0 4 2 16,-2 1-11-16,-13 2 12 16,0 4-10-16,-4 2-3 15,1 2 14-15,-2 2-7 16,-1 3-2-16,1 1 0 15,-5 3-5-15,4-2 1 16,-2 2-6-16,3-3 0 16,4-4 2-16,3-6-2 15,4-8-1-15,8-7 1 16,0-5 0-16,1-2-4 0,0 0-9 16,0 0-16-1,0-7-9-15,0-9-42 0,0-2-172 16</inkml:trace>
  <inkml:trace contextRef="#ctx0" brushRef="#br0" timeOffset="109145.49">22490 14977 1436 0,'0'0'0'16,"0"0"-20"-16,-31 73 20 16,26-39 77-16,-3 4-61 15,-1 6 11-15,-1 3-6 16,1 1-4-16,-6 2 21 15,2-2-16-15,-4 1-18 16,-2 0 9-16,1-2-13 16,0-6 0-16,4-5-1 15,0-9 3-15,4-2-5 16,0-7 3-16,1-2-3 16,1-3-1-16,1-1-19 15,4-5-21-15,-2-2-30 16,5-5-89-16,0-2-385 0</inkml:trace>
  <inkml:trace contextRef="#ctx0" brushRef="#br0" timeOffset="109928.42">22729 15165 1491 0,'0'0'0'16,"0"0"-58"-16,0 0 58 0,0 0 46 15,0 0-39-15,0 0-4 16,14 39 16-16,-16-19 10 16,-10 1-17-16,-11-3-6 15,-3 3-1-15,-6-3 11 16,3-1-14-16,-4-6-2 15,4 0 3-15,8-5-2 16,3-3 0-16,6-2-1 16,8-1 4-16,-1 0-2 15,3 0-2-15,2 0 0 16,-1 0 1-16,-2 0-1 16,2 0-1-16,-6 0-1 15,2 2 2-15,1-2-3 0,2 0 3 16,2 0 0-16,-4 0 3 15,4 0-3-15,0 0 0 16,0 0-2-16,0 0 4 16,-1 2 1-16,-1-1-3 15,-7 2 0-15,0 2 2 16,-1-2-2-16,3 0 0 16,4 0 0-16,2-2 3 15,1-1 4-15,0 0-5 16,0 0-2-16,0 0 9 15,0 0-9-15,0 0 0 16,0 0 7-16,0 0-2 0,0 0 8 16,0 0-7-16,0 0-6 15,0 0 13-15,0 0-13 16,0 0 1-16,0 0-1 16,0 0 3-16,0 0-4 15,0 0 1-15,0 0-3 16,0 4-1-16,1 0 4 15,9 7 0-15,2-3-3 16,-2 1 6-16,4 3 3 16,-1-2-5-16,3 0-1 15,-4 2 4-15,4-2-4 16,1-1 0-16,1-3-1 16,-3-3 3-16,5 2-3 0,-5-2 1 15,0 1 0 1,-6-2 0-16,-2-2 0 15,-6 3-3-15,2-1-16 0,-1-2-58 16,-2 0-96-16,0-2-1015 16</inkml:trace>
  <inkml:trace contextRef="#ctx0" brushRef="#br0" timeOffset="110451.27">22987 15196 1490 0,'0'0'0'16,"0"0"0"-16,0 0 70 16,0 0-10-16,0 0-43 15,0 0-9-15,-8-6-2 16,8 4 10-16,9 0-16 16,8 1 10-16,3-5 16 15,2 3-21-15,2-3-3 16,1 3-2-16,-4 1 2 15,0-2-2-15,-4-1 0 16,-2 5-6-16,-6-3-14 0,-8 3-28 16,-1 0-50-16,0 0-128 15</inkml:trace>
  <inkml:trace contextRef="#ctx0" brushRef="#br0" timeOffset="110744.22">22996 15329 1489 0,'0'0'18'0,"0"0"15"15,0 0 10-15,0 0 12 16,0 0-43-16,0 0 17 0,40 0-13 15,-21-2-2 1,5-4-2-16,-3 4-7 0,4-4-2 16,2 0-2-16,-5 1 2 15,1-2-6-15,-7 2 2 16,-4 3-17-16,-8 1-32 16,0-1-72-16,-4 2-183 15</inkml:trace>
  <inkml:trace contextRef="#ctx0" brushRef="#br0" timeOffset="114200.8">23703 14704 1356 0,'0'0'75'15,"0"0"-75"-15,0 0 0 0,0 0 19 16,0 0 1-16,0 0-9 16,28-3-6-16,-8 9 6 15,3-1-4-15,-3 4-7 16,1-4 11-16,2 3-11 16,-4-2 0-16,-7-2 2 15,-2 0-2-15,-4-3 1 16,-6 2-1-16,0 1 1 15,0 4 10-15,-17 8-4 16,-7 5 6-16,-5 3-5 16,-2 4-5-16,-1 4-1 15,2 0-2-15,2 4 0 0,3-1 2 16,4-1-2 0,7-6 0-16,5-7 0 15,5-8 0-15,4-7-3 0,0 1 0 16,0-3 3-16,4 2-6 15,10-3 6-15,4-1-4 16,2-2 2-16,6 0-2 16,6-8-1-16,1-6 0 15,1 2 0-15,-9-1 1 16,-4 1 2-16,-11 3-6 16,-10 0 8-16,0 1 0 15,-10-4-2-15,-17 5 1 16,-6 0 1-16,-4-2 1 15,2 5-1-15,5 1 0 16,3 3 1-16,10 0-1 16,6 0-2-16,8 0-46 15,3 1-150-15</inkml:trace>
  <inkml:trace contextRef="#ctx0" brushRef="#br0" timeOffset="114530.2">23951 14997 1281 0,'0'0'151'15,"0"0"-136"-15,0 0-8 16,0 0 64-16,0 0-30 16,0 70-17-16,0-50 12 15,-1 1-13-15,-1-3-13 16,-2-2-3-16,1-2-6 16,1-3-1-16,2-3-5 15,0-5-27-15,0-3-54 16,0-2-83-16,0-21-518 15</inkml:trace>
  <inkml:trace contextRef="#ctx0" brushRef="#br0" timeOffset="115013.29">24129 14594 1374 0,'0'0'119'0,"0"0"-119"0,0 0 0 15,0 0 20-15,0 0-11 16,0 0-8-16,67 18 12 16,-61-9-12-16,-1-1 2 15,-5-2 3-15,0 6-2 16,0-1 4-16,-18 3-6 16,-2 1 1-16,2-4 2 15,1 3-3-15,6-5 0 16,2-4 1-16,5 1 5 15,3-4 5-15,1 1 5 16,0 0-15-16,0 0 8 0,6 1-7 16,4-2 0-1,6 1-1-15,-2 0-2 0,6-1 0 16,1 1-1-16,1-2-18 16,-2 2-23-16,0 2-37 15,-5-2-68-15,-3 0-171 16</inkml:trace>
  <inkml:trace contextRef="#ctx0" brushRef="#br0" timeOffset="116348.82">23468 15479 1372 0,'0'0'31'15,"0"0"-31"-15,0 0 0 16,0 0 20-16,0 0-17 16,0 0-3-16,0 0 0 15,80 34 0-15,-64-32 4 0,-6 1-4 16,-6-2 0-1,-1 2 6-15,-3 2 9 0,-3 4 1 16,-16 5-7-16,-8 6-4 16,-3 3-4-16,-1 0 0 15,-1-1-1-15,5 2 3 16,5-1 0-16,5 0 7 16,5-1-6-16,4-4 13 15,0-4 0-15,7 3-14 16,1-6-1-16,0 4 2 15,0-6-4-15,0 1 2 16,6-1-2-16,5-5 0 16,2 1-2-16,7-4 2 15,4-1 0-15,4 0 3 0,0-10-3 16,-7-1 0-16,-5-3-1 16,-6 2 1-16,-4 0 5 15,-6 1-5-15,0-2 7 16,-5 4 24-16,-12-3-25 15,-3 4-2-15,-1-1-4 16,1 6 0-16,3 1 3 16,4 1-3-16,6 1-4 15,1 0-11-15,6 0-60 16,0 0-151-16</inkml:trace>
  <inkml:trace contextRef="#ctx0" brushRef="#br0" timeOffset="131718.71">23457 15263 1250 0,'0'0'25'15,"0"0"-25"-15,0 0-1 0,0 0 1 16,0 0 40 0,0 0-8-16,64-5-17 15,-40 3 2-15,1 0 20 0,-2 2 7 16,-4 0-22-16,3 0-15 15,-4 0 21-15,4 0-19 16,0 2 0-16,3 0 11 16,2 3-13-16,3-1 4 15,4-4-1-15,4 0 7 16,6 0 31-16,-2 0-36 16,3 0-10-1,-2 0 10-15,-2 0-9 0,-1 0 3 0,-4 0-6 16,-6 0 2-16,1 0 8 15,-1 3-5 1,-1 2-1-16,-2 1 7 0,2-3-8 16,2 0 8-16,2-2-11 15,4 0 4-15,2 0 0 16,4-1-4-16,-2 2 0 16,3-1 6-16,-1 1-6 15,-6 5 5-15,-4-2-5 16,-2 1 0-16,-2 0 2 15,-1 0-2-15,5-1 0 16,-3 1 3-16,4-3-2 16,-2 3 5-16,-4-1-6 15,-2-2 0-15,-5 3 12 16,1-3-12-16,-6 0 0 0,-1-1 4 16,1 1-4-1,-3-3 0-15,2 3 0 0,-7-2 0 16,0 1-2-16,-3-2 2 15,-3 1 0-15,-2-1-2 16,0 0-1-16,0 1 1 16,0-1-22-16,0 3-24 15,-2-2-51-15,-16 2-152 16</inkml:trace>
  <inkml:trace contextRef="#ctx0" brushRef="#br0" timeOffset="132437.76">23596 15751 1317 0,'0'0'73'0,"0"0"-73"16,0 0 0-16,0 0 33 16,0 0 11-16,0 0-33 15,4 0-7-15,-3 9 14 16,-1 7 28-16,0 7-14 0,0 9-9 16,-1 0 13-1,-6 4-33-15,-2-1-2 0,3-3 2 16,2-7-3-16,0-3 0 15,1-9-9-15,3-8-33 16,0-5 6-16,0 0-40 16,0-20-58-16,0-12-393 15</inkml:trace>
  <inkml:trace contextRef="#ctx0" brushRef="#br0" timeOffset="133045.07">23759 15433 1369 0,'0'0'39'0,"0"0"-33"16,0 0 58-16,0 0-6 16,0 0-45-1,0 0-13-15,7-1 0 0,-4 1-1 16,6 0 1-16,1 0 0 15,1 4-2-15,2 4 2 16,-4-5 0-16,0 5 0 16,-5-5 0-16,0 4 0 15,-4-2-1-15,0 6 1 16,0-2-1-16,-15 4 1 16,-3-3-7-16,6-4 7 15,-4-1-13-15,6-5 13 16,4 3-5-16,3-3 5 15,3 0 0-15,0 0 0 16,0 1 0-16,0-1 8 0,0 0-7 16,0 0-1-16,0 3-1 15,0-1 1-15,9 1 4 16,4 1-4-16,9-2 0 16,6-2 1-16,0 0-1 15,1 0-7-15,-4 0-33 16,-6 0-67-16,-11 0-88 15</inkml:trace>
  <inkml:trace contextRef="#ctx0" brushRef="#br0" timeOffset="133332.37">23774 15758 1415 0,'0'0'6'0,"0"0"14"15,0 0 22-15,0 0-19 16,0 0-6-16,74-10 1 16,-53 9-9-16,5-3 4 15,2-3-13-15,-1 5 0 16,0-2 4-16,-5 1-4 15,-3 2-5-15,-5 1-2 16,-3 0-25-16,-8 0-13 0,-3-4-71 16,0 1-34-16,0-5-526 15</inkml:trace>
  <inkml:trace contextRef="#ctx0" brushRef="#br0" timeOffset="133592.1">23948 15630 1351 0,'0'0'47'0,"0"0"-37"0,0 0-3 16,0 0 39 0,0 0-25-16,0 0 8 0,-7 54 9 15,-2-27-2-15,0 4-20 16,-6-2-10-16,3 2-1 15,3-2-5-15,1-9-3 16,6-1-28-16,2-7-30 16,0-6-28-16,0-6-85 15,0 0-516-15</inkml:trace>
  <inkml:trace contextRef="#ctx0" brushRef="#br0" timeOffset="134353.92">24301 15529 1478 0,'0'0'30'15,"0"0"-14"-15,0 0-9 16,0 0 25-16,0 0 4 0,0 0-31 16,0 0 7-1,6-2-11-15,-4 2 2 0,7 0 2 16,3 0-2-1,6 4 4-15,0 1-7 0,2-1 0 16,1 0-2-16,-6-1 2 16,-2 1-3-16,-3-1-1 15,-9-1 6-15,1 1-6 16,-2-3 4-16,0 0 0 16,0 2 2-16,0 2-2 15,0 1 0-15,-2 6-1 16,-6 1 4-16,-4 1-1 0,-2 3-2 15,-3 6 0-15,-3 1 6 16,-3 4-6 0,0 1 0-16,-3 4-2 0,4 0 8 15,3 2-9-15,5-6 3 16,8-4 0-16,3-8-3 16,3-4 3-16,0-2 0 15,0-3-2-15,3-2 2 16,7-4-4-16,2-1 4 15,4 0 0-15,1 0 2 16,1-6-2-16,1-9 0 16,0 4-3-16,1-4 4 15,-4 4-1-15,-2 0 0 0,0 1 0 16,-6 2 0-16,-1-2 0 16,-1 0 0-16,0-1 0 15,-5 2 3-15,-1-1 4 16,0 0-7-16,0-1 1 15,-4 2 6-15,-8 0-7 16,0 1-3-16,-3 3 2 16,-1 4 2-16,3 1-3 15,1 0 1-15,-3 0-20 16,6 10-21-16,0 3-52 16,2-2-76-16</inkml:trace>
  <inkml:trace contextRef="#ctx0" brushRef="#br0" timeOffset="134913.79">24565 15842 1526 0,'0'0'9'0,"0"0"3"16,0 0-13-16,0 0 6 15,0 0 0-15,0 0 7 16,40 12-11-16,-27-5 7 16,-2 0-8-16,-3-1 0 15,-3-4 3-15,-1 4-3 16,-4-3 0-16,0 0 3 16,0 8-1-16,-8 1 12 0,-9 8-14 15,-3-2 0 1,-5-1 6-16,6-1-6 0,3-4-1 15,4-6 0-15,9 2 2 16,3-6 0-16,0-1-1 16,0-1 0-16,0 0 10 15,2 0-6-15,12 0 5 16,3 0 1-16,5 0-7 16,-2-3 3-16,2-5-6 15,1 3-7-15,-2-2-3 16,4 2-44-16,-2-1-38 15,0-1-78-15</inkml:trace>
  <inkml:trace contextRef="#ctx0" brushRef="#br0" timeOffset="135574.65">24674 15494 1231 0,'0'0'136'16,"0"0"-128"-16,0 0-8 15,0 0 74-15,0 0-52 16,0 0 3-16,20-12 2 16,-8 15-7-16,1 8-2 15,-1-1-5-15,-1-1-10 16,-1 0 12-16,-3-2-15 0,-1-5 0 16,-5 3 3-1,0-1-1-15,-1-1-2 0,0 6 5 16,-5 2 0-16,-9 1 7 15,-2 1-12-15,3-1 0 16,5-4 4-16,3-1-1 16,4-4-1-16,1-3-2 15,0 0 2-15,0 0 8 16,0 0-8-16,0 1 0 16,6 0 18-16,4 2-15 15,2-3-3-15,1 0-2 16,3 2 3-16,1 0 2 0,2-1-5 15,4-1 0 1,-5 0-1-16,3 0 1 16,-2 0-18-16,-2 0-26 0,-7 0-83 15,-10 0-442-15</inkml:trace>
  <inkml:trace contextRef="#ctx0" brushRef="#br0" timeOffset="140778.07">25360 15033 1367 0,'0'0'0'16,"0"0"-18"-16,0 0 18 0,0 0 59 15,0 0-26 1,0 0-12-16,0 0-5 0,-13 0-5 16,13 0 20-16,0 0-4 15,0 0-15-15,0 0 4 16,0 0-16-16,5 0 1 15,3 0-2-15,5 0 1 16,3 0 0-16,-3 4 0 16,1-4 3-16,0 1-5 15,0-1 2-15,-2 2 0 16,-2-2 0-16,-2 0 0 16,0 0-10-16,-4 0-10 15,0 0-23-15,-1 0-26 16,-3 0-27-16,0 0-105 15,0 4-619-15</inkml:trace>
  <inkml:trace contextRef="#ctx0" brushRef="#br0" timeOffset="141179.6">25360 15221 1369 0,'0'0'58'0,"0"0"-48"16,0 0 8-16,0 0 40 16,0 0-28-16,0 0-13 15,53-29 11-15,-40 25-11 16,-2 1-6-16,4-1-4 16,-5 2-4-16,1-1-2 15,1-1-1-15,-3-1-8 0,5 3 3 16,-6-2-54-1,-1-1-42-15,-4 5-189 0</inkml:trace>
  <inkml:trace contextRef="#ctx0" brushRef="#br0" timeOffset="152192.63">26143 14609 715 0,'0'0'231'15,"0"0"-149"-15,0 0-8 16,0 0 11-16,0 0-8 15,0 0-12-15,0 0-22 16,0-5-8-16,0 5-5 0,0 0 11 16,0 0-31-1,0 0-9-15,0 0 7 16,0 0-8-16,0 0 0 0,0 0-8 16,0 0-4-16,0 7 12 15,0 6-14-15,-3 7-6 16,-6 3 17-16,0 4-1 15,-5 0 0-15,3-2 2 16,2-2 0-16,4-5 0 16,3 0 2-16,2-4 0 15,0-3-1-15,0 1 2 16,5-5-2-16,5 1-1 16,2-4 2-16,2-4 0 15,0 0 0-15,0-2 0 16,3-13 1-16,2-8 0 15,-4-3 0-15,1-5-1 16,-1 1 0-16,-3 1 3 0,-3 4-2 16,-4 3-1-16,-5 4 9 15,0 2-1-15,0 3 12 16,-1 0-14-16,-9 2 0 16,0 1 15-16,-1 4-21 15,-2 0 10-15,4 4 6 16,-2 2-5-16,4 0-11 15,2 0-4-15,1 0-30 16,1 1-19-16,1 9-70 16,-2 3-134-16</inkml:trace>
  <inkml:trace contextRef="#ctx0" brushRef="#br0" timeOffset="152480.21">26374 14711 1329 0,'0'0'37'0,"0"0"-32"16,0 0 89-16,0 0-56 15,0 0-13-15,0 0-8 0,5 33-17 16,-4-25 0 0,2 3-1-16,1-3-9 0,1 0-27 15,0-4-79-15,-3-4-226 16</inkml:trace>
  <inkml:trace contextRef="#ctx0" brushRef="#br0" timeOffset="153085.65">26556 14563 1399 0,'0'0'0'0,"0"0"-27"0,0 0 25 16,0 0 4-16,0 0 2 16,0 0 6-16,-26 63 0 15,21-41 19-15,1 2-10 16,0-2-1-16,0 3 4 16,2-3-15-16,2 0 7 15,0-5-14-15,0-4 1 16,0-5 1-16,6-3-2 15,7-4-3-15,1-1 0 16,3-6 6-16,2-12 2 16,-4-5-3-16,4-4 0 15,-2-1 2-15,-2 0-4 16,-4 3 0-16,-5 2-2 16,-6 5 5-16,0 2-1 0,0 2-2 15,-13 2 0-15,-1 6 18 16,-5 1-17-16,-3 5 11 15,7 0-6-15,-4 0-3 16,7 0-6-16,0 0-25 16,5 2-48-16,2 3-30 15,2-1-200-15</inkml:trace>
  <inkml:trace contextRef="#ctx0" brushRef="#br0" timeOffset="153517.09">26940 14460 169 0,'0'0'1187'0,"0"0"-1174"16,0 0-6-16,0 0 18 16,0 0 26-16,0 0-23 0,-25-5-11 15,24 5-6-15,-2 12-7 16,-2 4 10-16,-4 7-4 16,2 3-4-16,-4 0 14 15,6 0-14-15,-3-2 1 16,1-3-6-16,4-5-1 15,3-1 9-15,0-5-9 16,0-5 0-16,5 1 1 16,11-3 3-16,4-2-1 15,3-1 10-15,1 0-10 16,2 0 2-16,2-2-5 16,1-8-11-16,-2 1-21 15,-1 1-35-15,-3 1-22 16,-10 1-33-16,-5 1-236 0</inkml:trace>
  <inkml:trace contextRef="#ctx0" brushRef="#br0" timeOffset="153767.12">27064 14542 1441 0,'0'0'0'16,"0"0"-7"-16,0 0 7 15,0 0 0-15,0 0 30 16,0 0-1-16,-39 79-8 16,25-51 14-16,0 0-6 15,-2 2-13-15,2-3 5 16,1-1-21-16,2-3 2 16,3-1-6-16,5-4-35 0,0-3-74 15,-2-6-426-15</inkml:trace>
  <inkml:trace contextRef="#ctx0" brushRef="#br0" timeOffset="155102.06">25969 15081 1240 0,'0'0'3'0,"0"0"-3"16,0 0 0-16,0 0 11 16,0 0 59-16,0 0-20 15,-2 0-18-15,2 0-15 0,2 0-5 16,8 0 31-1,4 0-19-15,1 0-19 0,7 0 18 16,6 0-20 0,2 0 1-16,5 0 11 0,2 0-14 15,0-3 3 1,1-2 1-16,0 1-2 0,4 2 25 16,-4 0-17-16,1 0 0 15,-2 2 8-15,-2 0-15 16,0 0 2-16,-3 0-6 15,2 0 2-15,0 0 9 16,-2-2-10-16,3-1 0 16,-1 0 15-16,0 0-11 15,5-2 8-15,-2 2-13 16,-4 0 3-16,-1 0-3 16,-1 2 0-16,-6 1-1 0,-2 0-1 15,0 0 4-15,-2 0-4 16,0 0 2-16,0 0 0 15,-1 0 1-15,0-2-1 16,-3 0 0-16,0 2 0 16,-2 0 1-16,-3 0-1 15,-1 0 0-15,1 0 0 16,-4 0-3-16,6-4 3 16,-3 4 0-16,1 0-2 15,2-2 1-15,-3 2-4 16,-1 0 5-16,-2-1-2 15,-2 1-3-15,-1 0 5 16,-4 0-3-16,0 0 0 0,-1 0-6 16,0 0-4-16,0-5-23 15,-15-2-82-15,-17 2-735 16</inkml:trace>
  <inkml:trace contextRef="#ctx0" brushRef="#br0" timeOffset="174205.56">26173 15470 1455 0,'0'0'0'16,"0"0"-12"-16,0 0 12 15,0 0 9-15,0 0 47 16,0 0-8-16,0 0-29 16,0 0 5-16,0 0 1 15,0 0-2-15,0 0-11 16,0 0-12-16,0 0 10 15,0 0-10-15,0 0 0 16,0 9 1-16,-6 7-1 0,-9 10-6 16,-1 4-3-1,2 4 6-15,-2 1-3 16,5-7 3-16,2-2-2 0,4-5 1 16,5-5 4-16,0-5 0 15,0-2 0-15,7-4 0 16,8 1-3-16,4-6 3 15,-1 0 0-15,5-6 5 16,0-10-4-16,-1-5 9 16,-2-2-10-16,-3-2 2 15,-5-4 0-15,-5 6-2 16,-6-2 0-16,-1 4 2 16,0 1 3-16,-11 4-3 0,-7-2-2 15,-2 6 0 1,0 2-3-16,-3 3 3 0,9 2-1 15,-1 2 0-15,7-1-1 16,3 4-5-16,5 0-18 16,0 0-31-16,0 0-41 15,0 0-246-15</inkml:trace>
  <inkml:trace contextRef="#ctx0" brushRef="#br0" timeOffset="174518.78">26342 15674 1619 0,'0'0'0'0,"0"0"-24"15,0 0 14-15,0 0 10 16,0 0 7-16,0 0-6 16,18 23 13-16,-14-7-14 15,2 0 0-15,-3-2 3 16,-2-6-3-16,1-5-2 0,1-3-37 16,-3 0-59-1,0-15-123-15</inkml:trace>
  <inkml:trace contextRef="#ctx0" brushRef="#br0" timeOffset="175280.69">26599 15478 1420 0,'0'0'9'16,"0"0"32"-16,0 0 13 15,0 0-17-15,0 0-11 0,0 0-26 16,5-5 3 0,4 2-10-16,4 1 6 0,2-1 1 15,1 2 1 1,2-1 1-16,0 2-4 0,-2 0 2 15,2 0 0-15,-7 0 1 16,1 7-1-16,-5 0-1 16,-2-1 0-16,0 2 2 15,-4 1-1-15,-1-2 0 16,0 1 2-16,0 2 6 16,-9 6-7-16,-4-2-1 15,-9 0 21-15,0 2-15 16,1 2-4-16,-3 0-2 15,4 0 0-15,4-2 3 16,4-1-3-16,3-3 0 16,3-1 1-16,5-4-1 15,1 0 0-15,0-3 0 0,0-3 3 16,0-1-3 0,0 2 2-16,6 1-2 0,2-3 6 15,3 0 1-15,7 0 1 16,-2 0-8-16,6 0 3 15,1 0 0-15,1-5-3 16,2 1 0-16,0-1 1 16,-2 0 1-16,-3 2 2 15,-5-1-4-15,-1-1 0 16,-5 1 6-16,2-1-6 16,0 3 0-16,-8-2 2 15,2 1-2-15,-5 2 0 0,-1 1-9 16,0 0-14-16,0 0-14 15,-6 0-119-15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3:09:11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28905 14414 1402 0,'0'0'0'0,"0"0"0"16,0 0 33-16,0 0 33 0,0 0-26 16,0 0-7-16,0 0 9 15,104-56-16-15,-79 51 0 16,-4 1-6-16,0 2-19 15,-1 2 1-15,-5 0-2 16,1 0 0-16,2 0-3 16,-7 8-20-16,2-2-2 15,1 2-2-15,-3-5-59 16,-2-3-113-16</inkml:trace>
  <inkml:trace contextRef="#ctx0" brushRef="#br0" timeOffset="432.62">28880 14683 1445 0,'0'0'59'0,"0"0"-44"16,0 0 3-16,0 0 55 15,0 0-45-15,0 0-16 16,42 0-9-16,-17-4 7 16,4-4 5-16,2-1-12 15,0 1-1-15,0 0 1 16,-2 2-2-16,0 2 0 16,-2 2-1-1,0 2-4-15,-3 0 2 0,-2 0-15 16,-3 0-6-16,-11-4-51 15,-8-4-128-15</inkml:trace>
  <inkml:trace contextRef="#ctx0" brushRef="#br0" timeOffset="28527.49">29971 14323 1501 0,'0'0'4'15,"0"0"-4"-15,0 0 100 16,0 0-51-16,0 0-14 16,0 0-21-16,0 0 1 15,0-24 8-15,0 24-11 16,0 0-7-16,0 0-5 16,0 0 0-16,-8 16-4 0,-15 16 4 15,1 7 0-15,2-2 3 16,4 2-3-16,10-8-2 15,-1 0 2-15,7-5 0 16,0-4 1-16,0-4-1 16,7-6-3-16,9-4 1 15,1-6-2-15,8-2-15 16,4 0 7-16,0-21-7 16,0-4 1-16,-2-5-4 15,-6-7 4-15,0 0 12 16,-13-3-11-16,0 4 6 15,-8-1 10-15,0 7 2 16,0 7 13-16,-10 4-11 0,-3 8 17 16,-3 6 6-1,-1 3-2-15,-4 2-15 16,1 0-9-16,5 0 4 0,11 10-12 16,-3 6-13-16,7 4-73 15,0 2-746-15</inkml:trace>
  <inkml:trace contextRef="#ctx0" brushRef="#br0" timeOffset="28789.22">30264 14506 1565 0,'0'0'0'0,"0"0"0"16,0 0 27-16,0 0 1 15,0 0-20-15,0 0-5 16,31 80 4-16,-25-76-7 16,-1-3-8-16,-5-1-42 15,0 0-105-15,0 0-642 16</inkml:trace>
  <inkml:trace contextRef="#ctx0" brushRef="#br0" timeOffset="29451.96">30549 14203 1441 0,'0'0'93'0,"0"0"-91"16,0 0-2-16,0 0 35 15,0 0-9-15,0 0-22 16,73 46-1-16,-51-36 1 16,1 2 0-16,-6-2 0 15,-1-2-4-15,-7 2 2 16,-3 2-3-16,0 6 1 15,-6 8 0-15,0 9 6 16,-10 7-3-16,-9 2-2 0,-6 0-2 16,-2 0 5-16,0-4-4 15,-2-4 3-15,0-2-2 16,7-6 14-16,0-1-3 16,8-8 8-16,8-1 0 15,-1-1-12-15,3-7 17 16,4-1-19-16,0 0-4 15,0-4 6-15,0 0-7 16,2-2-1-16,13-3 0 16,8 0 0-16,6 0 3 15,6 0-3-15,5-3 0 16,1-6 2-16,-1 2-1 0,-5 0-1 16,1 3-1-1,-7-1 1-15,0 3 0 0,-11-2-2 16,-5 0-3-16,-7-1-15 15,-6 2-19-15,0-2-38 16,-15 4-265-16</inkml:trace>
  <inkml:trace contextRef="#ctx0" brushRef="#br0" timeOffset="42077.56">17075 17426 1472 0,'0'0'0'15,"0"0"0"-15,0 0 17 16,0 0 44-16,0 0-26 16,0 0-15-16,0 0-20 15,-9 0 0-15,9 0 7 16,0 0-3-16,0 0-2 15,0 0-2-15,19 0 0 16,5 0-2-16,16 4 2 0,4 2 0 16,8 3-2-1,-3 0 1-15,0-1-7 0,-4 0-5 16,-10-2-1-16,-1-6 11 16,-15 5-1-16,-5-2 4 15,-10-3-3-15,1 2 7 16,-5-1-4-16,0 1 6 15,0 2-6-15,-5 9 22 16,-17 1-22-16,-5 3 0 16,-4 12 4-16,-7 5-4 15,0 3 3-15,1 6-3 16,-4 0 0-16,1-2-2 16,9 1 2-16,0-3 0 15,6-11 2-15,6 0-2 0,3-11 0 16,5-4 0-16,2-7 0 15,6-2 2-15,3-4-2 16,0 0-1-16,0 0-2 16,0 2 2-16,0 4-2 15,16 0 1-15,11 1 2 16,2-2 0-16,13-5 0 16,1 0-2-16,1 0 2 15,2 0-2-15,6-11-21 16,-9 0 1-16,-8-3-20 15,-11 1 13-15,-10 4-37 16,-12 1-58-16,-2-2-269 16</inkml:trace>
  <inkml:trace contextRef="#ctx0" brushRef="#br0" timeOffset="42393.69">17056 17748 1155 0,'0'0'276'0,"0"0"-273"16,0 0-3-16,0 0 23 0,0 0 32 15,0 0-16-15,-12-8-38 16,12 6 9-16,0 2-10 15,0 0 0-15,7 0 3 16,17 0 0-16,7 0 14 16,6 10-17-16,-4-2 6 15,5 0-6-15,-1-2 0 16,1 0-3-16,5-2-16 16,-12-1-72-16,-4-2-143 15</inkml:trace>
  <inkml:trace contextRef="#ctx0" brushRef="#br0" timeOffset="43226.95">16987 17292 1240 0,'0'0'85'15,"0"0"-79"-15,0 0 3 16,0 0 63-16,0 0-28 15,0 0-21-15,0-9-13 16,0 1-8-16,0-5 25 16,13-4-12-16,7-5-5 15,2-2-7-15,0-2-3 16,5-2 0-16,0 1 0 16,0 1 0-16,0 7 2 0,-8 1-2 15,6 1-1-15,-5 5 0 16,0 1 2-16,-4-2-2 15,-3 9 1-15,-7-1 0 16,6 0 0-16,-8 3 0 16,3-4 0-16,-5 6-2 15,0 0 4-15,2 0-3 16,8 4 1-16,3 14 0 16,8 10 6-16,-3 3-5 15,5 5 6-15,-6-2-3 16,4-6-2-16,-6 0 1 15,1-9-3-15,3-4 0 16,-4-3-3-16,-1-6-1 16,1-2-50-16,-5-4-105 15,-12 0-1063-15</inkml:trace>
  <inkml:trace contextRef="#ctx0" brushRef="#br0" timeOffset="43814.43">17985 17560 1235 0,'0'0'0'16,"0"0"30"-16,0 0-30 15,0 0 75-15,0 0-17 16,0 0-24-16,-21-4-1 15,21 4-24-15,0 0-1 16,0 0 0-16,0 0-5 16,21 0 8-16,1 0 1 15,9 0 0-15,9 0 9 16,0 0-16-16,3 0 0 16,-3-4-5-16,-5 0 1 0,1-1 0 15,-12 1-1-15,-3 2-1 16,-8 2-1-16,-9 0-38 15,-4 0-54-15,0 0-172 16</inkml:trace>
  <inkml:trace contextRef="#ctx0" brushRef="#br0" timeOffset="44130.56">18005 17784 1378 0,'0'0'38'16,"0"0"-25"-16,0 0-13 15,0 0 52-15,0 0-6 16,0 0-30-16,26-8-4 15,-4 2 5-15,12 0-6 16,-1 3 13-16,0-6-21 16,6 5-2-16,-6 3 2 15,1-2-3-15,-7 3-26 16,-8 0-10-16,-3 0-52 16,-12 0-356-16</inkml:trace>
  <inkml:trace contextRef="#ctx0" brushRef="#br0" timeOffset="50189.81">19150 17209 1324 0,'0'0'70'16,"0"0"-63"-16,0 0 1 0,0 0 45 15,0 0-31 1,0 0-15-16,0 0-7 0,2-3 0 15,-2 3 20-15,0 0-17 16,0 17-1-16,0 15 6 16,-6 11-5-16,-8 8-3 15,-1 4 0-15,1-1 0 16,3-4 1-16,-3-2-1 16,10 4-2-16,-3-6 2 15,7 4 0-15,0-2 0 16,0-2 0-16,0-2 0 15,2-3-6-15,10-6 6 16,1-8-2-16,0-5-1 16,1-10 3-16,-1-8-3 15,3-2-4-15,7-2 7 0,-2-2-4 16,6-20 4-16,2-8-1 16,-4-4 1-16,-3-1 0 15,2 0 3-15,-6-4-3 16,-7 3 0-16,-1 8-2 15,-10 4 2-15,0 4 0 16,0 4 1-16,-21 0 1 16,-1 4 4-16,-5 2-2 15,-4 4 6-15,-3 4 9 16,5 2-10-16,8 0-9 16,-4 0 7-16,9 6-5 15,-1 6-2-15,5 0-3 0,1 2-12 16,9 0-26-16,2-2-63 15,0-6-168-15</inkml:trace>
  <inkml:trace contextRef="#ctx0" brushRef="#br0" timeOffset="50433">19504 17724 1316 0,'0'0'15'15,"0"0"-5"-15,0 0 1 16,0 0 49-16,0 0-24 16,0 0-19-16,74 103-16 15,-68-101 1-15,1-2-4 16,-5 0-23-16,-2 0-86 15,0 0-276-15</inkml:trace>
  <inkml:trace contextRef="#ctx0" brushRef="#br0" timeOffset="50906.52">19840 17387 1472 0,'0'0'20'16,"0"0"-20"-16,0 0-3 16,0 0 3-16,0 0 12 15,0 0 0-15,-2 79-12 16,2-52 0-16,0 4 3 15,12 1 2-15,-1-1 5 16,-3 5-4-16,6-5-4 16,-1-1 5-16,8-2-7 15,-2-6 0-15,-1 2 0 0,3-2 1 16,-6-1 1-16,-1-4-2 16,-6 2 0-16,1-5 3 15,-7-1-3-15,0 0 0 16,-2-3 8-16,0 4-2 15,0-3 1-15,0 4 5 16,-13-1-10-16,-1-1 16 16,-3-2-17-16,-1-5 2 15,-7 4-3-15,4-6-1 16,-4 0-1-16,0-4-26 16,5 0-13-16,0 0-37 15,0-14-160-15,5-12-784 0</inkml:trace>
  <inkml:trace contextRef="#ctx0" brushRef="#br0" timeOffset="51194.6">19816 17462 1333 0,'0'0'83'0,"0"0"-76"16,0 0-7-16,0 0 51 15,0 0-12-15,0 0-19 16,67-17-20-16,-25 8 1 16,0 4 10-16,3 0-11 15,-3 1 0-15,-2-1 0 0,-6 5-1 16,0 0-26-16,-15 0-83 15,-5 0-442-15</inkml:trace>
  <inkml:trace contextRef="#ctx0" brushRef="#br0" timeOffset="51593.72">20284 17667 1475 0,'0'0'1'0,"0"0"5"0,0 0 10 16,0 0 37-1,0 0-43-15,0 0-8 0,51-7 18 16,-18 1-12-16,8 2-2 16,1-2-1-16,-4 2-4 15,0-5 0-15,2 7-1 16,-2-3-10-16,-7 1-10 15,-6-2-21-15,-15 6-19 16,-3-4-70-16,-7 4-356 16</inkml:trace>
  <inkml:trace contextRef="#ctx0" brushRef="#br0" timeOffset="51885.35">20478 17476 1323 0,'0'0'87'0,"0"0"-80"16,0 0-7-16,0 0 40 16,0 0-1-16,0 0-16 15,-14 16-23-15,14 14 0 16,0 12 36-16,0 4-8 15,0 4-12-15,0-2 8 16,0-4-16-16,0-4 3 16,0-3-11-16,-2-10-2 15,0-2 0-15,-3-9-47 16,3-8-53-16,0-8-161 0</inkml:trace>
  <inkml:trace contextRef="#ctx0" brushRef="#br0" timeOffset="53141.08">21104 17467 364 0,'0'0'1017'15,"0"0"-1017"1,0 0 0-16,0 0 18 0,0 0 12 16,0 0-14-16,-5-1-5 15,1 7-11-15,0 15 0 16,-8 12 18-16,5 1 1 16,1 6-2-16,2 2-4 15,4 0-5-15,0-2 16 16,0-3-20-16,4-10-3 15,9-1 4-15,5-11-3 16,7-6-3-16,-3-9 1 16,6 0 0-16,7-11-6 15,-2-24 6-15,3-5-14 16,-3-10 2-16,-13-2-8 0,-5 4-5 16,-8 2 9-16,-7 10 6 15,0 3 5 1,-15 9-2-16,-12 4 7 0,-2 13 4 15,-7 2 25-15,5 5-1 16,2 0-10-16,2 5-17 16,5 13 7-16,2-5-8 15,11-4-18-15,2-1-34 16,7-5-64-16,0-1-345 16</inkml:trace>
  <inkml:trace contextRef="#ctx0" brushRef="#br0" timeOffset="53375.76">21496 17646 1406 0,'0'0'35'15,"0"0"-35"-15,0 0 0 16,0 0 7-16,0 0 20 16,0 0-27-16,73 42 0 15,-57-40-2-15,-3-2-25 16,-1 0-144-16</inkml:trace>
  <inkml:trace contextRef="#ctx0" brushRef="#br0" timeOffset="53921.23">21752 17367 1452 0,'0'0'0'0,"0"0"-46"15,0 0 46-15,0 0 2 16,0 0 11-16,0 0 1 16,91 56-14-16,-64-48 0 15,-2 3 1-15,-5-1 3 16,-5 0-1-16,-6 4-3 15,-4-1 0-15,-5 8 14 16,0 3-13-16,0 2 18 16,-7 6-3-16,-15 7-7 15,0 3 8-15,-5 5-17 0,0 0 5 16,0-8 2-16,0 2-7 16,8-9 0-16,1-6 9 15,5-8-9-15,3-6 9 16,8-4 4-16,2-6-6 15,0-2-3-15,0 4-4 16,5 1 0-16,15-5 10 16,0 0 1-16,5 0 1 15,1 0 2-15,3-9-11 16,0-1 5-16,2-2-8 16,0-6-2-16,-2 4-1 15,2 4-28-15,-2-7-6 16,-6 4-74-16,-10 4-189 0</inkml:trace>
  <inkml:trace contextRef="#ctx0" brushRef="#br0" timeOffset="54442.72">22514 17285 1264 0,'0'0'92'0,"0"0"-85"15,0 0-7-15,0 0 7 16,0 0 28-16,0 0-13 16,-51 74-9-16,38-38 22 0,-8 11-5 15,4 0-13 1,-3 7 17-16,-1 3-18 0,4 1 7 15,5 2 7-15,8-4-15 16,4-1 10-16,0-1-4 16,0-10-13-16,0 0 8 15,12-11-16-15,3-8 0 16,-1 1 2-16,-1-6 0 16,-3-2-2-16,4-2 0 15,-3-2-7-15,1 2 0 16,-6-6-39-16,-6 3-36 15,0-3-34-15,0-5-384 16</inkml:trace>
  <inkml:trace contextRef="#ctx0" brushRef="#br0" timeOffset="65940.77">22817 17442 1381 0,'0'0'65'0,"0"0"-65"15,0 0 0-15,0 0 61 16,0 0-8-16,0 0-34 0,0 0-13 16,0-2-4-1,11-2 3-15,5-1-5 0,11 4 0 16,13-3-1-16,4 4 1 16,12 0-1-16,2 0 0 15,-2 0-17-15,-5 0 2 16,-4 0-12-1,-14 0 13-15,-6 0 13 0,-11 0-2 16,-5 1 1-16,-11 2 2 16,0-2 1-16,0 8 1 0,0 0 19 15,-16 8-14 1,-8 1 20-16,-1 2-15 16,-2 5 3-16,5-2-9 0,-5 15 2 15,5 1 0-15,4 11-7 16,3 1 0-16,3 2 11 15,8-3-10-15,0-6-1 16,-1-7 7-16,5-6-6 16,0-9 5-16,0-4-6 15,0-8 0-15,0-4-1 16,0-3 1-16,0-3-5 16,0 0-4-16,0 0-34 15,0 0-14-15,0-11-95 0,0-3-822 16</inkml:trace>
  <inkml:trace contextRef="#ctx0" brushRef="#br0" timeOffset="66168.88">23337 17747 1399 0,'0'0'16'15,"0"0"-6"-15,0 0-10 16,0 0 17-16,0 0 12 16,116 73-11-16,-95-66-17 15,2-1 6-15,-8-1-7 0,-3-2-7 16,-6 1-42 0,-6-2-82-16,0-2-446 0</inkml:trace>
  <inkml:trace contextRef="#ctx0" brushRef="#br0" timeOffset="66783">23584 17413 1273 0,'0'0'7'0,"0"0"-7"16,0 0 0-16,0 0 8 15,135 63-6-15,-99-50 26 16,-5-3-28-16,-4-1 4 16,-7-5 2-16,-7 4-6 15,-3-4 0-15,-10 2 14 16,0 6-12-16,0 2 29 0,-12 4-11 16,-5 0-10-16,-8 4 24 15,7 0-25-15,3-4 1 16,3-4 5-16,10-1-13 15,2-4 3-15,0 3-5 16,0-6 0-16,14 4-5 16,5-2 5-16,10 0-9 15,10-2 5-15,-6 2 1 16,5-4-1-16,-9 6 4 16,-2-2 0-16,-12 1-3 15,-1-1 6-15,-10 2-3 0,-4-1 13 16,0 8 9-1,0 2 20-15,-18 3-19 0,-11 5-15 16,-2-4 15-16,-9-2-12 16,4-2 4-16,5-11 2 15,9-3-13-15,-1-1 1 16,10-4-5-16,7 0-2 16,-2 0-7-16,6 0-47 15,2-4-41-15,0-14-190 16</inkml:trace>
  <inkml:trace contextRef="#ctx0" brushRef="#br0" timeOffset="67180.37">24170 17688 1565 0,'0'0'0'15,"0"0"-12"-15,0 0 12 16,0 0 13-16,0 0-1 16,0 0-10-16,98 0 34 15,-54 0-35-15,-1 0 2 16,1-2 0-16,-1 2-3 16,-10 0 0-16,-2 0 0 15,-9 0-28-15,-4 0-25 16,-11 0-133-16</inkml:trace>
  <inkml:trace contextRef="#ctx0" brushRef="#br0" timeOffset="67913.02">25086 17235 1382 0,'0'0'17'16,"0"0"-15"-16,0 0-2 15,0 0 30-15,0 0-11 16,0 0-19-16,0-2 8 0,0 2-6 16,0 18 0-1,0 10 17-15,-10 8-3 0,-3 10 9 16,-3 6-3-16,1 11-5 16,-1 3 12-16,1 2-19 15,1-5-3 1,5-2 4-16,5-3-11 0,4-5 1 15,0-7-2-15,0-6 4 16,0-9-6-16,11-8 3 16,5-4-1-16,1-8-3 15,4-5 4-15,-3-6-6 16,3 0-1-16,6-15-1 16,2-16 6-16,7-9-8 15,-7-4-6-15,0 4-2 16,-11 6 1-16,-7 5 6 0,-11 8 7 15,0 2 4 1,-11 5 6-16,-20 0 3 0,-14 2-7 16,3 10 12-16,-3 2-5 15,3 0 9-15,2 6 0 16,11 12-14-16,6 0-8 16,15 1-3-16,8 1-50 15,0-6-36-15,0-4-170 16</inkml:trace>
  <inkml:trace contextRef="#ctx0" brushRef="#br0" timeOffset="68151.16">25484 17774 1440 0,'0'0'0'0,"0"0"-15"15,0 0 15-15,0 0 0 16,0 0 16-16,0 0-16 16,76 77-7-16,-67-77-21 15,-7 0-187-15</inkml:trace>
  <inkml:trace contextRef="#ctx0" brushRef="#br0" timeOffset="68621.14">25722 17386 943 0,'0'0'536'0,"0"0"-536"0,0 0-1 16,0 0 1-16,0 0 23 16,0 0-2-1,32 72-4-15,-14-37 4 16,-1 6-18-16,6-1 19 15,-5-4-10-15,1 2-4 0,2-5 3 16,-5-2-9-16,-1-5-1 16,-2-2-1-16,1 1 0 15,-8-6 0-15,3 4 0 16,-9-5 0-16,0-1 1 16,0 2 1-16,0-3 3 15,-2-3-3-15,-11 2 0 16,-12-3 10-16,8-6-12 0,-6 3-5 15,1-8 4-15,-1-1-53 16,6 0-32-16,-8 0-73 16,3 0-751-16</inkml:trace>
  <inkml:trace contextRef="#ctx0" brushRef="#br0" timeOffset="68875.08">25763 17454 1511 0,'0'0'27'0,"0"0"-27"16,0 0 0-16,0 0 2 15,0 0 10-15,149-42-9 16,-118 38-3-16,0 1-6 16,-4 3-29-16,-9 0-93 15,-3 0-403-15</inkml:trace>
  <inkml:trace contextRef="#ctx0" brushRef="#br0" timeOffset="69313.2">26173 17106 1213 0,'0'0'97'16,"0"0"-64"-16,0 0-33 0,0 0 40 16,0 0 7-1,120 35-11-15,-82-11-20 0,2 4 14 16,-9 0 2-16,-2 5-22 16,-2-4 3-16,-11 3-13 15,-1 2 0-15,-4 4 2 16,-2 1 1-16,-2 2-4 15,-7 2 1-15,0 3 0 16,0 4 4-16,-13 2-2 16,-14 2 8-16,-4 1 10 15,-8-2-9-15,6 0 3 16,2-9-10-16,-3-7-2 16,13-8 5-16,-6-8-7 0,11-8-15 15,1-5-20 1,1-4-36-16,-1 0-78 0,1-2-607 15</inkml:trace>
  <inkml:trace contextRef="#ctx0" brushRef="#br0" timeOffset="69893.19">27019 17372 1552 0,'0'0'0'16,"0"0"8"-16,0 0-7 15,0 0 33-15,0 0-3 16,0 0-19-16,96-24 18 15,-62 13-18-15,6 5-1 16,-5 0-2-16,-1 0-8 16,-5 2-2-16,0 2-2 15,-11 0-23-15,-7 2 4 0,-7 0-72 16,-4 0-61-16,-2 0-316 16</inkml:trace>
  <inkml:trace contextRef="#ctx0" brushRef="#br0" timeOffset="70160.8">26988 17654 1504 0,'0'0'16'16,"0"0"-16"-16,0 0 49 0,0 0 12 15,120-8-18-15,-77-1-18 16,-1 1-10-16,-4-1-10 16,-3-1-5-16,2 8 13 15,-6-4-13-15,-5 4-3 16,-6-2 3-16,-4 4-12 16,-7 0-18-16,-5 0-36 15,-4 0-112-15,-6 0-1037 16</inkml:trace>
  <inkml:trace contextRef="#ctx0" brushRef="#br0" timeOffset="97268.81">28232 16816 1590 0,'0'0'0'16,"0"0"0"-16,0 0 31 15,0 0-29-15,0 0 3 0,0 0-4 16,-114 98-1 0,101-68 0-16,1 6 3 0,-1 13 10 15,-7 9-8-15,-9 14 6 16,-7 8-1-16,1 12-8 16,-5 0 4-16,9-7-6 15,10-9 5 1,13-16 13-16,8-14-16 0,0-7 3 15,4-12-4-15,21-9 0 16,1-4-2-16,3-10 0 16,4-4-9-16,6 0 9 15,-6-4-16-15,-2-22-7 16,-4-7 17-16,-5-8-1 16,-11-5-4-16,-4-4-5 15,-7 4-12-15,0-1 28 0,-9 10-6 16,-13 6 7-16,-7 12 8 15,-7 11 18-15,1 8 0 16,-8 0-10-16,5 5-10 16,7 17 7-16,6 5-13 15,14 2-17-15,9-4-31 16,2-7-114-16,0-11-923 16</inkml:trace>
  <inkml:trace contextRef="#ctx0" brushRef="#br0" timeOffset="97547.79">28392 17524 1630 0,'0'0'3'15,"0"0"-3"-15,0 0 42 16,0 0-26-16,0 0-16 16,0 0 5-16,46 24-10 15,-36-24 2-15,1 0-45 16,-9-2-55-16,2-14-159 0</inkml:trace>
  <inkml:trace contextRef="#ctx0" brushRef="#br0" timeOffset="98153.97">29074 16834 1585 0,'0'0'0'16,"0"0"12"-16,0 0-10 15,0 0 37-15,0 0-35 16,-85 124-2-16,56-71 8 16,2 6-9-16,-1 8 6 15,-1 11 7-15,2 5-3 0,9-4 0 16,0-4-6-16,9-3-3 15,9-10 19-15,0-8-19 16,0-10-1-16,0-16 3 16,14-10-4-16,-1-8 0 15,3-10-2-15,1 0-12 16,8-16 14-16,6-22-21 16,2-12-4-16,-2-6-1 15,-4 5-7-15,-6 2-4 16,-15 11 15-16,-6 9 17 15,0 11 5-15,-11 9 9 16,-11 0 22-16,-9 9 4 0,-5 0-16 16,3 0-8-1,-4 15-4-15,8-3-3 0,8-4-8 16,0-7-28 0,8-1-77-16,4 0-206 0</inkml:trace>
  <inkml:trace contextRef="#ctx0" brushRef="#br0" timeOffset="98764.8">29604 16772 1511 0,'0'0'35'16,"0"0"-21"-16,0 0 22 16,0 0 12-16,0 0-43 15,0 0 7-15,0 0-10 0,-76 132-2 16,52-69 11-16,-5 8-6 16,2 9 0-16,-4 11-4 15,-3 4 4-15,12-4 4 16,2-10-8-16,11-11-1 15,9-20 13-15,0-9-8 16,0-11-4-16,16-13-1 16,11-7 0-16,2-10 1 15,0 0-1-15,6-4-4 16,3-24 2-16,2-8-6 16,3-6-3-16,-10-5-19 15,-4 3 24-15,-12 9-4 0,-7 0-7 16,-10 7 15-16,0 5-2 15,-16 0 8-15,-20 7-2 16,1 6 4-16,-8 6 2 16,1 4 13-16,0 0-20 15,1 26 4-15,8 2-5 16,4 11-13-16,16 1-44 16,6-3-144-16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6:23:44.3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4456 17245 1626 0,'0'0'0'0,"0"0"1"16,-10 109 26-16,10-59 18 15,0 12 2-15,0 9-11 16,-2 6-19-16,0 3 2 0,-2 0-19 15,-1-7 4-15,-1-8-8 16,4-16-2-16,2-12-31 16,0-24-62-16,0-13-145 15</inkml:trace>
  <inkml:trace contextRef="#ctx0" brushRef="#br0" timeOffset="344.4">4843 17462 1527 0,'0'0'112'0,"0"0"-107"15,0 0 16-15,0 0 10 16,0 0-25-16,0 0 11 0,-77 117-17 16,41-82 0-16,-7-1-3 15,-1-2 7-15,-1-6-4 16,5-3 0-16,9-8 0 15,11-7 1-15,7 1-1 16,8-8-1-16,5 1-2 16,0 4 0-16,0 11 3 15,9 2-3-15,11 8 3 16,9 2 7-16,3 0-2 16,1-3 2-16,2-6 0 15,5-8-7-15,1-5 0 16,-1-7-12-16,-7 0-57 15,-4 0-72-15,-14 0-340 16</inkml:trace>
  <inkml:trace contextRef="#ctx0" brushRef="#br0" timeOffset="566.41">4890 17776 1634 0,'0'0'0'16,"0"0"-4"-16,0 0 4 15,0 0 2-15,0 0 16 0,0 0-18 16,152-32 0 0,-114 18-4-16,-3 7-28 0,-8 2-114 15,-14 5-507-15</inkml:trace>
  <inkml:trace contextRef="#ctx0" brushRef="#br0" timeOffset="794.05">5231 17534 1652 0,'0'0'5'0,"0"0"-1"0,0 0 18 15,0 0 11-15,0 0-20 16,0 0 27-16,38 133-3 16,-22-62-28-16,-10 5 7 15,3 1-16-15,-7-7-2 16,-2-20-8-16,0-18-49 16,0-21-89-16,0-11-1031 15</inkml:trace>
  <inkml:trace contextRef="#ctx0" brushRef="#br0" timeOffset="1908.19">4612 16034 24 0,'0'0'1277'0,"0"0"-1264"16,0 0-12-1,0 0 46-15,0 0-12 0,0 0 1 16,-12 93-15-16,12-52 0 15,8-3 9-15,-2-14-22 16,-2-7-5-16,5-12-3 16,-5-5 3-16,4 0-3 15,-2-14 0-15,1-20 0 16,-3-10 12-16,-4 2-12 16,0 5 6-16,-9 8 23 15,-5 11 17-15,-1 4-17 0,2 4 4 16,4 6-9-1,2 4 3-15,5 0-13 16,0 0-9-16,2 0-5 16,0 0-8-16,0 0 1 0,0 20-63 15,0 14-97-15,11 4-350 16</inkml:trace>
  <inkml:trace contextRef="#ctx0" brushRef="#br0" timeOffset="2714.84">9730 17084 1526 0,'0'0'55'0,"0"0"-34"0,0 0 13 16,0 0 12 0,0 0-8-16,-9 149-12 0,9-55 6 15,0 10-18 1,0 13-9-16,0 2 9 0,0-10-14 16,0-12 0-16,0-27-1 15,13-28-7-15,3-21-10 16,1-21-43-16,8-29-39 15,-5-39-40-15,4-18-515 16</inkml:trace>
  <inkml:trace contextRef="#ctx0" brushRef="#br0" timeOffset="3057.2">10122 17309 1489 0,'0'0'114'0,"0"0"-96"15,0 0-3-15,0 0 5 16,0 0 4-16,0 0-19 16,-127 100-5-16,100-66-1 15,-2 4 1-15,0 1 2 16,7-7-2-16,1-4 0 16,4-6 13-16,3-1 9 15,3-8 4-15,7-1-6 16,4 0-8-16,0 1 10 0,0 4-22 15,0 1 3 1,20 4 8-16,6 0-4 0,9-4 3 16,2-4-6-16,3-6-2 15,2 2 6-15,3-6-8 16,-1-4-1-16,-8 5-2 16,-5-5-14-16,-11 6-35 15,-15-3-100-15,-5-3-601 16</inkml:trace>
  <inkml:trace contextRef="#ctx0" brushRef="#br0" timeOffset="3773.75">9565 16305 784 0,'0'0'501'15,"0"0"-483"-15,0 0-16 16,0 0 46-16,0 0 35 15,2 107-58-15,13-76-8 16,-1-9-5-16,1-10-11 16,-1-8 13-16,-1-4-14 15,-4-8 0-15,-3-20 7 0,-6-12-2 16,0-3-3-16,0 2 6 16,0 4 31-16,-8 11 4 15,-1 12-26-15,3 8 19 16,1 4 8-16,5 2-20 15,0 0 1-15,0 0-25 16,0 0 4-16,0 0-9 16,0 20 5-16,0 4-4 15,7 1 2-15,-1-7 2 16,3-12-2-16,-3-1-8 16,8-5-8-16,-3 0 15 15,1-25-18-15,-6-13 2 16,1 7 17-16,-7 3 2 0,0 14 1 15,0 6 11-15,-7 6 13 16,-1 2 18-16,-6 0-32 16,3 0-10-16,-1 6-1 15,-1 18 0-15,9 6-55 16,2-4-114-16</inkml:trace>
  <inkml:trace contextRef="#ctx0" brushRef="#br0" timeOffset="5918.92">8649 18077 1591 0,'0'0'36'0,"0"0"-36"16,0 0 0-16,0 0 35 0,0 0-8 15,69 140 3-15,-20-64-22 16,6 5 2-16,1-1 15 15,-2-5-22-15,-5-7-2 16,0-10-1-16,-6-10 0 16,-8-12-4-16,-8-6-28 15,-3-16-43-15,-6-14-52 16,-9 0-112-16,-9-27-622 16</inkml:trace>
  <inkml:trace contextRef="#ctx0" brushRef="#br0" timeOffset="6162.7">9073 17981 1478 0,'0'0'98'0,"0"0"-89"0,0 0-9 15,0 0 35-15,0 0 1 16,0 0 2-16,-63 92-21 15,20-32-3-15,-1 20 15 16,-12 23-2-16,-2 11-14 16,-2 4-13-16,2-8-2 15,4-20-24-15,2-33-97 16,-2-31-575-16</inkml:trace>
  <inkml:trace contextRef="#ctx0" brushRef="#br0" timeOffset="7124.61">3264 17738 1332 0,'0'0'72'16,"0"0"-71"-16,0 0 36 16,0 0 30-16,0 0-10 15,0 0-26-15,0 0-28 16,64 91 6-16,-10-15 43 16,4 17-25-16,0 4-9 15,-5 6-8-15,-8 1-8 0,-10-2 4 16,1-18-6-1,-7-16 0-15,-2-27-4 0,-5-15-11 16,-2-18-31-16,-6-8-30 16,-6-34-82-16,-8-30-148 15</inkml:trace>
  <inkml:trace contextRef="#ctx0" brushRef="#br0" timeOffset="7459.57">3652 17481 1313 0,'0'0'94'0,"0"0"-88"15,0 0 33-15,0 0 21 16,0 0 7-16,0 0-31 15,0 27-24-15,-21 21 3 16,-1 25 10-16,-9 22-10 16,-9 10 13-16,2 5-25 15,-3-10 0-15,6-16 10 16,8-15-8-16,10-22-4 16,5-12-2-16,8-16-5 15,-1-10 3-15,5-5-41 16,0 6-37-16,0 3-44 0,0-5-79 15,0-3-678-15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3:37:32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20366 13662 1356 0,'0'0'3'16,"0"0"2"-16,0 0 81 16,0 0-52-16,0 0-13 15,0 0-19-15,0 0-2 16,0 0 26-16,0 0-10 15,-6-48-10-15,6 36 17 16,0 1-12-16,0-1 4 16,0 1-7-16,-5-4-8 15,-1-1 7-15,-8-2-7 16,-3-4 0-16,-6 0 0 16,3 2 0-16,-4 0 0 15,-5 1 0-15,2 4 0 16,-2-1 4-16,0 3-4 15,0 2 0-15,2 2 3 16,2 2-1-16,4 1 1 16,-6 1-3-16,2-1 0 0,-2 5-1 15,-4 1 1-15,0 0 0 16,-7 0 1-16,1 0 0 16,-4 0-1-16,3 1 0 15,3 8 0-15,-1 1 0 16,5-2 0-16,2 2 0 15,4 0-1-15,3-2 2 16,-5 2-2-16,5 2 1 16,2-1 0-16,-7 4 1 15,0 1-1-15,0 2 0 16,4 2 0-16,-2 0 1 16,-2 4-1-16,2-1 0 15,3 2 0-15,-2 3 1 16,4-4-1-16,-5 0 0 15,8 0-2-15,-4-2 2 0,3 1 0 16,3 1 0-16,1 0 0 16,1-3-1-16,7 2 1 15,-6-1-1-15,1 0 0 16,7 3 1-16,-3 0 0 16,2-3 0-16,1-2 0 15,-3-4-3-15,7 1 3 16,0 1 0-16,0 2-1 15,0 0 1-15,0 1 0 16,0 0 0-16,7 1 1 16,2 0-4-16,2 0 3 15,2 0 0-15,1-2 0 0,-3 3 2 16,-3-4-3-16,4 3 1 16,1-2 0-16,1 1-1 15,1-2 1-15,3 5 0 16,2-4 3-16,0 0 1 15,7-2-4-15,2-1 2 16,-2-1 2-16,2-3 6 16,-2-3-10-16,-1 5 0 15,1-3 7-15,-3-1-4 16,5 0 4-16,-2 1-7 16,0-4 2-16,2 0 6 15,-4 1-8-15,-4-5 0 0,4 5 2 16,-2-3 0-16,-4 0 3 15,6-2-5-15,-3 0 1 16,5 0 6-16,0-1-7 16,2-3 0-16,-5 0 8 15,-4 0-8-15,3 0 3 16,-4 0 3-16,4 0-5 16,-5 0 7-16,1-3-6 15,2-3-1-15,-3-2 7 16,6-2-6-16,-4-1-1 0,5 0-1 15,-5-1 4 1,4 0-1-16,-6 2-3 0,5 0 0 16,-6 1 2-16,-1 2-2 15,-3-1 0-15,1-1 0 16,-1 2 1 0,0-5 0-16,5-4-1 0,0-3 0 15,4-1 1-15,-4 2-1 16,7-2-1-16,-8-2 0 15,1 2 2-15,-5 0-1 16,1 0 0-16,-3 0 0 16,-5 2 1-16,4-4-1 15,-6-2 0-15,3-2-1 16,-3-2 5-16,5 2-5 0,-7 0 1 16,3 0 0-1,2 4 0-15,-5-1 0 0,-2 5 0 16,2 0-1-16,-2 2 4 15,0 4-3 1,0 0 0-16,0 2 0 16,0 2 1-16,0 0-1 0,0 2 0 15,0 2-1-15,0 2 2 16,0 1-1-16,0 1 0 16,0 0 0-16,0 0-1 15,0 0 1-15,0 0-2 16,0 0-7-16,0 0-21 15,0-6-30-15,0-3-111 0</inkml:trace>
  <inkml:trace contextRef="#ctx0" brushRef="#br0" timeOffset="2400.73">20555 12352 1280 0,'0'0'16'0,"0"0"-13"16,0 0 39-16,0 0 16 15,0 0-17-15,0 0-34 16,-102 52 10-16,69-34 9 16,-9 3 2-16,-10-3-3 15,1 4-22-15,-2-2-2 16,8-2 0-16,14-5-1 15,10-6-41-15,17-5-81 16,4-2-309-16</inkml:trace>
  <inkml:trace contextRef="#ctx0" brushRef="#br0" timeOffset="3090.9">20462 12416 1288 0,'0'0'5'0,"0"0"1"15,0 0-1-15,0 0 2 16,0 0 33-16,0 0-23 16,51 67-7-16,-51-57 18 0,0 1-13 15,0 4 32 1,-6 3-26-16,-12 0-9 0,-2-1 0 15,2-2-5-15,-7-1-4 16,8-6-3-16,1-1 2 16,5-2-2-16,9-1 0 15,2-4-6-15,0 0 3 16,0 2-23-16,0-1 2 16,0 4 9-16,9-1 0 15,1 2 7-15,2 2-13 16,3-4 13-16,-1 2 7 15,-1-2-4-15,-2 0 2 16,1-1 1-16,-8 0 2 16,-4-3 0-16,0 2 5 0,0 0-5 15,0 6 30-15,-13 6-11 16,-12 1-17-16,1 4-2 16,-1-2 1-16,2-8 6 15,13-1-7-15,1-4 15 16,9-4 6-16,0 0-10 15,0 0-4-15,0 0-7 16,4 0 0-16,19 0 4 16,4 0-4-16,4-9-5 15,-3-3 3-15,3-1-35 16,-2 3-20-16,-2 2-11 16,0 2 1-16,-9 0 47 15,-1 0 3-15,-3 2 17 16,-3-2 2-16,0 0 26 0,-4 4 5 15,2 0-8-15,2 2-8 16,-6 0 20-16,6 4-8 16,-5 12 11-16,3 2-11 15,-7 0-10-15,1-4-8 16,-1-3-11-16,3-9-4 16,-5 1 3-16,0-3-87 15,0 0-124-15</inkml:trace>
  <inkml:trace contextRef="#ctx0" brushRef="#br0" timeOffset="3384.66">20563 12778 1324 0,'0'0'4'0,"0"0"0"16,0 0 39-16,0 0-4 15,0 0-16-15,0 0 9 16,0 131-13-16,0-94 3 16,0-3 12-16,0 0-16 15,-2-2 6-15,-10-6 4 16,3-8-26-16,5-8 10 16,-3-8-12-16,0-2-4 15,-4 0-24-15,-2-11-67 16,-5-14-73-16,0-11-362 15</inkml:trace>
  <inkml:trace contextRef="#ctx0" brushRef="#br0" timeOffset="3552.87">20382 12868 1338 0,'0'0'9'0,"0"0"11"15,0 0 61-15,0 0-39 16,0 0-17-16,0 0-21 15,-87 114 20-15,67-88-18 16,-4-6 5-16,-3-4-4 16,11-8-7-16,3-8-4 0,9 0-38 15,4-16-76-15,0-10-350 16</inkml:trace>
  <inkml:trace contextRef="#ctx0" brushRef="#br0" timeOffset="3748.74">20505 12883 494 0,'0'0'902'15,"0"0"-901"-15,0 0 98 16,0 0-71-16,135 111-5 16,-106-97 2-16,0-2-22 15,-4-4-2-15,0-3-1 0,-12-4-21 16,-5-1-26-1,-6 0-114-15,-2-6-854 0</inkml:trace>
  <inkml:trace contextRef="#ctx0" brushRef="#br0" timeOffset="4349.59">21068 12366 1405 0,'0'0'22'16,"0"0"0"-16,0 0-14 15,0 0 2-15,0 0-5 16,0 0-10-16,-58 52 5 16,39-37-5-16,-6-5 3 15,11 0 0-15,1-2-4 16,11-5 6-16,2 1-7 15,0 0-2-15,0 1-14 16,17 1 22-16,8 0 0 0,-5 2 2 16,3-1 3-1,-4 1-4-15,-3 2 0 0,-3 1 12 16,-4-1-8-16,-4 0 3 16,-5 2 10-16,0 4-5 15,-2 4 13-15,-16 1-20 16,-7 0-4-16,8 0 12 15,-1-4-7 1,5-5 3-16,3-2 13 16,8-5-5-16,2-4 2 15,0-1-19-15,0 0 0 0,0 0 1 16,0 0-1-16,4 0-3 16,17 0-2-16,-1-1-27 0,-1 1-18 15,4 0-69-15,-10 0-150 16</inkml:trace>
  <inkml:trace contextRef="#ctx0" brushRef="#br0" timeOffset="4578.22">21006 13000 1248 0,'0'0'230'0,"0"0"-229"16,0 0 54-16,0 0 20 15,0 0-64-15,60-121-11 16,-22 67-23-16,-5 0-50 16,0 4-77-16,-6 6-432 0</inkml:trace>
  <inkml:trace contextRef="#ctx0" brushRef="#br0" timeOffset="4826.26">21329 12150 1325 0,'0'0'149'0,"0"0"-143"16,0 0 17-16,0 0 31 15,0 0-21-15,0 0-16 0,94 41-17 16,-68-36 0-16,-6-4-7 15,3-1-68-15,-15 0-104 16</inkml:trace>
  <inkml:trace contextRef="#ctx0" brushRef="#br0" timeOffset="5248.97">21320 12350 1312 0,'0'0'172'0,"0"0"-172"16,0 0 0-16,0 0 4 15,0 0 5-15,0 0-5 16,118-3-6-16,-91 3 2 16,-12 0 0-16,-3 0-7 15,-10 0 7-15,-2 11 0 16,0 3 7-16,-11 4-4 15,-7 6 3-15,-9 2-6 16,-2 9 0-16,0 1 0 16,2-3 0-16,8 0 0 15,5-9 9-15,5-4-4 16,7-6 8-16,2-6-5 0,0-2-8 16,0-6 7-16,20 0-7 15,4-2-3-15,5-18 0 16,2-2-28-16,-2 1 3 15,5 6-12-15,-12 3-17 16,3 3 49 0,-10 5-2-16,-1 4 10 0,-8 0 10 15,3 0 19-15,1 0 16 16,-6 0-22-16,0 0-13 16,7 11 6-16,-9-1-16 15,0 3-4-15,-2 4-21 0,0 3-48 16,-4 2-86-1,-15-4-674-15</inkml:trace>
  <inkml:trace contextRef="#ctx0" brushRef="#br0" timeOffset="5495.8">21415 12714 1457 0,'0'0'29'0,"0"0"-22"16,0 0 22-16,0 0 7 0,0 0-19 15,-46 123-13-15,30-87-4 0,1 3 0 16,-1-10-5-16,1-4-24 16,3-9-27-16,-1-12-55 15,9-4-162-15</inkml:trace>
  <inkml:trace contextRef="#ctx0" brushRef="#br0" timeOffset="5814.86">21458 12666 1373 0,'0'0'45'0,"0"0"-39"0,0 0 4 15,0 0 41-15,0 0-27 0,49 125-18 16,-49-83 16-16,0 3-7 16,0 3 7-16,-9-2-9 15,-2-4 6-15,4-9 8 16,3-8-21-16,4-8-4 16,0-12 1-16,7-5-3 15,19 0 1-15,7-8-1 16,8-20 0-16,-1-4 1 15,0 2-1-15,-7 4 0 16,-13 6 0-16,1 4 2 16,-10 5-3-16,-7 6 1 0,-2 1 0 15,0-2-5-15,1-8-27 16,2-4-127-16</inkml:trace>
  <inkml:trace contextRef="#ctx0" brushRef="#br0" timeOffset="6191.59">22007 12078 1540 0,'0'0'0'0,"0"0"-6"15,0 0 6-15,0 0 27 16,0 0-17-16,119 15-9 15,-88-15-1-15,-6 0-20 16,-5 0-46-16,-11 0-167 16</inkml:trace>
  <inkml:trace contextRef="#ctx0" brushRef="#br0" timeOffset="6405.55">21930 12250 1429 0,'0'0'55'0,"0"0"-48"15,0 0-7-15,165-9 19 16,-103-4-13-16,6 1-3 16,-15 5-3-16,-8 6-46 15,-14 1-1-15,-12 0-48 16,-9 0-38-16,-10 0-412 15</inkml:trace>
  <inkml:trace contextRef="#ctx0" brushRef="#br0" timeOffset="6632.58">22173 12322 1449 0,'0'0'16'0,"0"0"-11"15,0 0 75-15,0 0-43 16,-6 117-18-16,6-88-9 16,0 4-10-16,0-3 0 15,-7-2-5-15,2-9-23 16,5-8-39-16,0-9-74 16,0-2-288-16</inkml:trace>
  <inkml:trace contextRef="#ctx0" brushRef="#br0" timeOffset="6785.16">22325 12272 1126 0,'0'0'339'0,"0"0"-335"0,0 0-4 15,0 0 14-15,0 0 8 0,25 119-15 16,-21-76-6-16,-2 4-2 15,-2-3-8-15,0-7-36 0,0-6-63 16,-6-15-324 0</inkml:trace>
  <inkml:trace contextRef="#ctx0" brushRef="#br0" timeOffset="7024.28">22015 12439 1401 0,'0'0'68'0,"0"0"-65"15,0 0 61-15,0 0-3 16,-27 118-30-16,17-88-21 16,-2 2-10-16,-3-6-16 15,1-7-43-15,1-8-57 0,9-11-231 16</inkml:trace>
  <inkml:trace contextRef="#ctx0" brushRef="#br0" timeOffset="7384.72">22329 12458 1446 0,'0'0'3'0,"0"0"64"0,0 0-33 16,154 3-9-16,-110-3-5 16,-3-7-20-16,-8 1-24 15,-10 4-45-15,-21 2-99 0,-2 0-792 16</inkml:trace>
  <inkml:trace contextRef="#ctx0" brushRef="#br0" timeOffset="7591.71">22157 12756 1473 0,'0'0'0'15,"0"0"8"-15,0 0-8 0,0 0 6 16,0 0 1-16,152-21-7 15,-116 15-23 1,-2 2 10-16,-11 1-10 0,0 2 5 16,-5 1 18-16,-5 0 0 15,-1 0 9-15,-6 0 6 16,-1 0 2-16,-3 0 7 16,-2 0-13-16,0 0 8 15,0 1 2-15,-7 18 0 16,-13 6 7-16,-9 6-20 15,-9 4-1-15,3-2 8 16,-8-2-15-16,1-4 5 0,2-6-5 16,7-9 4-16,6-10-9 15,2-2-12-15,12-6-37 16,10-20-15-16,3-4-107 16,0-1-618-1</inkml:trace>
  <inkml:trace contextRef="#ctx0" brushRef="#br0" timeOffset="7630.12">22157 12756 1301 0</inkml:trace>
  <inkml:trace contextRef="#ctx0" brushRef="#br0" timeOffset="7852.81">22157 12756 1301 0,'72'9'51'0,"-72"-9"18"0,7 0 19 0,1 0-59 15,15 0 5-15,6 0 7 16,0 0-32-16,4 0-5 16,3 0 8-16,-7 1-10 15,-7 11 4-15,1 3-6 16,-6 6 0-16,-3 1 12 15,-1 6-9-15,-2-1-2 16,-4 1 2-16,2-3-1 16,2-5 4-16,-3-4-6 15,2-5 0-15,-6-6 2 16,3-4-2-16,-5-1-2 16,2 0 2-16,4-1-26 15,-4-15-14-15,-4-2-110 16,0 0-1219-16</inkml:trace>
  <inkml:trace contextRef="#ctx0" brushRef="#br0" timeOffset="8761.74">22953 11999 1352 0,'0'0'48'0,"0"0"-46"0,0 0 40 16,0 0 15-1,0 0-38-15,0 0-19 0,-7 48 22 16,18-8 28 0,-1 2-35-16,-8 1-13 15,0-1 8-15,-2-6-10 0,0 0 0 16,2-10-29-16,5-8-89 16,-5-9-139-16</inkml:trace>
  <inkml:trace contextRef="#ctx0" brushRef="#br0" timeOffset="9112.27">22946 11943 724 0,'0'0'506'0,"0"0"-506"0,0 0 0 15,0 0-2-15,127-42 2 0,-86 40 14 16,-1 2-4-16,2 0 15 16,-11 20 25-16,-4 8 1 15,-7 6-3-15,-11-1-1 16,-9 2-10-16,0-2 11 16,0-1-24-16,-15-6-2 15,-6-4-6-15,1-8-16 16,5-10-1-16,-1-4-62 15,-4-8-116-15</inkml:trace>
  <inkml:trace contextRef="#ctx0" brushRef="#br0" timeOffset="9540.56">23082 12035 477 0,'0'0'958'16,"0"0"-958"-16,0 0 0 16,0 0 26-16,0 0 19 15,0 0-31-15,130-6-11 16,-97-2 5-16,5 1-8 16,-5-1-15-16,3-1-53 15,-14 3-103-15,-13 4-922 16</inkml:trace>
  <inkml:trace contextRef="#ctx0" brushRef="#br0" timeOffset="9712.45">23098 12209 1328 0,'0'0'22'0,"0"0"-14"0,0 0 34 0,0 0 15 16,0 0-6 0,0 0-33-16,67-6-6 0,-45 0-6 15,5 0-2-15,0-1 1 16,2 1-5-16,-3 0-4 16,3 2-7-16,-13 0-72 15,-5-1-91-15</inkml:trace>
  <inkml:trace contextRef="#ctx0" brushRef="#br0" timeOffset="10132.21">22915 12443 956 0,'0'0'152'15,"0"0"-137"-15,0 0 15 16,0 0 56-16,0 0-32 16,0 0-25-16,7 0-13 15,-5 0 30-15,-2 0-16 16,0 0 0-16,2 0-3 15,-2 0-13-15,2 0 5 16,1 0-2-16,6 0-9 0,-3 0 17 16,3-3-23-1,5 2-1-15,-1-2 8 0,3 0-9 16,9-2 5-16,-4 1-5 16,8 1 4-16,5-2 0 15,-1 3-4 1,-4 0 0-16,2 2 5 0,0 0-4 15,-4-2 1-15,2-2-2 16,-2-2 2-16,4-3 13 16,5 1-7-16,-3-7-3 15,0 1 8-15,1 4-12 16,-7 0 2-16,-7 6-3 16,-7 0 4-16,-1 4-3 15,-10 0-1-15,-2 0-4 16,0 0 4-16,0 0-22 15,-9 0-57-15,-18 0-79 0,-8 0-896 16</inkml:trace>
  <inkml:trace contextRef="#ctx0" brushRef="#br0" timeOffset="10418.62">23123 12468 1336 0,'0'0'11'0,"0"0"-9"15,0 0 81-15,0 0-18 16,0 0-34-16,0 0 7 16,0 101-5-16,0-71-16 15,-7 4-2-15,5-2-14 16,-1 0 1-16,3-8-2 15,0-4-4-15,0-8-12 16,0-6-46-16,0-1-38 16,0-5-35-16,3 0-136 15,-1 0-436-15</inkml:trace>
  <inkml:trace contextRef="#ctx0" brushRef="#br0" timeOffset="10965.21">23147 12575 379 0,'0'0'836'16,"0"0"-807"-16,0 0 44 16,0 0 20-16,0 0-61 0,0 0-30 15,147-34 0-15,-100 34 3 16,-3 0-5 0,-3 0 0-16,-8 0 0 15,-8 0-2-15,-19 0 2 0,1 6 0 16,-7 4 3-16,-2 4 8 15,-25 2-1-15,-9 0-10 16,-7-3 0-16,1-7-5 16,3-1 5-16,1-5-11 15,4 0 5-15,10 0 2 16,8 0-2-16,9 0 6 16,7 0 0-16,0 0 9 15,0 0-9-15,7-2 0 0,11 2 0 16,9 0 0-16,2 0 0 15,9 0 0-15,-3 0 0 16,3 0 1-16,-7 0-1 16,-11 3 0-16,-7 4-3 15,-11 1 6-15,-2 4-1 16,-6 5-2-16,-25 4 3 16,-9 2-7-16,-5-2 4 15,5-5 0-15,9-4-3 16,13-6 6-16,7-4 0 15,11 0 9-15,0-2-4 16,0 0 11-16,22 0 22 0,12 0-7 16,-1-4-19-16,7-9-13 15,-7-2-4-15,-2 1-5 16,-8 4-51-16,-11 0-50 16,-12 4-186-16</inkml:trace>
  <inkml:trace contextRef="#ctx0" brushRef="#br0" timeOffset="11190.99">23325 12607 1289 0,'0'0'47'0,"0"0"-35"0,0 0 25 16,0 0 29-16,0 0-13 15,0 0-27-15,-11 145 11 16,9-98-2-16,2 6-12 15,0-8-2-15,0-2-21 16,0-9 3-16,0-11-6 16,0-6 2-16,0-9-12 15,0-8-51-15,-4 0-27 16,-17 0-63-16,2-19-847 16</inkml:trace>
  <inkml:trace contextRef="#ctx0" brushRef="#br0" timeOffset="11662.65">23147 12928 1252 0,'0'0'54'0,"0"0"-53"16,0 0 57-16,0 0-39 15,0 0-18-15,0 0 9 16,107-34-10-16,-62 31-1 16,-5 3-3-16,-7 0 8 15,-8 0-6-15,-10 6 2 16,-9 3 0-16,-6 1 23 15,0 0 7-15,-6 0-16 16,-19 1-8-16,-1 0-4 0,-3-3-4 16,0-2-1-1,-2 2-2-15,0 1 0 0,2 2 5 16,2 3 0 0,2 2 3-16,5-2-3 0,5-2 21 15,1-2 4-15,10-6-3 16,-1-2 4-16,5-2-20 15,0 0 4-15,0 0-8 16,0 2 0-16,5-2 14 16,13 0 13-16,11 0-9 15,11 0 7-15,2 0-11 16,7 0-10-16,7 2 8 16,-2-2-12-16,-4 2 6 15,2-2-8-15,-8 0 0 16,-3 0 1-16,-8 0-1 0,-8-4 0 15,-10 0-3-15,-11 2-3 16,-4 0-15-16,0 0-13 16,-2 2-81-16,-15 0-227 15</inkml:trace>
  <inkml:trace contextRef="#ctx0" brushRef="#br0" timeOffset="12313.14">23971 12119 1412 0,'0'0'0'15,"0"0"0"-15,0 0 7 16,0 0 23-16,0 0-1 16,114 43-22-16,-98-33-5 0,-3 0-2 15,-9 4 11 1,-4 4-3-16,0 7 6 0,0 4 0 16,-17 3-7-16,-1-2 5 15,5-6-9-15,-1-4 5 16,12-7 10-16,2-4-17 15,0-5-1-15,0-4-3 16,27 0 3-16,4 0-8 0,2 0-5 16,5-2-5-1,-5 2 15-15,-2 0-1 0,-8 0 3 16,-7 0 0 0,-7 6 1-16,-9 8 19 0,0 1 10 15,-25 5 12 1,-11 2-17-16,-3 0-6 15,-13 0-7-15,5-2-11 0,3-8 1 16,10-8-6-16,14-4 5 16,20-2-38-16,0-20-53 15,0-5-35-15,18 1-84 16,5 2-758-16</inkml:trace>
  <inkml:trace contextRef="#ctx0" brushRef="#br0" timeOffset="12611.08">23998 12250 880 0,'0'0'98'0,"0"0"135"16,0 0-96-16,0 0-60 15,0 0-9-15,0 0-35 16,-36-24-22-16,36 24 25 16,0 6-25-16,0 15 23 15,0 16 5-15,0 7-10 16,0 11-6-16,0 10-3 15,0 6-12-15,0 5 17 0,0 4-18 16,0-2-3 0,0-1 4-16,0-13-7 15,0-11 0-15,0-12-1 16,0-15 0-16,7-7-8 0,-1-12 6 16,2-3-24-1,-6-4-10-15,0-4-30 0,-2-24-33 16,0-10-136-16</inkml:trace>
  <inkml:trace contextRef="#ctx0" brushRef="#br0" timeOffset="12846.79">24417 12176 1308 0,'0'0'193'15,"0"0"-183"-15,0 0-16 16,0 0 6-16,0 0 0 16,114 24-1-16,-97-16-46 15,-10 0-161-15</inkml:trace>
  <inkml:trace contextRef="#ctx0" brushRef="#br0" timeOffset="13455.1">24390 12398 1053 0,'0'0'384'15,"0"0"-384"-15,0 0 0 16,0 0 31-16,0 0-21 15,0 0-10-15,127 41 4 16,-109-32-3-16,-9 1-1 16,-9 3 0-16,0-1-15 15,-2-1 13-15,-25 3-13 16,-2-1-20-16,0-3 35 16,4 0-3-16,8-3 3 15,7 0 26-15,6-1 1 0,4-1 8 16,0 6-11-16,0 1-9 15,2 0 14-15,12 1-22 16,-1-2-1-16,5 1-6 16,3 0 0-16,-6 5-1 15,1 0 1-15,-5 3 0 16,-9 2 4-16,-2 2-3 16,0 0 9-16,-23 0-5 15,-1-2-3-15,-8-4 4 16,1-3-6-16,5-6 0 15,4-2-1-15,8-3 1 16,12-4 0-16,2 0 0 16,0 0 1-16,0 0 20 15,0 0-17-15,14 0 3 0,10 0 11 16,10 0-6-16,3 0 3 16,15 0-15-16,1 0 4 15,7 0-2-15,12-4-2 16,-1-5 0-16,0 2 0 15,-7-2 1 1,-6 2-2-16,-8-1-1 0,-15-1-7 16,-10 4 7-16,-12-6-19 15,-13-3-26-15,0 0-62 16,-13-3-417-16</inkml:trace>
  <inkml:trace contextRef="#ctx0" brushRef="#br0" timeOffset="13709.35">24713 12284 1515 0,'0'0'85'16,"0"0"-77"-16,0 0 24 15,0 0-2-15,114-38-4 16,-67 26-26-16,-3 0 6 0,-4 2-6 16,-7 4-9-1,-8 2-9-15,-9-1-38 16,-9 4-66-16,-7-4-86 16</inkml:trace>
  <inkml:trace contextRef="#ctx0" brushRef="#br0" timeOffset="13924.05">24872 12086 1258 0,'0'0'117'0,"0"0"-110"0,0 0 86 16,0 0-15-16,0 0-15 15,-16 104-30-15,-11-53-21 16,-6 12-10-16,-7 1-2 15,-3-1-3-15,1-8-4 16,11-7-56-16,4-16-59 16,12-17-108-16</inkml:trace>
  <inkml:trace contextRef="#ctx0" brushRef="#br0" timeOffset="14178.87">24725 12389 1412 0,'0'0'4'16,"0"0"33"-16,0 0 42 15,0 0-24-15,0 0-21 16,46 123-25-16,-46-78 7 0,0 1-16 16,0-2 0-1,0-6 1-15,0-8-1 0,-4-10-17 16,-1-12-38-1,5-8-36-15,-2-6-37 0,2-28-306 16</inkml:trace>
  <inkml:trace contextRef="#ctx0" brushRef="#br0" timeOffset="14483.22">24827 12400 1330 0,'0'0'115'16,"0"0"-100"-16,0 0 26 15,0 0-8-15,0 0-27 16,0 0 0-16,62 3 6 0,-39 10-11 16,-8 5-1-16,-1 5 6 15,-6 3 7-15,-1 3 4 16,-5 2 0-16,0-2-1 16,-2 0 1-16,0-3-15 15,0-2 2-15,0-4-4 16,0-4-5-16,0-4-9 15,0-2-57-15,0-4-30 16,0-6-69-16,0 0-828 16</inkml:trace>
  <inkml:trace contextRef="#ctx0" brushRef="#br0" timeOffset="14578.81">24812 12547 619 0,'0'0'840'16,"0"0"-838"-16,0 0 7 16,0 0 20-16,0 0-2 15,0 0-23-15,102-14-4 16,-75 12-48-16,-10 2-30 16,-3 0-143-16</inkml:trace>
  <inkml:trace contextRef="#ctx0" brushRef="#br0" timeOffset="14812.47">24818 12653 1397 0,'0'0'17'0,"0"0"-15"0,0 0 72 16,0 0-33-16,0 0-23 15,0 0-7-15,131-12-11 16,-108 10-8-16,-8 2-28 16,-5 0-119-16,-10-2-947 15</inkml:trace>
  <inkml:trace contextRef="#ctx0" brushRef="#br0" timeOffset="15337.88">25199 12253 1577 0,'0'0'1'16,"0"0"6"-16,-13 111 49 15,13-59-11-15,0-2-11 16,0 3-22-16,0-6-4 15,6-6-2-15,3-7-3 16,1-10-5-16,-6-10 2 16,-2-6-29-16,0-6-9 15,-2-2-30-15,0-10-28 16,0-24-52-16,0-12-405 16</inkml:trace>
  <inkml:trace contextRef="#ctx0" brushRef="#br0" timeOffset="15575.33">25215 12341 1298 0,'0'0'63'0,"0"0"-51"16,0 0 61-16,0 0-27 0,0 0-33 15,0 0-13-15,84-50 7 16,-57 50-1-16,-3 0 7 16,-1 19-5-16,-6 4 14 15,-3 2 24-15,-5 4-26 16,-9 0-9-16,0-1 11 15,0-1-16-15,0-4-1 16,0-2-5-16,0-5-16 16,-7-4-5-16,1-7-79 15,-6-5-32-15,-1 0-100 16</inkml:trace>
  <inkml:trace contextRef="#ctx0" brushRef="#br0" timeOffset="15845.29">25299 12511 1220 0,'0'0'110'0,"0"0"-61"15,0 0 51-15,0 0-54 16,0 0-35-16,0 0 7 16,29-4-18-16,0 4 0 15,2 0 1-15,0 0 2 16,-6 5-6-16,-9 11 3 16,-12 7 0-16,-4 1-6 15,0 4 6 1,-20-3 0-16,-7 0 8 0,0-6-7 15,8 0 2-15,-2-7 2 16,13-6 7-16,6-6 40 16,2 0-33-16,0 0-5 0,0 0 15 15,19-1-15-15,10-22 2 16,10-3-16-16,-2-6 0 16,3-4-2-16,-2 0-59 15,-9 2-78-15,-13-1-222 16</inkml:trace>
  <inkml:trace contextRef="#ctx0" brushRef="#br0" timeOffset="16161.47">25520 12226 1493 0,'0'0'44'0,"0"0"-31"16,0 0 51-16,0 0-28 16,113 10 0-16,-45-10-30 15,3 0-1-15,-2 0-5 16,-9 0-7-16,-13-2 6 16,-9 2-24-16,-9 0 1 15,-14 0 2-15,-3 0-41 16,-10 0-16-16,-2-4-50 15,0-4-202-15</inkml:trace>
  <inkml:trace contextRef="#ctx0" brushRef="#br0" timeOffset="16435.57">25876 12103 1041 0,'0'0'384'15,"0"0"-357"-15,0 0 19 16,0 0 8-16,0 0 1 15,0 0-19-15,-4 125-28 16,18-75-2-16,-6 5 12 16,3 2-3-16,-2 3-6 0,-2-3-9 15,2-3 1-15,-9-1 0 16,0-8-1-16,0-3 0 16,0-4-1-16,-13-4 3 15,-3-4-3-15,1-5 1 16,1-7-1-1,-3-5-7-15,-4-7-9 16,5-2-10-16,1-4 0 16,1 0-40-16,1-8-26 0,-3-17-126 15</inkml:trace>
  <inkml:trace contextRef="#ctx0" brushRef="#br0" timeOffset="16574.57">25589 12589 1288 0,'0'0'170'0,"0"0"-144"16,0 0 40-16,0 0 5 16,0 0-41-16,154-30-27 15,-103 24-3-15,-2 1-10 16,-14 4-64-16,-8 1-85 16,-6 0-517-16</inkml:trace>
  <inkml:trace contextRef="#ctx0" brushRef="#br0" timeOffset="16839.65">26233 12140 1497 0,'0'0'123'0,"0"0"-123"16,0 0 0-16,0 0 25 15,133 12-11-15,-99-11-13 16,-3-1-1-16,-11 5-54 0,-13-4-95 16,-7 4-424-1</inkml:trace>
  <inkml:trace contextRef="#ctx0" brushRef="#br0" timeOffset="17087.29">26291 12360 1450 0,'0'0'20'0,"0"0"-1"0,0 0 89 15,0 0-34-15,0 121-46 16,2-81-22-16,5 0 7 15,-3 0-11-15,5-8-1 16,-7-6-1-16,5-6-5 0,0-10 3 16,-7-4-39-16,2-6-36 15,-2 0-46 1,0-14-86-16</inkml:trace>
  <inkml:trace contextRef="#ctx0" brushRef="#br0" timeOffset="17487.5">26678 12028 1343 0,'0'0'151'0,"0"0"-102"15,0 0 26-15,123-22-47 16,-90 22-9-16,3 0-7 15,-7 0-12-15,-7 0 6 16,-1 8-5-16,-4 7-1 16,-5 2 0-16,-6 5 2 15,5 3-1-15,-9 8-1 16,8 5 5-16,-8 4-1 16,-2 5 9-16,0 8-12 15,0 1 1-15,0 1 4 16,0 5-4-16,0 2-2 15,0 4 6-15,0 0-6 16,0-4 56-16,0-5-56 0,0-12 0 16,0-4 0-1,0-9 0-15,0-8-3 0,0-8 0 16,0-6-10-16,0-8 12 16,-10-4-19-16,-7 0-5 15,-8-1-9-15,-4-24-63 16,-11-9-124-16</inkml:trace>
  <inkml:trace contextRef="#ctx0" brushRef="#br0" timeOffset="17764.02">26476 12461 1508 0,'0'0'17'16,"0"0"16"-16,0 0 58 15,0 0-44-15,0 0-27 16,24 117 6-16,-21-76-23 16,-1 1 0-16,-2-4 3 15,0-6-6-15,0-10-2 16,0-10-2-16,0-11-34 15,0-1-24-15,0-10-52 16,0-30-166-16</inkml:trace>
  <inkml:trace contextRef="#ctx0" brushRef="#br0" timeOffset="18029.41">26570 12370 95 0,'0'0'1405'16,"0"0"-1391"-16,0 0 30 15,0 0 6-15,0 0-32 16,0 0-7-16,120-20-10 16,-91 20-1-16,-5 0 0 15,-8 18 0-15,-3 5 6 16,-6 7-4-16,-5 6 6 16,-2 4 20-16,0 0-17 15,0 1 5-15,0-3-5 16,0-7-8-16,0-7-2 15,0-10-1-15,0-8-11 16,-5-6-10-16,-1 0-37 0,-7-2-68 16,-8-18-290-16</inkml:trace>
  <inkml:trace contextRef="#ctx0" brushRef="#br0" timeOffset="18204.21">26603 12566 1329 0,'0'0'157'16,"0"0"-113"-16,0 0 30 0,0 0-31 16,0 0-28-1,0 0 8-15,87-22-23 0,-54 19-14 16,-6-4-8-16,-5 4-82 16,-8-1-117-16</inkml:trace>
  <inkml:trace contextRef="#ctx0" brushRef="#br0" timeOffset="18412.04">26576 12709 1458 0,'0'0'35'0,"0"0"12"0,0 0 55 15,0 0-50-15,0 0-29 16,0 0-22-16,125 13-2 15,-96-13-2-15,-7 0-36 16,-4 0-66-16,-14 0-166 16</inkml:trace>
  <inkml:trace contextRef="#ctx0" brushRef="#br0" timeOffset="24022.73">27396 12197 1401 0,'0'0'0'0,"0"0"0"16,0 0-5-16,0 0 13 15,0 0-16-15,0 0-65 16,0 0-60-16,-87 9-39 16,87-9 42-16,0 3 130 15,-2 2 26-15,0-1 124 16,0 0 6-16,2 2-93 16,0 6-32-16,0 4 7 15,0 4 7-15,0 6-16 0,2 0 9 16,0 4-22-16,-2 1 11 15,0 4-11 1,0 2-6-16,-16-1 0 0,1-5-10 16,1-4 0-16,5-10 0 15,5-5 0-15,2-5 2 16,2-3-2-16,0-4-6 16,0 0 5-16,0 0-12 15,0 0 0-15,2-4 0 16,11-12 7-16,5-2 1 0,2-2 0 15,0-1 2-15,3 3 0 16,-4 3 3-16,6 3 0 16,2 3 0-16,-5 4 0 15,1 2 7-15,-4 3-7 16,-1 0 0-16,-5 0 6 16,1 0-3-16,-5 0-3 15,-5 0 0-15,3 8 4 16,-7 8 9-16,0 0-12 15,0 2-1-15,0-3 11 16,0-8-6-16,-5-2-4 16,3-3-1-16,2-2 2 15,0 0 4-15,0 0-6 16,0 0-5-16,9-14 4 0,11-2-6 16,5 2 1-1,4 3 6-15,0 8-1 0,2 3-8 16,5 0 9-1,-5 0 0-15,-2 7 0 0,-10 7 1 16,-3 1 7-16,-9-6 7 16,-7 4-5-16,0-3 18 15,0 4-8-15,-9-1 3 16,-11 2-3-16,-2-3-16 16,2-8 3-16,-1-4-1 15,6 0-5-15,-1 0 8 16,10-18-9-16,-1-7-4 0,7-2-11 15,9-5-39-15,22 2-35 16,7 1-90-16,-9 8-740 16</inkml:trace>
  <inkml:trace contextRef="#ctx0" brushRef="#br0" timeOffset="24688.99">28136 11875 1542 0,'0'0'1'0,"0"0"5"0,0 0-6 16,0 0 36-16,0 0-2 15,0 0-29-15,94 39 2 0,-71-32-7 16,2 1-2-16,-2 0-12 15,-13 0-93-15,-5-4-159 16</inkml:trace>
  <inkml:trace contextRef="#ctx0" brushRef="#br0" timeOffset="25084.12">27973 12078 1448 0,'0'0'31'0,"0"0"-25"0,124 0 39 0,-54-7-32 15,3-5-3-15,-4 0-6 16,-2 2-8-16,-11 8-25 16,-19 2-46-16,-14 0-57 15,-14 0-321-15</inkml:trace>
  <inkml:trace contextRef="#ctx0" brushRef="#br0" timeOffset="25094.85">28238 12106 1231 0,'0'0'229'16,"0"0"-225"-16,0 0 18 0,0 0 53 15,-2 102-15-15,2-70-35 16,0 6 2-16,0 2-25 16,0 0 0-16,0 0-2 15,0-2-4-15,-2-8-14 16,2-10-67-16,0-16-45 16,0-4-110-16</inkml:trace>
  <inkml:trace contextRef="#ctx0" brushRef="#br0" timeOffset="25328.22">28390 12114 1335 0,'0'0'55'16,"0"0"-47"-16,0 0 24 15,0 0 22-15,0 0-16 16,0 0 0-16,19 50-8 15,-11-18-17-15,-8 6 11 16,0 2-23-16,0 0 2 16,0 0 2-16,0-4-3 0,0-4-4 15,-8-6 1 1,4-8-34-16,2-9-28 0,0-9-67 16,-9 0-112-16</inkml:trace>
  <inkml:trace contextRef="#ctx0" brushRef="#br0" timeOffset="25804.23">28093 12278 1358 0,'0'0'103'0,"0"0"-99"15,0 0 29-15,0 0 15 16,0 0-32-16,0 0-14 15,-17 48 13-15,9-14-1 16,0 2-4-16,-7 2 8 0,-6-4-11 16,8-4 5-16,4-6-12 15,-2-7 1-15,9-9-3 16,2-7 2-16,0-1-25 16,0 0-30-16,2-1-12 15,18-15 20-15,0-4-45 16,2-1 12-16,1 6 18 15,-4 1 52-15,4-1 10 16,-3 5 76-16,9-2-11 16,2 2 10-16,9 0-19 15,10-3-22-15,-2 6 6 16,6 4-25-16,2-1-8 0,-6-1 2 16,0 5-7-16,-8-2 2 15,-11 2-4-15,-4 0 1 16,-11 0 2-16,-10 0-3 15,-1 0 0-15,-5 0-1 16,0 0-11-16,0 0-24 16,-25 0-47-16,-4 11-66 15,-7 6 1-15,-1 6-321 16</inkml:trace>
  <inkml:trace contextRef="#ctx0" brushRef="#br0" timeOffset="26305.41">28403 12493 317 0,'0'0'682'0,"0"0"-514"0,0 0-31 16,0 0-70-16,0 0 6 15,-115 78-14-15,105-72-22 16,8-2-14-16,2-2-23 16,0-2 4-16,0 0 7 15,25 0-10-15,4 0 0 16,2 0 4-16,2 0-5 16,3 0 0-16,-5 0 0 15,-4 0 0-15,-11 8-5 16,-3 2 5-16,-13 4 0 15,0 2 4-15,-5 6-1 16,-19 2 26-16,-3 0-18 16,-11 0-4-16,3 0 13 0,-8 0-19 15,-8 0 1-15,2-2 8 16,0-5-5 0,6-7 3-16,6-9-8 15,1-1 2-15,9-1-7 0,9-20 2 16,14-2-20-16,4-6 7 15,2 1-39-15,25 2 7 16,4 8 3-16,-4 6 26 16,0 6 13-16,-5 4 11 15,0 2-5-15,-2 0 24 16,5 0 19-16,4 0-5 16,4 10 5-16,5 4-26 0,6 3 9 15,3 4-19 1,3 2-3-16,-8 2 6 0,-7-1-5 15,-8-3 0-15,-4-5-5 16,-15-7 2-16,-1-5-4 16,-3-1 2-16,-4-3-24 15,0-4-45-15,0-28-159 16</inkml:trace>
  <inkml:trace contextRef="#ctx0" brushRef="#br0" timeOffset="26713.68">29161 12126 1619 0,'0'0'4'0,"0"0"9"15,0 0 0-15,0 0 27 16,0 0-22-16,-123 96-14 15,90-74-4-15,-3 0-21 0,3-4-4 16,10-5-49 0,12-2-56-16,6-5-63 0,5-4-492 15</inkml:trace>
  <inkml:trace contextRef="#ctx0" brushRef="#br0" timeOffset="26856.15">28960 12318 309 0,'0'0'930'0,"0"0"-886"0,0 0 41 0,0 0 1 0,0 0-28 0,0 0 13 16,53 88-5-16,-53-41-32 16,0 7-11-16,0-2 3 15,0 0-19-15,-2-8-4 16,-2-8-3-16,4-8 0 0,0-8-7 0,0-6-21 16,0-8-28-16,0-6-35 15,0 0-101-15,0-20-408 16</inkml:trace>
  <inkml:trace contextRef="#ctx0" brushRef="#br0" timeOffset="27232.03">29221 12230 1452 0,'0'0'59'0,"0"0"-54"0,0 0 70 15,0 0-33-15,0 0-4 16,0 0-6-16,77 56-21 16,-56-18 8-16,-8 10-4 15,-8 4-9-15,-5 2 17 16,0 2-21-16,-5-1 0 16,-6-3-2-16,2-6 3 15,3-11-3-15,6-5 0 16,0-11 1-16,0-5-2 15,0-6 1-15,11-2 0 16,4-6-1-16,9 0 1 0,10-2 0 16,4-20-18-1,4-10-36-15,-2-3-25 0,-9-4-122 16,-10-3-637 0</inkml:trace>
  <inkml:trace contextRef="#ctx0" brushRef="#br0" timeOffset="27625.9">29633 12194 665 0,'0'0'428'0,"0"0"-328"16,0 0-9-16,0 0-32 15,0 0 17-15,0 0-10 16,-7-8-36-16,5 8-8 15,0 0 13-15,-2 4-2 16,-10 15-8-16,-8 11 1 16,2 1-1-16,-9 3 4 0,0 3-19 15,-5 3-2 1,-11 1 6-16,-3 1-14 0,-6-3 0 16,6-8-9-1,0-8-23-15,13-9-17 0,12-10-110 16,10-4-393-16</inkml:trace>
  <inkml:trace contextRef="#ctx0" brushRef="#br0" timeOffset="33172.75">15130 13702 1385 0,'0'0'98'0,"0"0"-92"15,0 0 32-15,0 0 8 16,0 0-32-16,0 0-1 0,0 0-12 16,74 25 8-16,-38-5 9 15,-3 5-12-15,9 3 2 16,1 6 0-16,-1 9-7 16,2 2 11-16,-3 7-12 15,1 4 0-15,-7-2 2 16,4-5-2-16,-1-5 0 15,-3-12-2-15,3-8 4 0,-3-5-5 16,6-7-7-16,-3-5-28 16,-3-5-33-1,3-2-46-15,-7 0-142 0</inkml:trace>
  <inkml:trace contextRef="#ctx0" brushRef="#br0" timeOffset="33609.17">15774 13523 497 0,'0'0'952'0,"0"0"-947"15,0 0 29-15,0 0 35 16,0 0-10-16,0 0-41 16,-42 30-16-16,22 10 9 15,-7 13 1-15,-13 6 5 16,-4 16 2-16,-14 9-11 15,-10 9 12-15,-1 5-13 16,9-4-5-16,2-12 9 0,16-14-11 31,13-18-3-31,9-12-8 0,7-11-20 16,2-4-23-16,-1-7-92 16,-3 1-224-16</inkml:trace>
  <inkml:trace contextRef="#ctx0" brushRef="#br0" timeOffset="34124.01">16084 13847 1277 0,'0'0'166'15,"0"0"-145"-15,0 0 63 16,0 0-6-16,0 0-51 15,0 0 4-15,0 0-30 16,0 19 4-16,0 13 6 16,0 10-1-16,0 12 7 15,0 7-10-15,4 0-5 16,12 0 7-16,7-7-9 16,-2-12-1-16,16-12-9 15,0-14-18-15,5-16-20 16,0 0-56-16,-3-22-127 15</inkml:trace>
  <inkml:trace contextRef="#ctx0" brushRef="#br0" timeOffset="34674.23">16518 13804 1472 0,'0'0'23'0,"0"0"-23"16,0 0 29-16,0 0 7 16,0 0-9-16,0 0-5 15,25 118-5-15,-19-72 3 16,6 5 15-16,-3-1-19 15,-3-3-4 1,6-4-1-16,-1-11-9 0,2-9-1 16,5-12-1-16,0-9-9 15,8-2-13-15,3-13-40 16,0-20-56-16,-6-3-196 16</inkml:trace>
  <inkml:trace contextRef="#ctx0" brushRef="#br0" timeOffset="34814.31">16360 14041 1317 0,'0'0'132'0,"0"0"-124"16,0 0 32-16,0 0 21 15,0 0-34-15,0 0-3 16,54-13 15-16,-25 6-20 0,-2-2 0 16,-6 4-7-16,6-4-9 15,-2 4 11-15,2-4-14 16,4 2 0-16,0 1-2 15,7 1 3-15,-5 3-2 16,-4 2-13-16,-2 0-6 16,-11 0 13-16,-3 0-16 15,-11 0 6-15,-2 0-11 16,0 0-91-16,0-12-244 16</inkml:trace>
  <inkml:trace contextRef="#ctx0" brushRef="#br0" timeOffset="35416.41">16991 13770 1338 0,'0'0'126'0,"0"0"-110"15,0 0 57-15,0 0 0 16,0 0-39-16,0 0-28 15,36 2 3-15,-12 15 18 16,0 0-24-16,3 7 8 16,0 2 10-16,-7 4-12 15,1 5 3-15,-11 5-7 16,1 6 0-16,-11 4 13 16,0 4-16-16,0 4-1 15,-4-2 7-15,-19 0-7 16,-4-1 2-16,-1-9-3 15,-6-6-4-15,-6-13 2 0,5-6-28 16,-3-11-26-16,7-10-66 16,4 0-540-16</inkml:trace>
  <inkml:trace contextRef="#ctx0" brushRef="#br0" timeOffset="36659.37">15444 13301 1180 0,'0'0'132'0,"0"0"-117"16,0 0 65-16,0 0-8 0,0 0-31 15,0 0-19-15,0-10 8 16,0 10-18-16,0 0 8 15,0 0 4-15,0 7-18 16,0 14 0-16,0-3-6 16,0-3 2-16,0-1 1 15,0-3-3-15,3-5 0 16,8-2-1-16,-2-4 1 0,-1 0 0 16,6-4-7-16,-1-14-2 15,3-2 7-15,-5 0-20 16,-7 4 1-16,-4 1 21 15,0 5 0-15,0 3 1 16,-6-4 7-16,-17 3 3 16,4 3 16-16,-6 0-26 15,5 5 4-15,0 0 3 16,6 0-5-16,8 0 0 0,2 0-3 16,-1 0 0-1,3 10-1-15,2 10 1 0,0 0 0 16,0 3-2-16,0-7 3 15,0-6-2-15,9-2 1 16,-5-8 0-16,5 0-3 16,-2 0 3-16,6 0 0 15,-2-14 0-15,-4-6 1 16,2-4-2-16,-7 7-2 16,-2 6 3-16,0 4 3 15,0 7-3-15,0 0 0 16,0 0 15-16,0 0 0 15,0 0-5-15,-13 4-10 16,6 7 0-16,0-5 4 16,5 0-4-16,2-4 0 0,0 0-6 15,0-1 6-15,0-1-2 16,0 0-2 0,0 0-2-16,7 0-1 0,-1 0-16 15,6 0 4-15,-8 0 0 16,-2 0 2-16,-2 0 8 15,0 0 6-15,0 0-10 16,-2 0-26-16,-18 3-274 16</inkml:trace>
  <inkml:trace contextRef="#ctx0" brushRef="#br0" timeOffset="40554.44">20397 16110 1478 0,'0'0'27'0,"0"0"-22"0,0 0-5 15,0 0 11-15,0 0 2 16,0 0 7-16,0 0 0 16,-29 0 14-16,21 8-26 15,-15 4-5-15,-10 4 2 16,-7 5-5-16,-7 2 0 15,-4-1 3-15,2 0 0 16,-2-4 6-16,2-2-9 16,1-4 2-16,4-5 6 15,2-6-7-15,4-1 0 16,0 0 6-16,-4 0-4 16,4 0 12-16,0-4-15 15,-2-6 0-15,0-2 1 16,-1-3-1-16,4-3 0 15,-1-5-4-15,0-3 5 0,3-4-2 16,-4-2-7 0,6-2 7-16,-3 0-2 0,5-4 0 15,0-2 0-15,0 2 3 16,-5-4-1-16,3 2 0 0,2-6 1 16,2 5 0-1,0-1-5-15,4 2 6 0,5 0-1 16,0 2 0-16,12 1 0 15,2 2-4-15,6-1 3 16,0 1 1-16,0 2 0 16,6 2 0-16,2 1 0 15,3 2-2-15,1 0 5 16,1 0-1-16,-5 0-2 16,11-2 0-16,0 0 7 15,6-4-6-15,2-1 0 0,2 1-1 16,0 0 1-1,2 0 3-15,0 11-4 0,7-2 1 16,-5 6 2-16,8 0-1 16,-6 5-2-16,3 2 0 15,4 3 4-15,-8 0-4 16,6 5 0-16,2 0 0 16,-4 4 0-16,0 0 0 15,2 0 0-15,2 8 0 16,-1 5 4-16,-1 1-1 15,-3 5-3-15,6-1 0 16,-3 2 0-16,2 0 0 16,1 2 0-16,-1 6-1 15,-9 0 4-15,3 6 0 0,-7 1-3 16,0 3 0-16,-7-2 14 16,1-2-13-16,1-1 3 15,-6 3 1-15,2-1-4 16,0 1 8-16,-2-1-9 15,-5-2 0 1,1 3 10-16,-10 4-10 0,3 5 3 16,-7-1 1-16,0 2 3 15,0 2-1-15,-5 0-6 16,-1-2 0-16,-6 0 10 16,1-3-10-16,3-4 0 15,-11-1-3-15,-3 5 8 16,-14-5-4-16,-6 0-1 0,-7-1 0 15,-9-1-4-15,-2-7-4 16,-7-10-28 0,0-16-40-16,5-3-214 0</inkml:trace>
  <inkml:trace contextRef="#ctx0" brushRef="#br0" timeOffset="41846.35">15257 15899 1338 0,'0'0'67'0,"0"0"-62"0,0 0 11 15,0 0 30-15,0 0-20 16,0 0-18-16,-26 3-8 16,50-3-1-16,9 2-3 15,12-2 8-15,7 0-4 16,-6 0 0-16,-6 1 0 16,-9 6-4-16,-15 4 5 15,-5 12-2-15,-11 11 2 16,-2 15 2-16,-29 9 8 15,-9 5-4-15,-5 10-2 16,-6-8 10-16,6-2-8 0,-1-5-1 16,-4-8 4-16,8-11-6 15,7-12 7-15,4-10-11 16,8-17-9-16,9 0-10 16,8-31-48-16,-1-13-72 15,7-11-232-15</inkml:trace>
  <inkml:trace contextRef="#ctx0" brushRef="#br0" timeOffset="42091.39">15171 16123 1255 0,'0'0'78'16,"0"0"-69"-16,0 0 5 16,0 0 32-16,0 0-41 15,0 0 37-15,102 61-15 16,-58-27-10-16,8-4-9 0,-10 2-3 15,-4-6 7-15,-4-3-12 16,-13-1 0-16,2-5 0 16,-9-2 3-16,-6-3-6 15,1-3-31-15,-7-8-120 16,-2-1-445-16</inkml:trace>
  <inkml:trace contextRef="#ctx0" brushRef="#br0" timeOffset="42308.34">15612 15993 1007 0,'0'0'407'0,"0"0"-406"0,0 0-1 0,0 0 15 15,0 0 33-15,0 0-35 16,33 86-11-16,-33-59 14 15,0 3-16-15,0-2-1 16,0-8-1-16,0-8-44 16,0-10-64-16,0-2 7 15,0-4-33-15,0-22-67 16,0-6-635-16</inkml:trace>
  <inkml:trace contextRef="#ctx0" brushRef="#br0" timeOffset="42572.65">15612 15993 706 0,'20'-67'196'16,"-20"50"-16"-16,0 4-36 15,0 4-74-15,11 1-20 16,9 1-13-16,9 3-7 16,9 1-30-16,0 3 4 15,-1 0 3-15,4 0-7 16,-13 7 0-16,-1 11 10 16,-11 4-5-16,-12 6 8 15,-4 4 1-15,0 4-7 16,-4 4 17-16,-23 2-22 15,0-3-1-15,-2-8-2 16,0-10-18-16,7-12-24 16,0-9-53-16,8-2-113 15,10-22-522-15</inkml:trace>
  <inkml:trace contextRef="#ctx0" brushRef="#br0" timeOffset="42827.14">15790 16052 1275 0,'0'0'30'15,"0"0"-2"-15,0 0 18 16,0 0 21-16,-29 112-23 16,11-55-20-16,-7 6 8 15,4 4-17-15,-4-1-7 16,-2-8 3-16,9-14-11 16,7-17 0-16,5-17-48 15,1-10-58-15,3-5-86 16</inkml:trace>
  <inkml:trace contextRef="#ctx0" brushRef="#br0" timeOffset="43059.16">15745 16217 1325 0,'0'0'48'0,"0"0"-42"15,0 0 17-15,0 0 26 16,0 0-11-16,0 0-19 15,16 134-7-15,-14-98 5 16,3 10-3-16,-3-2 3 16,2-2 11-16,-2-5-16 0,10-6 1 15,-1-9-4 1,7-8-7-16,4-10 4 0,9-4-3 16,2 0-1-16,10-22 13 15,1-14-9-15,-1-4-5 16,-1 6-1-16,-6 1 2 15,-12 14-4-15,-3 3 2 16,-17 7-15-16,-4 8 12 16,0-4-17-16,0-1-25 15,-4-3-96-15,-12-5-357 16</inkml:trace>
  <inkml:trace contextRef="#ctx0" brushRef="#br0" timeOffset="43635.55">16177 16002 1129 0,'0'0'355'0,"0"0"-353"16,0 0-2-16,0 0 51 15,0 0-28-15,0 0-9 16,83 27-13-16,-65-27-1 15,2-3-33-15,-12-3-98 0,-2 2-412 16</inkml:trace>
  <inkml:trace contextRef="#ctx0" brushRef="#br0" timeOffset="43798.07">16218 16179 1512 0,'0'0'8'15,"0"0"-6"-15,0 0 28 16,0 0-13-16,0 0-14 16,0 0-3-16,57 0-29 15,-32-6-98-15,-9 4-170 16</inkml:trace>
  <inkml:trace contextRef="#ctx0" brushRef="#br0" timeOffset="44378.5">16329 16459 1349 0,'0'0'59'0,"0"0"5"0,0 0 30 15,0 0-22-15,0 0-40 16,0 0-26-16,-11-108-6 16,22 58-14-16,1-7 0 15,-4 3-32-15,3 6-41 16,1 6-16-16,-1 2-17 15,-5 9-83-15,6 6 8 16,-8 7 144-16,-4 4 51 0,0 10 146 16,0 2 47-16,0 2-67 15,0 0-63-15,0 0-16 16,0 0-7-16,2 0-23 16,7 0-6-16,-3 6-2 15,8 14 17-15,-3 4 1 16,2 6-15-16,-8 4 1 15,0 0-1-15,-3 2-12 16,-2-2 0-16,0-14-17 16,2-12-27-1,0-8-7-15,0 0-26 0,3-16 12 16,-3-20 34-16,-2-10-93 16,0-4-77-16,0-2-8 0,0 2-424 15,0 10 588-15,0 10 45 16,0 11 682-16,0 11-302 15,2 4-224-15,2-2-77 16,8 6-29-16,3-1-14 16,14 1-14-16,0 0-15 15,7 0 0-15,-3 0-3 16,-4 14-3-16,-11 4 0 16,-7 5-1-16,-9 8 0 15,-2-1-2-15,0 4 2 16,-6-4-35-16,-17-4-88 15,4-13-312-15</inkml:trace>
  <inkml:trace contextRef="#ctx0" brushRef="#br0" timeOffset="44599.05">16619 16024 1342 0,'0'0'9'16,"0"0"48"-16,0 0 22 15,0 0-26-15,0 126-24 16,-12-86-12-16,-1 6 8 16,-5 5-25-16,1-1 0 15,-10-6-2-15,11-8 2 16,3-12-17-16,-1-11-27 16,3-13-27-16,3 0-15 15,-2-27-224-15</inkml:trace>
  <inkml:trace contextRef="#ctx0" brushRef="#br0" timeOffset="44799.09">16532 16208 1247 0,'0'0'76'0,"0"0"-69"16,0 0 71-16,0 0-26 16,0 0 10-16,0 0-52 15,73 121-8-15,-59-99 0 16,-5 0-2-16,-5-10-2 15,5-6-38-15,-7-6-37 16,0 0-37-16,-2-23-162 16</inkml:trace>
  <inkml:trace contextRef="#ctx0" brushRef="#br0" timeOffset="45199.6">16788 16074 1331 0,'0'0'51'0,"0"0"-38"0,0 0 65 16,0 0-62-16,0 0-8 16,0 0-5-16,29 120-3 15,-27-93-3-15,-2-1-24 16,0-2-34-16,0-7-19 16,0-7-31-16,0-10-118 15,2 0-401-15</inkml:trace>
  <inkml:trace contextRef="#ctx0" brushRef="#br0" timeOffset="45312.77">16908 15896 1398 0,'0'0'9'16,"0"0"-8"-16,0 0 6 15,0 0 38-15,0 0-12 16,0 0-12-16,42 70-4 16,-30-37-2-16,-8 5 16 15,3 4-16-15,-5-3 1 16,0 1 4-16,0 4-20 16,3 6 4-16,-2 0 6 0,-1 3-8 15,-2-2 2-15,0 2-4 16,0 3 3-1,0-2-3-15,0-1 0 16,0-6-2-16,0-7 2 16,0-9 0-16,-10-9-7 0,-5-5-15 15,-5-3-58-15,-5 1-51 16,-8 1-328-16</inkml:trace>
  <inkml:trace contextRef="#ctx0" brushRef="#br0" timeOffset="46197.79">17510 15681 1396 0,'0'0'79'0,"0"0"-79"0,0 0 27 15,0 0 46-15,-20 115-18 16,-5-80-33-16,-6 3-9 16,-11 1-11-16,-1-4 6 15,1-6-8-15,11-11-10 16,11-9-8-16,11-4-17 15,9-5-19-15,0 0-26 16,2 2-6-16,21-2 74 16,-4 4 10-16,6 2-2 15,-7 0 4-15,-1 3 31 16,4 3 19-16,-3 9-16 0,-3 7 4 16,1 10 24-1,-1 11-15-15,1 6-20 16,-5-1 0-16,-4 9-12 0,-7-8-2 15,0 0-1-15,0-5-5 16,0-10 2-16,0-12-9 16,0-14-7-16,0-9-4 15,0-5-19-15,0-21-20 16,-5-21-43-16,3-16-172 16</inkml:trace>
  <inkml:trace contextRef="#ctx0" brushRef="#br0" timeOffset="46660.41">17470 15959 1307 0,'0'0'222'0,"0"0"-222"16,0 0 0-16,0 0 7 16,124-60 17-16,-54 30-13 15,1-2-2-15,-2 8-9 16,-11 7-1-16,-6 6-13 15,-17 7-21-15,-12 4 2 16,-17 0-53-16,-6 0-27 16,0 0-104-16</inkml:trace>
  <inkml:trace contextRef="#ctx0" brushRef="#br0" timeOffset="46813.73">17806 15689 735 0,'0'0'579'0,"0"0"-547"0,0 0 0 0,0 0 41 0,0 0-16 15,0 0-15-15,-13 84-26 16,-5-42-7-16,-5 4-9 16,6-5-12-16,3-12-17 15,12-2-13-15,2-9-20 16,0-4-27-16,0 0 40 15,2-2 46-15,10 2 3 16,-1-1 0-16,-7 4 41 16,6 3 20-16,-6 4 10 15,0 3-17-15,1 10-4 16,-5-1 11-16,0 7-35 16,0-2-4-16,0 4 2 0,0-4-13 15,0-3-3-15,0-5-8 16,0-11 3-16,0-4-8 15,0-5 3-15,0-10-26 16,0 0-17-16,2-3-24 16,-2 0 5-16,2 0-28 15,0-5-33-15,8-15-50 16,-6-5-195-16,0-6-69 16</inkml:trace>
  <inkml:trace contextRef="#ctx0" brushRef="#br0" timeOffset="47816.83">17802 16274 126 0,'0'0'523'0,"0"0"-239"15,0 0-92-15,0 0-83 16,0-106-32 0,0 84-12-16,0 0-30 0,0 2-19 15,6 2 12-15,6 6-15 16,-1 4 5-16,-7 8 6 16,5 0-15-16,-4 0 3 15,-3 0-11-15,0 0 1 16,5 0 2-16,-5 0-4 15,7 0 0-15,0 0-1 16,4 8 3-16,0 10-4 0,1 14 5 16,-1 8 2-16,-9 8 19 15,4 8-3-15,-6 0-3 16,-2-1 2-16,0-7-12 16,0-10-5-16,0-14-3 15,0-9 0-15,0-13-1 16,0-2 1-16,0 0-6 15,0-2-4-15,0-21-33 16,-14-4-9-16,1-2 6 16,-3-1-40-16,-1 0-14 15,3 10-37-15,3 4 79 16,9 8 58-16,0 4 58 16,2 2 4-16,0 2-12 15,0 0-19-15,0 0 10 16,2-4-17-16,11 2-7 15,3-2-2-15,-1 1-13 16,5 3 4-16,1 0-6 16,-4 0 0-16,-1 9 9 0,-3 4 2 15,-1 4 12-15,-10 1 2 16,0 0-8-16,-2 0 7 16,0-4-8-16,0 4-11 15,-2-2 12-15,-12-3-11 16,-1 4-3-16,-3-5 4 15,-5 1-7-15,8 0 3 0,-10 5-3 16,5 1 0-16,-2 4 4 16,2 4-4-16,5-6 0 15,-1 2-2-15,1-6 5 16,3-3-3-16,1-6 0 16,7-3 0-16,-4-5 11 15,4 4 13-15,0-2-13 16,-3-1 1-16,5 4-6 15,0-1 0-15,0-2-5 16,2 2 2-16,-2-3 1 16,2-1-4-16,0 0 0 15,0 0 1-15,0 0 0 16,0 0 5-16,0 0-6 16,0 0 1-16,0 0 6 15,0 0-7-15,0 0 0 16,4 0 1-16,21-7 1 15,4-5 4-15,6-5-4 0,7 3 0 16,8-2 12-16,-2 0-14 16,6 2 0-16,-5 0-2 15,6 2 4-15,-12 4 3 16,-1 2-5-16,-9-2 0 16,3 2 8-16,-5-2-8 15,0 3 9-15,-2-2 1 16,-2 3-7-16,0-2 6 15,-11 6-9-15,-3-4 0 16,-2 2-2 0,-6 2 2-16,-5-4-22 0,0-9-25 15,-16 6-108-15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03:38:42.6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22207 2498 1397 0,'0'0'17'0,"0"0"-16"16,0 0 33-16,0 0 2 15,0 0-15-15,0 0-21 16,0 0 0-16,-3-8 8 15,14 5 10-15,-4-1 1 16,3-1-7-16,3-1-4 16,0 1 5-16,2 2-13 0,5 0 0 15,-4 3 1-15,2 0 0 16,2 8-2-16,3 19-1 16,-5 17 2-16,-2 8 5 15,3 13-4-15,-3 2-1 16,-1 2 11-16,10 5-7 15,1-2 11-15,4 5-4 16,3-2-11 0,-5-1 16-16,0-8-15 0,1-8 0 15,-5-10 3-15,-1-14-3 16,-6-7 2 0,2-9-3-16,-4-2 0 15,-2-9-3-15,0-1 3 16,2-6-16-16,8 0-45 15,-3-11-141-15</inkml:trace>
  <inkml:trace contextRef="#ctx0" brushRef="#br0" timeOffset="488.73">22761 2495 1103 0,'0'0'289'0,"0"0"-289"16,0 0 4-16,0 0 40 15,0 0-10-15,0 0-28 0,0 38 7 16,0 1 30-16,-10 13-14 15,-11 6 20-15,-1 7-29 16,-13 9 6-16,-5 1-2 16,-9 6-16-16,-1-1 9 15,-5 0-8-15,2-1-8 16,1-5 19-16,10-2-19 16,-2-8 0-16,12-7-1 15,6-8 0-15,11-9-1 16,2-12-16-16,7-11-23 15,2-4 0-15,-5-6-69 0,-5-4-73 16,-4-3-766 0</inkml:trace>
  <inkml:trace contextRef="#ctx0" brushRef="#br0" timeOffset="1466.3">23115 3085 1343 0,'0'0'59'0,"0"0"-42"15,0 0-9-15,0 0 48 16,0 0-40-16,0 0-14 16,0 7 3-16,0 15 15 15,0 9 14-15,0 11 8 16,0 5-18-16,-15 8-1 15,-3-1-7-15,-2 2-2 16,4 1-3-16,-7-6-10 16,8-4 2-16,-4-8 1 15,11-11-4-15,-2-12 0 16,10-10 0-16,0-6 1 16,0 0-2-16,0 0 1 15,0-22-10-15,4-15 8 16,18-8-12-16,2-3-3 15,5 8-2-15,-1 5-6 16,5 6 13 0,-3 5 0-16,-2 2 8 15,1-1 0-15,2-1 4 0,-3 4-1 0,-2 0 0 16,0 2 2-16,-1 6 0 16,-11 7-1-16,-3 5 0 15,-6 0 8-15,-3 0-8 16,-2 17 4-16,0 10 7 15,-4 3-11-15,-20 1 11 16,-3-7-11-16,-1-3 0 16,-7-7-1-16,3-4 1 0,-5-1-7 15,3-8 5 1,4-1-7-16,5 0 8 16,11 0-2-1,4 0 3-15,8 0-3 16,2 0 3-16,0 0-3 0,0 0 2 15,0 0 1-15,4 4 4 0,10 9 4 16,4 1 11-16,-3 3 5 16,0 1-9-16,6 0-1 15,-4 2-1-15,-2 0-9 16,6-2 7-16,-6-1-11 16,2-2 0-16,2-4 1 15,-12-5-1-15,1-3-2 16,-8-3-27-16,0 0-55 15,0-19-124-15</inkml:trace>
  <inkml:trace contextRef="#ctx0" brushRef="#br0" timeOffset="1957.37">23638 2881 1486 0,'0'0'2'0,"0"0"-2"16,0 0 68-16,0 0-9 15,0 0-43-15,0 0-1 16,48 0 29-16,-22 0-28 0,6 0-5 15,0 0 7-15,0 0-15 16,2 0-2-16,-8 0-1 16,2-5 2-16,-4 5-9 15,-10-3 7-15,-2 3-35 16,-10 0-27-16,-2 0-149 16</inkml:trace>
  <inkml:trace contextRef="#ctx0" brushRef="#br0" timeOffset="2208.67">23722 3159 1316 0,'0'0'216'0,"0"0"-205"16,0 0-11-16,0 0 66 0,0 0-29 0,0 0-24 15,92-5-1-15,-64-4 11 16,0 1-19-16,-2 4 5 16,-2-4-9-1,-1 2 4-15,-7 1-8 16,-2 1 4-16,-2-5-48 15,-10-1-85-15,-2-6-567 0</inkml:trace>
  <inkml:trace contextRef="#ctx0" brushRef="#br0" timeOffset="3004.57">24740 2469 1325 0,'0'0'57'15,"0"0"-51"-15,0 0-5 16,0 0 50-16,0 0-1 16,-1 103-13-16,-12-37 2 15,-7 14 6-15,-6 11-9 16,-7 12 2-16,-5 4-14 16,-8 5-15-16,1-3 6 0,-10-7-15 15,0-6 3-15,7-7-3 16,3-14-13-16,12-15-1 15,12-23-42 1,10-23-45-16,11-14-63 0,0-24-636 16</inkml:trace>
  <inkml:trace contextRef="#ctx0" brushRef="#br0" timeOffset="3394.1">24807 2500 1372 0,'0'0'62'0,"0"0"-52"15,0 0 33-15,0 0 28 16,0 0-52-16,0 0-6 16,26 75 18-16,-10-24-22 15,4 7 24-15,3 9-22 16,-3 4 3-16,-1 3 3 16,-12 6-9-16,0-4 6 15,-7 0-9-15,0-5-5 0,0-6 6 16,0-5-6-16,-5-10 0 15,5-4-1-15,0-8-6 16,0-5-11-16,0-5-20 16,8-11-25-16,2-5-16 15,-10-12-84-15,0 0-464 16</inkml:trace>
  <inkml:trace contextRef="#ctx0" brushRef="#br0" timeOffset="3709.17">24600 3182 1329 0,'0'0'208'16,"0"0"-190"-16,0 0-18 15,0 0 61-15,0 0-32 16,0 0-15-16,131-40-14 16,-93 26 5-16,-2 1-5 15,-2 1-43-15,-7 0-93 16,-9-2-489-16</inkml:trace>
  <inkml:trace contextRef="#ctx0" brushRef="#br0" timeOffset="4152.28">25288 2376 1369 0,'0'0'78'0,"0"0"-55"16,0 0-23-16,0 0 35 16,0 0 10-16,0 0 19 15,100 127-41-15,-60-58 4 16,-1 10 5-16,-2 8-19 0,-7 5 17 16,-4 2-27-1,-3-2 2-15,-10-3 1 0,-2-6-5 16,-4-9 1-16,2-14-2 15,-3-15-2-15,2-14-5 16,-4-15-6-16,2-7-14 16,-4-9-22-16,-2-7-72 15,0-29-96-15</inkml:trace>
  <inkml:trace contextRef="#ctx0" brushRef="#br0" timeOffset="4588.32">25764 2267 1462 0,'0'0'13'16,"0"0"17"-16,0 0-30 16,0 0 45-16,0 0 21 15,-20 129-31-15,2-61-16 16,-6 6 22-16,-3 8-21 16,-1 6-5-16,-10-3 4 15,-7-2-11-15,-1 1-2 16,-5-9-6-16,-1-5 0 15,-1-4 4-15,2-6-4 16,9-7-16-16,3-6-10 16,6-11-33-1,9-5-51-15,7-7-131 16</inkml:trace>
  <inkml:trace contextRef="#ctx0" brushRef="#br0" timeOffset="5127.75">25902 2896 1445 0,'0'0'2'0,"0"0"11"16,0 0 13-16,0 0 43 16,22 110 1-16,-22-64-40 15,0 0-5-15,0 2-8 16,0 0 12-16,-12-5-21 15,0 0-5-15,0-10 4 0,5-5-5 16,-4-7-2-16,4-7 0 16,6-3-32-16,-1-5-15 15,2-6-79-15,0 0-155 16</inkml:trace>
  <inkml:trace contextRef="#ctx0" brushRef="#br0" timeOffset="5331.12">26145 2985 1373 0,'0'0'118'0,"0"0"-112"0,0 0-6 16,0 0 37-16,0 0-5 15,0 0-16-15,-15 73-15 0,4-56 18 16,-8 0-12-16,-10 1-2 16,-1 0 10-16,-6 2-11 15,4 0-4-15,0-1 6 16,5-2-4-16,11-7 9 16,12 0-11-16,-2-6 4 15,6 1 1-15,0-2-5 16,0 1 0-16,0 0 30 15,6 3-18-15,6-1 8 16,3 4-5-16,1 0-4 0,6 2 5 16,-2 1-15-16,4-2-1 15,1-4 1-15,1-2 0 16,-3-1-1-16,-4-4-3 16,-6 0-17-16,-5 0 2 15,-6 0-34-15,-2 0-45 16,0-9-145-16</inkml:trace>
  <inkml:trace contextRef="#ctx0" brushRef="#br0" timeOffset="5690.87">26181 3198 1604 0,'0'0'0'0,"0"0"12"16,0 0 45-16,0 0-22 16,0 0-11-16,0 0-22 15,51-7 8-15,-26 0 7 0,1 5-15 16,2-2 12-16,-1 0-14 15,-1 1 0-15,-2 0-1 16,-8 0 1-16,-3 1-14 16,-2 1-6-16,-7 1-26 15,-2-3-12-15,-2-1-95 16,0-1-367-16</inkml:trace>
  <inkml:trace contextRef="#ctx0" brushRef="#br0" timeOffset="6058.9">26537 3019 1271 0,'0'0'243'16,"0"0"-236"0,0 0 28-16,0 0 57 0,0 0-46 15,0 0-45-15,9 6 2 16,-8 14 8-16,1 9 1 16,-2 7 5-1,0 4-9-15,0 1-5 0,-2 1 8 0,-8-4-11 16,3-1 0-16,-5-2-1 15,0-2 2-15,2-6-1 16,1-1 0-16,5-8-3 16,2-5 0-16,2-7-31 15,-2-5-45-15,-4-1-94 16,1-1-971-16</inkml:trace>
  <inkml:trace contextRef="#ctx0" brushRef="#br0" timeOffset="8121.94">27091 2688 1510 0,'0'0'0'0,"0"0"0"16,0 0 27-16,0 0 31 15,0 0-34-15,0 0 1 0,119 7 17 16,-70-7-30 0,-7 0-4-16,7 0 0 0,-7 0-6 15,0 0-2 1,-4-4 0-16,-2 1-10 0,-10 1 1 16,-9 2-46-16,-6 0-38 15,-11 0-58-15,0-4-331 16</inkml:trace>
  <inkml:trace contextRef="#ctx0" brushRef="#br0" timeOffset="8384.71">27370 2533 711 0,'0'0'764'15,"0"0"-764"-15,0 0 0 0,0 0 39 16,0 0 10-16,0 0-44 16,0 88 39-16,-4-34-9 15,-7 0-7-15,6 4-7 16,-7-3-12-16,-1-3-8 15,3-7 7-15,7-3-8 16,-5-7-7-16,8-6-14 0,0-9-44 16,0-13-75-16,13-7-155 15</inkml:trace>
  <inkml:trace contextRef="#ctx0" brushRef="#br0" timeOffset="8834.33">28125 2326 1477 0,'0'0'0'0,"0"0"0"0,0 0 50 15,0 99 42-15,-13-43-56 16,-1 12-9-16,0 7 4 16,-2 3-12-16,0 5 1 15,-5-4-16-15,4-2-3 16,-2-5 10-16,1-8-11 15,4-7-3-15,2-13-1 16,3-14-3-16,4-11-10 16,5-12-24-16,-2-7-41 15,-3-7-64-15,5-28-561 16</inkml:trace>
  <inkml:trace contextRef="#ctx0" brushRef="#br0" timeOffset="9511.53">28095 2195 540 0,'0'0'1033'0,"0"0"-1031"0,0 0-2 15,0 0 68-15,0 0-40 16,0 0-15-16,113-78-12 16,-73 71 17-16,3 6-13 15,-1 1-4-15,-3 0 8 16,-1 2-7-16,-3 13 0 16,-5 3-2-16,-4 7 0 15,0 3 1-15,-5 10-1 16,-5 3 0-16,-7 4-1 15,-9 5 2-15,-2-2 4 16,-29 5-5-16,-8-2 2 16,-1 1 2-16,-5-3-4 15,-5-4 0-15,-3-3 0 0,3-3 1 16,3-12-2-16,8-7 1 16,18-10 0-16,3-4-4 15,15-4 4-15,3-2 0 16,0 0-3-16,0 0 3 15,0 0 0-15,24 0-4 16,13-10 4-16,7-5-4 16,5 0 4-16,3 4-12 15,-1 7 8-15,0 4-9 16,-10 0 4-16,-1 6 2 0,-6 13 7 16,-8 1-1-1,-6-1 1-15,0 4 0 0,-13-3 11 16,1 0-3-16,-4 3-1 15,-4-1-3-15,0 2-4 16,-16 1 20-16,-12 1-17 16,-11 6 2-16,-7-3 7 15,-9 0-7-15,-1-1-2 16,-10-7-3-16,2-2 1 16,3-8 0-16,6-5-1 15,10-6 0-15,11 0 1 16,8 0-1-16,7 0 0 15,5-8-8-15,7-4-23 16,7-5-13-16,0-2-134 16</inkml:trace>
  <inkml:trace contextRef="#ctx0" brushRef="#br0" timeOffset="27333.09">29184 1878 1381 0,'0'0'12'0,"0"0"-11"16,0 0-1-16,0 0 40 16,0 0-6-16,0 0-29 0,0 6 17 15,0 14-21-15,0 14 30 16,0 16 2-1,0 21-11-15,-9 19 5 0,-8 12-19 16,-10 12-8 0,1 2 9-16,0 0-7 15,-1-5-2-15,-4-6 0 0,11-8 4 16,0-11-2-16,10-12-2 16,4-10 0-16,6-4 10 15,0-10-10-15,0-7 0 16,2-10-1-16,10-11 2 15,0-8-5-15,4-7 3 16,3-5-4-16,1-2 1 16,2-3-6-16,6-22 6 0,0-16 3 15,6-11-7-15,-4-10 2 16,4-10-12-16,-4-4 1 16,0-2 8-16,1-2-10 15,-5 5 11-15,-1 0 2 16,-7 2 12-16,2 0-2 15,-3 0-4-15,1 5 1 16,0 5 13-16,0-4-11 16,-2 4 1-16,3 6 8 15,-7 5-11-15,2 16 7 16,-7 4-4-16,0 9-4 16,-3 7 15-16,-2 3-9 0,0 4 4 15,2 2 3-15,-4-4-12 16,0 0 11-16,2-4-10 15,0-1-1-15,0 3 7 16,-2 5-6-16,2 5-2 16,-2 3 14-16,0 0-8 15,0 0 11-15,0 0-17 16,0 0 2-16,0 0-5 16,0 0 3-16,0 16-2 15,-12 16 0-15,-5 17 4 16,0 18 2-16,3 15-4 15,-5 13 0-15,3 5 7 0,-2-5-7 16,2-2 1-16,-3-9 0 16,3-9 3-16,-2-1 3 15,5-9-7-15,6-3 0 16,5-2 7-16,2-1-7 16,0-3 0-16,0-5-1 15,0-6 7-15,7-5-6 16,4-8 0-16,-3-6 0 15,0-6-3-15,-2-6 3 16,-1-5 0-16,3-1-2 16,-5-3 5-16,6-2-5 15,-6-1 2-15,8-2-10 16,-7 0 4-16,-1 0-36 16,4 0-8-16,-7-10-52 15,0-9-347-15</inkml:trace>
  <inkml:trace contextRef="#ctx0" brushRef="#br0" timeOffset="27747.8">29669 2813 1190 0,'0'0'316'0,"0"0"-316"16,0 0 0-16,0 0 13 16,0 0 21-16,0 103 5 15,0-58 0-15,0 1-31 16,0 5 2-16,-2-4 18 16,-6-6-14-16,0-5 3 0,0-6-17 15,2-6 0-15,-2-6 1 16,4-3-1-16,-3-4-2 15,4-2-11-15,-1-2-35 16,4-3-31-16,0-2-89 16,0-2-359-16</inkml:trace>
  <inkml:trace contextRef="#ctx0" brushRef="#br0" timeOffset="28396.56">29885 2916 1457 0,'0'0'21'0,"0"0"-15"16,0 0 69-16,0 0-22 15,0 0-40-15,0 0-2 16,0 5-11-16,-9 11 2 16,-5 7 2-16,-7 0-4 15,1-3 0-15,-4 0 2 16,0-2 1-16,6-4-1 16,-5-3-2-16,8-2 0 15,4-3-2-15,7-4 2 0,-1-2 0 16,5 0-2-1,0 0 6-15,0 0-4 16,0 0 0-16,0 0 0 16,0 0 2-16,0 0-2 0,0 2 0 15,0-2 6-15,0 2-6 16,0 5 6-16,0 2-2 16,7 5-4-16,7 5 27 15,0-1-27-15,1 0 7 16,-2-2 3-16,0 0-8 15,-1-4 5-15,0-1-7 16,-2-1 0-16,-2-3 3 0,0 2-3 16,1-5 0-16,-4-2 1 15,-1-2 2-15,1 3-3 16,-5-3 0-16,0 0 0 16,1 0 0-16,-1 1 0 15,2-1 0-15,-2 0-2 16,0 1 0-16,2-1 0 15,-2 0-13-15,0 3-36 16,0 3-30-16,0 1-133 16,0-2-1119-16</inkml:trace>
  <inkml:trace contextRef="#ctx0" brushRef="#br0" timeOffset="41698.33">30159 3142 1193 0,'0'0'0'0,"0"0"4"16,0 0 37-16,0 0 14 16,0 0-18-16,0 0 18 15,0 0-45-15,0 0 16 0,-12-5 11 16,9 4-21-1,-4 1-5-15,4 0-11 0,0 0 0 16,-2 0 31-16,2 0-24 16,1-2 6-16,2 2 9 15,-2-1-9-15,-3 1 13 16,0 0-15-16,-4-2-9 16,2-1 9-16,-7 1-11 15,3 1 0-15,1-1 1 16,2 2 0-16,2-2 4 15,2 2-5-15,-1 0 0 16,4 0 10-16,-3 0-10 16,2-2 0-16,-2 2 4 15,4 0-2-15,-2 0 3 16,-1 0-5-16,3 0 2 0,0 0 4 16,0 0-6-16,0 0 0 15,0 0 10-15,0 0-10 16,0 0 7-16,0 0-7 15,0 0 1-15,0-2 1 16,0 2-2-16,0 0-3 16,9 0 2-16,5 0 2 15,6 0-2-15,2 0 1 16,-1 0 0-16,-7 2 0 16,-2 0 0-16,-6-2-6 15,1 0-16-15,-7 0-119 16,0-6-415-16</inkml:trace>
  <inkml:trace contextRef="#ctx0" brushRef="#br0" timeOffset="42281.2">30451 3006 722 0,'0'0'718'0,"0"0"-718"16,0 0-13-16,0 0 13 15,0 0 55-15,0 0-55 16,6 6 0-16,-6 14 5 16,0 6 35-16,0 10-5 15,0 4-9-15,0 5 0 16,0 4 14-16,-12 0-31 15,1-2 2-15,-1-8 3 16,7-6-10-16,-8-9-4 16,7-6 0-16,2-5-6 15,2-4-6-15,-7-7-98 0,4-2-214 16</inkml:trace>
  <inkml:trace contextRef="#ctx0" brushRef="#br0" timeOffset="51875.91">22594 5493 1506 0,'0'0'7'15,"0"0"-1"-15,0 0 22 16,0 0 10-16,0 0-38 15,0 0 2-15,0 0 6 16,0 0-2-16,79 75 14 16,-67-31-7-16,-1 16-7 15,-11 13 19-15,0 9-21 16,-7 3-2-16,-9-7-2 16,2-8 4-16,8-17-4 15,6-15 0-15,0-14 0 16,0-11-7-16,8-10 7 0,14-3-4 15,8-16 2 1,13-30 4-16,6-18-7 0,1-8-1 16,-5-4-16-16,-9 2 17 15,-3-1-12-15,-11 2 2 16,-3 3 13-16,-6 4 0 16,-8 9 2-16,1 6 2 15,-4 8 3-15,0 10 23 16,0 7-15-16,-2 14-1 15,0 5 6-15,0 7-11 16,0 0 12-16,0 0-19 16,0 0 2-16,1 3-4 15,4 18 2-15,-1 18 0 0,-4 14-1 16,0 19 4-16,0 13-1 16,0 13-2-16,-9 9 1 15,-9 12 11-15,-2 2-10 16,-2 7-2-16,-4 0 6 15,3 1-5-15,2-3 7 16,8-5-8-16,6-14 0 16,-4-12 3-16,4-8-3 15,2-7 0-15,-8-5-3 16,1-11 6-16,-4-6-4 16,-8-8 1-16,-2-9 0 15,-11-9 2-15,-7-7-2 16,-19-12 0-16,-12-13-1 15,-4 0-16-15,0-32 2 0,4-17-19 16,18-11-22-16,13-8-46 16,16-2-176-16</inkml:trace>
  <inkml:trace contextRef="#ctx0" brushRef="#br0" timeOffset="52369.95">23308 6314 1408 0,'0'0'61'0,"0"0"-56"0,0 0 52 16,0 0 6-16,0 0-39 15,0 0-6-15,30 142 5 16,-27-69-7-16,-3 0 18 16,0 2-24-16,0-4-4 15,-3-8 5-15,-12-13-10 16,3-10 2-16,1-14-3 15,8-13-20-15,3-13-10 16,0 0-73-16,0-31-103 16,3-18-916-16</inkml:trace>
  <inkml:trace contextRef="#ctx0" brushRef="#br0" timeOffset="52760.67">23605 6335 1421 0,'0'0'54'0,"0"0"-51"16,0 0 46-16,0 0 3 15,0 0-20-15,0 0-30 16,0 18 22-16,0 2-23 16,-10 6-1-16,-15 3 10 15,-9 2-7-15,0 2 1 16,-5-4-4-16,3-2 1 15,9-5 1-15,6-7-2 0,14-8 0 16,3-4 11-16,4-1-7 16,0 3 0-16,0 1-2 15,4 6 6-15,12 0 23 16,0 3-28-16,8-2 6 16,1 1 6-16,-2 0-11 15,-2 3 3-15,1-1-7 16,3-1 1-16,1 0 2 15,-3-3-3-15,-6-1-7 16,6-4-6-16,-9 1-30 16,-2-6-69-16,-8-2-214 15</inkml:trace>
  <inkml:trace contextRef="#ctx0" brushRef="#br0" timeOffset="53164.31">24106 5946 1514 0,'0'0'30'16,"0"0"-28"-16,0 0 60 16,0 0-8-16,0 0-41 15,0 0-9-15,59 0 33 16,-18 0-17-16,3 0-7 15,5 0 8-15,0 0-15 16,-7 0-3-16,-3-2-3 16,-5-3 1-16,-12 2-9 15,-6 3-10-15,-10 0-17 16,-6 0-33-16,-2 0-98 16,-26 0-586-16</inkml:trace>
  <inkml:trace contextRef="#ctx0" brushRef="#br0" timeOffset="53396.37">24171 6282 1573 0,'0'0'6'16,"0"0"2"-16,0 0 80 0,0 0-55 15,138 0-4-15,-97-8-24 16,-3 1-1-16,-1 1-2 16,-9-1-2-16,-4-2-13 15,-10-1-37-15,-10-5-146 16</inkml:trace>
  <inkml:trace contextRef="#ctx0" brushRef="#br0" timeOffset="57625.54">25542 5448 989 0,'0'0'378'15,"0"0"-374"-15,0 0 36 16,0 0 40-16,0 0-18 16,0 0-55-16,0 0-6 15,-8 7 13-15,8-2-1 16,0 9-1-16,0 14-8 0,0 18 16 15,0 15 21 1,-2 16-30-16,-5 15-1 0,0 6 13 16,-12 7-9-16,-1 5-2 15,-6-7-12-15,-2-10 4 16,-3-9 0-16,6-12-4 16,6-11 0-16,3-6-2 15,-5-8 2-15,11-11-5 16,4-10-25-16,-1-11-21 15,7-10 2-15,0-5-82 16,6-17-91-16,3-26-479 16</inkml:trace>
  <inkml:trace contextRef="#ctx0" brushRef="#br0" timeOffset="57919.39">25542 6063 1346 0,'0'0'17'16,"0"0"-10"-16,0 0 75 15,0 0-23-15,107 0-2 16,-68-3-16-16,5-11-6 15,8-6-25-15,1 5-3 0,-2 0 9 16,-7 3-7-16,-9 4-7 16,-2 1-2-16,-7 1 2 15,-1-1-10-15,-10 1 8 16,-2 1-42-16,-8-4-60 16,-5 0-192-16</inkml:trace>
  <inkml:trace contextRef="#ctx0" brushRef="#br0" timeOffset="58341.15">26185 5440 1517 0,'0'0'0'0,"0"0"0"16,0 0 31-16,0 0-8 16,0 0 12-16,23 118-9 15,-20-67-20-15,-3 12 16 16,0 6-9-16,0 9 2 0,-5 9 13 15,-20 3-13 1,-1 3 5-16,-9-2-11 0,4-2-9 16,-6-3 10-1,2-9-10-15,9-11 0 0,8-11 0 16,4-13 0-16,4-15-1 16,8-11-11-16,2-10-23 15,-2-6 6-15,-2 0-42 16,-3-16-67-16,-5-19-236 15</inkml:trace>
  <inkml:trace contextRef="#ctx0" brushRef="#br0" timeOffset="58871.9">26722 5464 1494 0,'0'0'0'16,"0"0"0"-16,44 95 29 15,-15-37 23-15,8 11 0 16,1 10-12-16,0 6-14 16,-6 3-12-16,-4 0 21 15,-7 1-31-15,-3-4 2 0,-1-9-6 16,-9-5 1-16,2-8 2 16,2-9-3-1,-2-5 0-15,-2-7-9 0,4-2 8 16,-3-1-16-16,-4-6-1 15,1-9 2-15,-2-14-114 16,-4-10-49-16,0-30-771 16</inkml:trace>
  <inkml:trace contextRef="#ctx0" brushRef="#br0" timeOffset="59287.76">27240 5262 409 0,'0'0'1066'0,"0"0"-1066"16,0 0 0-16,0 0 31 16,0 0 10-16,0 0-1 15,-12 144-5-15,-6-77-13 0,-7 7 28 16,-5 8-23-16,-8 3-6 16,-9 2 9-16,-8 2-19 15,1 2 3-15,-3 0-1 16,0 1-11-16,6-3 4 15,8-6-6-15,4-4-4 16,2-8 2-16,13-13-19 16,1-10-3-16,8-15-1 15,-3-10-19-15,-7-10-15 16,0-7-86-16,2-6-191 16</inkml:trace>
  <inkml:trace contextRef="#ctx0" brushRef="#br0" timeOffset="60474.86">27532 5995 1407 0,'0'0'0'0,"0"0"9"16,0 0 17-16,0 0 31 16,0 103-1-16,0-52-33 15,-11 4 14-15,0 3 12 16,-4-1-17-16,0-1-14 16,-6-3 2-16,3-4-10 0,-1-5 4 15,5-4-14-15,2-6 0 16,6-4 2-16,-2-8-2 15,4-8 0-15,2-4-2 16,2-5 3-16,0-4-2 16,0-1-10-16,0 0-8 15,0-1 16-15,0-24-18 16,14-16 6-16,12-12 1 16,7-9-31-16,1 6-22 15,3 9 9-15,1 8 38 16,-5 10 17-16,-1 5-3 15,-5 8 6-15,-3 6 4 0,-5 3-2 16,2 7 10-16,-5 0 10 16,0 0-13-16,-2 4 16 15,0 5-17-15,-5 1 8 16,-5-2 5-16,-4 1-4 16,0 0 1-16,0 2-3 15,-7 2-9-15,-14 2 13 16,-8 1-18-16,-1-1-1 15,-9 3 1-15,1-7 5 16,6 0-11-16,5-2 5 16,9-3-2-16,6-4-5 15,10-1 6-15,-3-1 1 16,5 0-3-16,0 0 2 0,0 0-1 16,0 0 2-16,0 0 0 15,0 0 10-15,7 0-10 16,3 6 6-16,4 3 11 15,0 9-4-15,6 3 9 16,3 4-7-16,2 0-15 16,2-1 7-16,1-3-7 15,4-4 0-15,-7-2 1 16,2-6 2-16,-6-2-1 16,0-4-2-16,-5 0 0 15,-5-2-5-15,-1-1 5 16,-7 3-13-16,1-3-6 0,1 0-34 15,-5 0-79 1,0 0-364-16</inkml:trace>
  <inkml:trace contextRef="#ctx0" brushRef="#br0" timeOffset="77498.39">30234 13325 1352 0,'0'0'0'15,"0"0"-9"-15,0 0 9 16,0 0 50-16,0 0-18 16,0 0-9-16,0 0-6 15,0 0 15-15,0-1 8 16,0 1-24-16,0 0 18 16,0 0-16-16,0 0-8 15,2 0 5-15,5 12-13 16,4 0 2-16,1 6-4 0,3-3 2 15,0-3 2-15,2 4-4 16,-3-3 0-16,2-1 4 16,-1 0-4-16,-1 0 3 15,0-1-3-15,0 0 3 16,3 2 3-16,-2-2-5 16,4 2-1-16,3-1 8 15,3-1-8-15,0 3 3 16,0-5-3-16,-1 2 3 15,3-2 3-15,-7-3-6 16,4 4 0-16,-1-5 7 16,2 4-5-16,2-3 0 0,4 0 6 15,1 1-7 1,0-2 18-16,1-2-19 16,-3 2 0-16,0-2 10 15,1-2-10-15,-5 2 6 0,4-2-6 16,0 2 1-16,1 0 11 15,-3-1-12-15,0 2 0 16,-1-1 3-16,-1-1-1 16,-2 2-3-16,3-2 1 15,-3-2 0-15,3 1 1 0,-1-1-1 16,0 0 0 0,3 0 4-16,2 0-2 15,2 0-1-15,-1 0-1 16,3 0 2-16,0 0 5 0,-3-3-7 15,0-1 0 1,5-1 2-16,-11-1-2 0,13-1 0 16,-7-2-1-16,2 1 2 15,7-2-1-15,-4-2 0 16,-4-1 0-16,5-3 2 16,0-1-2-1,-4-3 0-15,2-1-1 0,1-4 2 16,-3-3-1-16,3-3 0 0,-1-2 0 15,0 0-1 1,-1-4 2-16,-1 1-1 16,0 1 0-16,-2 3 0 15,-7-1 2-15,-1 2-2 16,-3 0 0-16,-5-1 0 0,-4-1 1 16,-2-1-2-16,-1 0 1 15,-5 0 0-15,-1-2-1 16,-3-3 1-16,0 5 0 15,0 2 1-15,0 3-1 16,-1 2 0-16,-9 2 0 16,-5 1 4-16,1-3-3 15,0-1-1-15,-4-2 0 16,0 2 5-16,-4-3-5 16,-5 0 3-16,3 2-6 15,-1 1 7-15,-1 1-3 16,-2 3-1-16,-5-1 0 15,-3-1 6-15,-1 3-5 16,-1-1-1-16,2 2 0 16,0 2 2-16,-2 1 0 0,0-1-2 15,4 4 0-15,-3 1 2 16,-1-3 1-16,-2 5-4 16,-7-2 1-16,-2 2 0 15,1 2-2-15,-4 2 2 16,1-1 0-16,2 3-4 0,6 2 5 15,-3-1-1-15,5 1 0 16,3 4 2-16,-2-2-6 16,1 3 4-16,1 0 0 15,-5 0-2 1,3 0 3-16,-7 0-1 0,-2 0 0 16,3 7 0-16,-3 3 3 15,6-2-3-15,-1 0 0 16,6 1-3-16,3 1 4 15,3-2-1-15,3 2 0 16,-1-2 1-16,0 3-3 16,0-2 2-16,0 3 0 15,-1-1 4-15,1 2-3 16,3-1-1-16,1-2 0 16,3 1 0-16,3 1-1 0,2-3 1 15,2 2 0-15,-1 0-2 16,4 0 2-16,-6 4 0 15,0-1-1-15,-4 4 5 16,-2 0-8-16,1-1 4 16,-1 1 0-16,4-7 0 15,2 2 4-15,-1-1-4 16,6 2 0-16,-4 0 1 16,1-2-6-16,4 0 5 15,-4 1 0-15,1 0 3 16,-2 6-3-16,1-4-3 0,-1 0 3 15,-2-3 0 1,6 0-1-16,-4 2 1 0,3-3 0 16,3-1 1-16,7 0-1 15,-4 1 0-15,3-2-1 16,0 1 2-16,-1 3-1 16,-6 0 0-16,3 0 0 15,-1 1 0-15,6-1 0 16,-5 1 0-16,1-1-1 15,3 2 2-15,4 1 0 16,-4 0-1-16,2 3 0 16,2-3-3-16,2 2 4 15,0 0-1-15,0 0 0 16,0 5 1-16,0-1 1 16,0-3-2-16,6-2 0 15,4 0 2-15,1-1-2 0,1 0 0 16,-4 1-1-16,2-3 3 15,0 3 1-15,1 0-3 16,-6-3 0-16,5 2 5 16,3-3-3-16,0 1-2 15,2 1 0-15,2-1 5 16,0 1 3-16,5-3-8 16,0 1 0-1,-1 1 0-15,-1-1 3 16,-1-1-2-16,-2-1-1 0,1 0 0 0,2 1 6 15,-5 0-6-15,6-1 0 16,-6-1 0-16,4 0 2 16,0-1-2-16,-6-3 0 15,4-1 2-15,-6 0-1 16,0 2-1-16,1-5 0 16,-8 0 1-16,-1 0-1 15,-1 0 0-15,4-2-1 16,-5 0-13-16,3 0 4 15,-2 0-47-15,-2-23-74 16,-7-4-667 0</inkml:trace>
  <inkml:trace contextRef="#ctx0" brushRef="#br0" timeOffset="79844.07">26005 13967 1521 0,'0'0'0'0,"0"0"0"0,0 0 28 15,0 0-2-15,0 0-15 16,0 0 4-16,-20-55-14 16,10 38 0-16,-3-3 28 15,0 2-19-15,-2-4-6 16,-5-2 6-16,2 3-5 16,-6-1 13-16,-1 2-18 15,0 4 0-15,0 1 12 0,-1 4-6 16,-4-1 1-16,2 2 3 15,-8 2-9-15,8-2 16 32,-5 1-15-32,5 0 1 0,0-1 6 0,0 1-8 15,1 0-1-15,1 2 2 16,1 1 1-16,4-1 2 0,1 4-5 16,-5 1 0-1,2-1 12-15,-1 0-12 0,-4 3 1 16,0-2-1-16,1 2 4 15,-1-3-5-15,6-1 1 16,6 4 0-16,-3 0 1 16,2 0-1-16,-4 0 0 15,1 0-1-15,-5 0 2 16,-1 0-2-16,1 3 1 16,0 3 0-16,2 0 0 15,3-1 0-15,-4 3 0 16,-1 0 0-16,2-1 2 15,0 2-5-15,3-1 3 16,-5 4 0-16,3 2 1 16,4-2-1-16,-4 4-1 15,5-4 0-15,-4 1 1 16,8 0-1-16,1 1 1 0,-1-1 0 16,6 2 1-16,-6 1-1 15,5 4-1-15,-2 2-1 16,5 5 4-16,-5 4-3 15,5 3 1-15,3-2 0 16,-4-3-1 0,2-1 1-16,4-7 0 0,0 2 0 15,0-2 1-15,0 4-3 0,0-1 2 16,0 3 0 0,2 2 3-16,0-3-3 0,0 1 0 15,2-1 0-15,-2 0 1 16,0-4-1-16,6 1 0 15,-2 0 0-15,4 0-3 16,4-3 5-16,0 0-2 16,7 1 0-16,-5 0 4 15,0-1-6-15,0 0 2 16,3-2 0-16,-5-2 4 16,0 2-4-16,0-1 0 15,2-3-3-15,5 2 6 16,-1 1-1-16,2-4-2 15,6 3 0-15,4-2 5 16,-4-3-4-16,3-1-1 0,0-1 0 16,-2-2 3-1,-5-2-4-15,-5 3 1 16,4 0 0-16,1-3 3 16,-5 1-3-16,5 0 0 15,0-2 4-15,4-1-1 16,7-3 7-16,2 3-10 0,-4-3 0 15,2 0 8-15,2 0-8 16,-9 0 0-16,-1 0-2 16,-3 0 7-16,-7-3-3 15,4 0-2-15,-7 0 0 16,4-1 4-16,3-1-4 16,-4-3 0-16,6 5 0 0,1-6 4 15,3-1-2-15,-3 0-2 16,3-6 0-16,-1 2 4 15,-4-1-3-15,4-2-1 16,-2 1 0 0,-1-1 3-16,-1 2-3 0,-5 4 0 15,-4 0 0-15,0 0 1 16,1-2-1-16,0-1 0 16,0-8-1-16,5-2 2 15,-6-1 0-15,2-2-1 16,-1 3 0-16,-2 1-1 15,-2 2 3-15,-6 3-2 0,0-1 0 16,-3 3 2-16,-1-1 0 16,0-2-2-16,0 2 0 15,0-3 1-15,-9-2-1 16,-8-5 0-16,3 3 0 16,7 5 4-16,-4 2-3 15,8 6-1-15,-4 0 0 16,4 4 0-16,-4-2 0 15,1 4 0-15,4-4 0 16,-6 3 3-16,4 2-3 16,-4-3 0-16,4 4 0 15,-3-3-2-15,5 6 2 16,2 0 0-16,0 0-3 16,0 0 5-16,0 0-9 0,0 0-8 15,-1 0-32-15,-3 0-53 16,-9 0-281-16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2D0A2-B8BC-434E-B17B-401F42D3BBA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B69FD-A065-42DA-BF45-430481FA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13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3F01-1371-41AE-8969-EBA580EC5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C9C700-5C26-4BEB-9ADB-363F49C7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B9C69-2F13-4157-92AA-A3143EC5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4AA-8483-4AF3-9E3F-A5B8DA3E3351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85275-902F-4251-9A27-A08E4D2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16500-891E-4BC6-8F61-9CE4BE17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D7BCC-3EFD-4156-A971-4771B703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CD4C0-89DD-4260-BADC-A36A07B1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8DC1-4560-432D-B3BC-2B263CD8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471E-293C-48CD-970B-F3552B028FAE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5B5D1-FED7-46AE-9E3F-5E8979A7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4F465-37B6-4453-9C2E-ECD8C266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0AFAA2-2910-4164-BEC7-737D4CF21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B64D21-7345-43DE-83D2-C40AE8E3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DFD26-DE46-440B-861B-39AE3A76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42E6-6519-44F2-9CB4-0D98E5BA939A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82E13-3EAE-480E-947A-A33E45AB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5041A-E17A-4781-BF2C-520F709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61791-1FE1-44AF-AFD8-EAAA32AC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7EFB-2E5B-4B84-A290-3F74BA51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710D3-3761-4187-8C59-1121A90C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D993-8B54-4BAD-AE84-0CF98E31244D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12F38-3602-4BEC-A806-45ACCB68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865C7-6499-4ACB-8DAC-4C1A61A2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4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E7642-5165-4A8C-A561-45593F3F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6C0D0-B579-45CC-A2DD-26A1A8AD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61DDC-8819-4842-BF66-6A3F5CC0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6BC-FA52-4DA4-BB55-453788D249ED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FD791-B683-4F67-8608-5D2DBE9F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F8D9B-F8C0-48C0-8449-D663B2ED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4F01-1164-47C7-9D1D-7B5FB309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746C8-C9F2-4867-B828-FC3BD0D61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6806E-363F-425F-9CC2-9A652A7F1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BBA1C-78FE-49A4-8BF9-F512AD67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3C18-6B67-4CBA-BFA6-53889CE9EC50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A3108-C9B6-4138-813A-FFEFCB23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6400C-7AC6-4CA4-B55E-67F7D37C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50413-A1A7-4DE3-B04E-E77CA716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F5569-7CDC-43CA-B333-A25832E6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A7F6E0-58FB-4828-8FF3-AAD487A7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DA4D66-2E6F-4916-B8B0-47A28B821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683EBF-102E-44B2-A36D-FA8D0E83C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4666C-26DE-4264-97B2-C6F788E9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4E3F-7C3C-4A58-9729-DC1E043F230C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6B1D0-587B-467F-B1C3-60BED349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FA439-9AC1-4099-91EE-863AA67B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B6590-0CBB-4DAF-9F7E-6F927574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7A9806-943B-4490-B9F5-257E0192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860-A68B-48B2-90D9-5AE652F58230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62D071-0F05-4185-885F-C6011622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DE325F-077D-4FD7-998D-FF0CFB0E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5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3A61CF-B54D-4633-B88F-EA6E5E8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D926-991A-4406-9BFC-71E4ED4B5973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EC2CDE-A7D8-418D-9F75-81351B1F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9FCC1-7A6E-408C-8863-998C8B63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C1DB3-8D02-4251-A6B5-444E4E32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3F0A5-8C1B-4B14-827A-97A619DA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6CD45-901B-468D-BA12-F38538389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AF69D-833A-4F83-B8A3-80DD2DF9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BA-DEBE-4D29-BB7E-08FB67B3E732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B2212E-8B34-42C2-8B63-9631FB68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87912-6E8A-432A-BCFB-937EFEEE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291DA-7163-4722-BA96-76AF2121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240AE6-65DC-4FA4-A691-BB17FDF57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E0489-B847-4B33-821D-A5D678D8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6D547-653A-4F3D-880B-B6FAB8FA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D8F0-476F-4FCC-82A0-E349760EC515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B9BAE-F0B8-49AF-A5E7-A6FB8196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80441-9B35-4D53-B7BF-46220CFA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55C3B-9267-433C-82B4-4DA98880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0FB76-5293-4F73-92B1-E2030987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EE4AB-DF22-4EE8-BB95-1D7424AEC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64403-C3A5-4FCE-AAA8-8C046813FEDD}" type="datetime1">
              <a:rPr lang="en-US" altLang="zh-CN" smtClean="0"/>
              <a:t>6/23/2021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EA6E7-36E8-41AD-9D46-399BB34B2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9D509-5223-4B77-B9D5-4FFF78662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83DC-817C-4C17-A943-DD5ACFB6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39.png"/><Relationship Id="rId4" Type="http://schemas.openxmlformats.org/officeDocument/2006/relationships/customXml" Target="../ink/ink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25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8.xml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customXml" Target="../ink/ink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customXml" Target="../ink/ink3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5" Type="http://schemas.openxmlformats.org/officeDocument/2006/relationships/image" Target="../media/image64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customXml" Target="../ink/ink34.xml"/><Relationship Id="rId14" Type="http://schemas.openxmlformats.org/officeDocument/2006/relationships/customXml" Target="../ink/ink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image" Target="../media/image6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hyperlink" Target="https://baike.so.com/doc/4727955-4942799.htm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baike.so.com/doc/7527772-780186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so.com/doc/3390106-3568658.html" TargetMode="External"/><Relationship Id="rId5" Type="http://schemas.openxmlformats.org/officeDocument/2006/relationships/hyperlink" Target="https://baike.so.com/doc/6144874-6358051.html" TargetMode="External"/><Relationship Id="rId4" Type="http://schemas.openxmlformats.org/officeDocument/2006/relationships/hyperlink" Target="https://baike.so.com/doc/1094181-1157755.html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4.png"/><Relationship Id="rId4" Type="http://schemas.openxmlformats.org/officeDocument/2006/relationships/customXml" Target="../ink/ink8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9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customXml" Target="../ink/ink15.xml"/><Relationship Id="rId7" Type="http://schemas.openxmlformats.org/officeDocument/2006/relationships/image" Target="../media/image28.png"/><Relationship Id="rId12" Type="http://schemas.openxmlformats.org/officeDocument/2006/relationships/customXml" Target="../ink/ink1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33.png"/><Relationship Id="rId10" Type="http://schemas.openxmlformats.org/officeDocument/2006/relationships/customXml" Target="../ink/ink17.xml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customXml" Target="../ink/ink2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20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DD35CF0-ADA3-4191-BAA6-F4D8324CB02F}"/>
              </a:ext>
            </a:extLst>
          </p:cNvPr>
          <p:cNvGrpSpPr/>
          <p:nvPr/>
        </p:nvGrpSpPr>
        <p:grpSpPr>
          <a:xfrm rot="151174">
            <a:off x="1517499" y="2623015"/>
            <a:ext cx="9157003" cy="2708116"/>
            <a:chOff x="8264324" y="3035592"/>
            <a:chExt cx="3470196" cy="2693876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EA7FCB2-24F0-421A-A2D6-75263F9CDF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821" t="2312" b="15433"/>
            <a:stretch/>
          </p:blipFill>
          <p:spPr>
            <a:xfrm>
              <a:off x="8287473" y="3035592"/>
              <a:ext cx="3447047" cy="2693876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21CF36C-5DB1-4E36-AA6E-FB2D6573534F}"/>
                </a:ext>
              </a:extLst>
            </p:cNvPr>
            <p:cNvSpPr/>
            <p:nvPr/>
          </p:nvSpPr>
          <p:spPr>
            <a:xfrm>
              <a:off x="8264324" y="3213003"/>
              <a:ext cx="833377" cy="694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D6925D5B-DB05-47EF-9F2C-AD9A8D2E5B98}"/>
              </a:ext>
            </a:extLst>
          </p:cNvPr>
          <p:cNvSpPr/>
          <p:nvPr/>
        </p:nvSpPr>
        <p:spPr>
          <a:xfrm>
            <a:off x="10467049" y="4656425"/>
            <a:ext cx="1436914" cy="13749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2FFC02-BE49-4250-A90D-CD62C4BB2DF3}"/>
              </a:ext>
            </a:extLst>
          </p:cNvPr>
          <p:cNvSpPr txBox="1"/>
          <p:nvPr/>
        </p:nvSpPr>
        <p:spPr>
          <a:xfrm>
            <a:off x="1338583" y="1915219"/>
            <a:ext cx="90530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i="1" dirty="0">
                <a:solidFill>
                  <a:prstClr val="black"/>
                </a:solidFill>
                <a:latin typeface="Eras Bold ITC" panose="020B0907030504020204" pitchFamily="34" charset="0"/>
              </a:rPr>
              <a:t>Th</a:t>
            </a:r>
            <a:r>
              <a:rPr lang="en-US" altLang="zh-CN" sz="6000" i="1" dirty="0">
                <a:solidFill>
                  <a:prstClr val="black"/>
                </a:solidFill>
                <a:latin typeface="Eras Bold ITC" panose="020B0907030504020204" pitchFamily="34" charset="0"/>
              </a:rPr>
              <a:t>e  </a:t>
            </a:r>
            <a:r>
              <a:rPr kumimoji="0" lang="en-US" sz="6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K</a:t>
            </a: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alman Filter</a:t>
            </a:r>
            <a:endParaRPr kumimoji="0" lang="en-US" sz="6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0" name="Rectangle 8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4335A710-FF1E-48E6-8CC8-6F7301C50513}"/>
              </a:ext>
            </a:extLst>
          </p:cNvPr>
          <p:cNvSpPr/>
          <p:nvPr/>
        </p:nvSpPr>
        <p:spPr>
          <a:xfrm>
            <a:off x="9594935" y="4863231"/>
            <a:ext cx="1436915" cy="427709"/>
          </a:xfrm>
          <a:prstGeom prst="rect">
            <a:avLst/>
          </a:prstGeom>
          <a:solidFill>
            <a:srgbClr val="0451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51999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60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Source Sans Pro Black" panose="020B0803030403020204" charset="0"/>
              <a:ea typeface="Source Sans Pro Black" panose="020B0803030403020204" charset="0"/>
              <a:cs typeface="Source Sans Pro Black" panose="020B080303040302020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C0D1E7F-C22A-4D58-96EF-E482F6F5DF9A}"/>
              </a:ext>
            </a:extLst>
          </p:cNvPr>
          <p:cNvSpPr txBox="1"/>
          <p:nvPr/>
        </p:nvSpPr>
        <p:spPr>
          <a:xfrm>
            <a:off x="9594935" y="4869830"/>
            <a:ext cx="1937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white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S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lonna MT" panose="04020805060202030203" pitchFamily="82" charset="0"/>
                <a:ea typeface="微软雅黑" panose="020B0503020204020204" pitchFamily="34" charset="-122"/>
                <a:cs typeface="+mn-cs"/>
              </a:rPr>
              <a:t>peake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lonna MT" panose="04020805060202030203" pitchFamily="82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lonna MT" panose="04020805060202030203" pitchFamily="82" charset="0"/>
                <a:ea typeface="微软雅黑" panose="020B0503020204020204" pitchFamily="34" charset="-122"/>
                <a:cs typeface="+mn-cs"/>
              </a:rPr>
              <a:t>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 err="1">
                <a:latin typeface="Colonna MT" panose="04020805060202030203" pitchFamily="82" charset="0"/>
                <a:ea typeface="微软雅黑" panose="020B0503020204020204" pitchFamily="34" charset="-122"/>
              </a:rPr>
              <a:t>Yiran</a:t>
            </a:r>
            <a:r>
              <a:rPr lang="en-US" altLang="zh-CN" sz="2400" b="1" i="1" dirty="0">
                <a:latin typeface="Colonna MT" panose="04020805060202030203" pitchFamily="82" charset="0"/>
                <a:ea typeface="微软雅黑" panose="020B0503020204020204" pitchFamily="34" charset="-122"/>
              </a:rPr>
              <a:t> CHEN</a:t>
            </a:r>
            <a:endParaRPr lang="en-US" sz="2400" b="1" i="1" dirty="0">
              <a:latin typeface="Colonna MT" panose="04020805060202030203" pitchFamily="82" charset="0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1A4AFE3-3F3D-430A-A045-FF7E929CC5FF}"/>
              </a:ext>
            </a:extLst>
          </p:cNvPr>
          <p:cNvSpPr txBox="1"/>
          <p:nvPr/>
        </p:nvSpPr>
        <p:spPr>
          <a:xfrm>
            <a:off x="0" y="969965"/>
            <a:ext cx="4760409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51FD"/>
                </a:solidFill>
                <a:effectLst/>
                <a:uLnTx/>
                <a:uFillTx/>
                <a:latin typeface="Eras Demi ITC" panose="020B0805030504020804" pitchFamily="34" charset="0"/>
                <a:ea typeface="微软雅黑" panose="020B0503020204020204" pitchFamily="34" charset="-122"/>
                <a:cs typeface="Montserrat" panose="02000505000000020004" pitchFamily="2" charset="0"/>
              </a:rPr>
              <a:t>Chapter_5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451FD"/>
              </a:solidFill>
              <a:effectLst/>
              <a:uLnTx/>
              <a:uFillTx/>
              <a:latin typeface="Eras Demi ITC" panose="020B0805030504020804" pitchFamily="34" charset="0"/>
              <a:ea typeface="微软雅黑" panose="020B0503020204020204" pitchFamily="34" charset="-122"/>
              <a:cs typeface="Montserrat" panose="02000505000000020004" pitchFamily="2" charset="0"/>
            </a:endParaRPr>
          </a:p>
        </p:txBody>
      </p:sp>
      <p:sp>
        <p:nvSpPr>
          <p:cNvPr id="22" name="Rectangle 8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5DC60777-7F9D-4B12-9A3F-40D3E89B114E}"/>
              </a:ext>
            </a:extLst>
          </p:cNvPr>
          <p:cNvSpPr/>
          <p:nvPr/>
        </p:nvSpPr>
        <p:spPr>
          <a:xfrm rot="10800000">
            <a:off x="27096" y="1515164"/>
            <a:ext cx="793944" cy="224306"/>
          </a:xfrm>
          <a:prstGeom prst="rect">
            <a:avLst/>
          </a:prstGeom>
          <a:solidFill>
            <a:srgbClr val="0451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51999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60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Source Sans Pro Black" panose="020B0803030403020204" charset="0"/>
              <a:ea typeface="Source Sans Pro Black" panose="020B0803030403020204" charset="0"/>
              <a:cs typeface="Source Sans Pro Black" panose="020B080303040302020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70E2B6-151C-4717-9909-0FD954E6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1</a:t>
            </a:fld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6699D0-C56E-410D-8017-5E59CFD5967B}"/>
              </a:ext>
            </a:extLst>
          </p:cNvPr>
          <p:cNvSpPr/>
          <p:nvPr/>
        </p:nvSpPr>
        <p:spPr>
          <a:xfrm>
            <a:off x="152399" y="3601191"/>
            <a:ext cx="1616473" cy="799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10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64BB11D-4AA4-40EC-80C2-FD7BA9C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08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公式推导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F1C638E-FB3C-43B4-BF92-76611104E089}"/>
              </a:ext>
            </a:extLst>
          </p:cNvPr>
          <p:cNvSpPr txBox="1">
            <a:spLocks/>
          </p:cNvSpPr>
          <p:nvPr/>
        </p:nvSpPr>
        <p:spPr>
          <a:xfrm>
            <a:off x="3381009" y="618508"/>
            <a:ext cx="3324591" cy="495300"/>
          </a:xfrm>
          <a:prstGeom prst="rect">
            <a:avLst/>
          </a:prstGeom>
          <a:solidFill>
            <a:srgbClr val="0451FD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A9449D-EDE9-4CD3-B5DF-D0089B749B18}"/>
              </a:ext>
            </a:extLst>
          </p:cNvPr>
          <p:cNvSpPr txBox="1"/>
          <p:nvPr/>
        </p:nvSpPr>
        <p:spPr>
          <a:xfrm>
            <a:off x="3480542" y="618508"/>
            <a:ext cx="44911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目标：寻找          的表达式                           </a:t>
            </a:r>
            <a:endParaRPr 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237021-9882-4172-AAF2-40FF03862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55" y="618508"/>
            <a:ext cx="466725" cy="495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7EEC7D-1624-4D63-8A41-FCB566D0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04" y="1592873"/>
            <a:ext cx="3810000" cy="647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1D20C540-8D71-46BC-858C-10CB05414CA2}"/>
                  </a:ext>
                </a:extLst>
              </p14:cNvPr>
              <p14:cNvContentPartPr/>
              <p14:nvPr/>
            </p14:nvContentPartPr>
            <p14:xfrm>
              <a:off x="497880" y="1205280"/>
              <a:ext cx="9980280" cy="26164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1D20C540-8D71-46BC-858C-10CB05414C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520" y="1195920"/>
                <a:ext cx="9999000" cy="26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24696E8-59E0-4AB9-B282-725F991F61B9}"/>
                  </a:ext>
                </a:extLst>
              </p14:cNvPr>
              <p14:cNvContentPartPr/>
              <p14:nvPr/>
            </p14:nvContentPartPr>
            <p14:xfrm>
              <a:off x="580320" y="2112840"/>
              <a:ext cx="11550240" cy="46911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24696E8-59E0-4AB9-B282-725F991F61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960" y="2103480"/>
                <a:ext cx="11568960" cy="47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74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11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64BB11D-4AA4-40EC-80C2-FD7BA9C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08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公式推导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032956-35DA-466B-BB3F-A735A324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22" y="1427285"/>
            <a:ext cx="6667500" cy="838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ACD2629-385E-4B3E-A2F5-4F297535C2C5}"/>
                  </a:ext>
                </a:extLst>
              </p14:cNvPr>
              <p14:cNvContentPartPr/>
              <p14:nvPr/>
            </p14:nvContentPartPr>
            <p14:xfrm>
              <a:off x="1049040" y="1325520"/>
              <a:ext cx="10427852" cy="2692169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ACD2629-385E-4B3E-A2F5-4F297535C2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9680" y="1316160"/>
                <a:ext cx="10446572" cy="2710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ACE484D-47B7-442D-9B78-BCD202742820}"/>
                  </a:ext>
                </a:extLst>
              </p14:cNvPr>
              <p14:cNvContentPartPr/>
              <p14:nvPr/>
            </p14:nvContentPartPr>
            <p14:xfrm>
              <a:off x="279000" y="2003040"/>
              <a:ext cx="10463040" cy="4854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ACE484D-47B7-442D-9B78-BCD2027428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640" y="1993680"/>
                <a:ext cx="10481760" cy="48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54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12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64BB11D-4AA4-40EC-80C2-FD7BA9C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08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公式推导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1E0A068-D395-4AD9-B464-48FD9CA242C6}"/>
                  </a:ext>
                </a:extLst>
              </p14:cNvPr>
              <p14:cNvContentPartPr/>
              <p14:nvPr/>
            </p14:nvContentPartPr>
            <p14:xfrm>
              <a:off x="508320" y="1307520"/>
              <a:ext cx="9959400" cy="51048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1E0A068-D395-4AD9-B464-48FD9CA24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960" y="1298160"/>
                <a:ext cx="9978120" cy="51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FB2CDAA-701E-49F3-97E7-65BB0DB784D6}"/>
                  </a:ext>
                </a:extLst>
              </p14:cNvPr>
              <p14:cNvContentPartPr/>
              <p14:nvPr/>
            </p14:nvContentPartPr>
            <p14:xfrm>
              <a:off x="601920" y="2420280"/>
              <a:ext cx="9351000" cy="41846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FB2CDAA-701E-49F3-97E7-65BB0DB784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560" y="2410920"/>
                <a:ext cx="9369720" cy="42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80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13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64BB11D-4AA4-40EC-80C2-FD7BA9C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08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公式推导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889B186-8FCA-4FAD-AC92-2261C406F819}"/>
              </a:ext>
            </a:extLst>
          </p:cNvPr>
          <p:cNvSpPr txBox="1">
            <a:spLocks/>
          </p:cNvSpPr>
          <p:nvPr/>
        </p:nvSpPr>
        <p:spPr>
          <a:xfrm>
            <a:off x="3966503" y="598572"/>
            <a:ext cx="3624191" cy="581997"/>
          </a:xfrm>
          <a:prstGeom prst="rect">
            <a:avLst/>
          </a:prstGeom>
          <a:solidFill>
            <a:srgbClr val="0451FD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A38A79-AE6D-486C-BFA7-DF0A7B1AF327}"/>
              </a:ext>
            </a:extLst>
          </p:cNvPr>
          <p:cNvSpPr txBox="1"/>
          <p:nvPr/>
        </p:nvSpPr>
        <p:spPr>
          <a:xfrm>
            <a:off x="4119451" y="603324"/>
            <a:ext cx="44911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目标：寻找                的表达式                           </a:t>
            </a:r>
            <a:endParaRPr 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DAD79C-781D-46F2-B94F-22BCC5BA3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85" t="-3152"/>
          <a:stretch/>
        </p:blipFill>
        <p:spPr>
          <a:xfrm>
            <a:off x="5497219" y="598573"/>
            <a:ext cx="825663" cy="4882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D123FBE-B1E8-483D-98EB-D07157369ECE}"/>
                  </a:ext>
                </a:extLst>
              </p14:cNvPr>
              <p14:cNvContentPartPr/>
              <p14:nvPr/>
            </p14:nvContentPartPr>
            <p14:xfrm>
              <a:off x="7882200" y="563040"/>
              <a:ext cx="1065600" cy="597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D123FBE-B1E8-483D-98EB-D07157369E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2840" y="553680"/>
                <a:ext cx="1084320" cy="6166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FA7630A-703F-42E8-B24D-B0C2782F1B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484" b="461"/>
          <a:stretch/>
        </p:blipFill>
        <p:spPr>
          <a:xfrm>
            <a:off x="697321" y="1500553"/>
            <a:ext cx="7485387" cy="698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96B8CC0-DC44-487E-9410-8B4F01E50EA5}"/>
                  </a:ext>
                </a:extLst>
              </p14:cNvPr>
              <p14:cNvContentPartPr/>
              <p14:nvPr/>
            </p14:nvContentPartPr>
            <p14:xfrm>
              <a:off x="554760" y="3171960"/>
              <a:ext cx="11574000" cy="35791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96B8CC0-DC44-487E-9410-8B4F01E50E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400" y="3162600"/>
                <a:ext cx="11592720" cy="35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61F53DD-E6B1-49F9-826A-B97BE3EFF11E}"/>
                  </a:ext>
                </a:extLst>
              </p14:cNvPr>
              <p14:cNvContentPartPr/>
              <p14:nvPr/>
            </p14:nvContentPartPr>
            <p14:xfrm>
              <a:off x="274320" y="330120"/>
              <a:ext cx="11696760" cy="63666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61F53DD-E6B1-49F9-826A-B97BE3EFF1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960" y="320760"/>
                <a:ext cx="11715480" cy="63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70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14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64BB11D-4AA4-40EC-80C2-FD7BA9C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08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公式推导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8DFEA6-DFE9-4C36-9A39-BB16AF89A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7" t="607" b="1"/>
          <a:stretch/>
        </p:blipFill>
        <p:spPr>
          <a:xfrm>
            <a:off x="726830" y="1336430"/>
            <a:ext cx="5094409" cy="7195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9E1227-5DA5-4FAD-A7A1-2E47A552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0" y="5288207"/>
            <a:ext cx="4543425" cy="466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DCE00DC-42E9-4132-A5AB-4A79C8D2DDF5}"/>
                  </a:ext>
                </a:extLst>
              </p14:cNvPr>
              <p14:cNvContentPartPr/>
              <p14:nvPr/>
            </p14:nvContentPartPr>
            <p14:xfrm>
              <a:off x="661680" y="1518120"/>
              <a:ext cx="8971200" cy="45928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DCE00DC-42E9-4132-A5AB-4A79C8D2D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320" y="1508760"/>
                <a:ext cx="8989920" cy="46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1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15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64BB11D-4AA4-40EC-80C2-FD7BA9C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08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公式推导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A76176A-1663-4837-9D8E-B571400C1949}"/>
                  </a:ext>
                </a:extLst>
              </p14:cNvPr>
              <p14:cNvContentPartPr/>
              <p14:nvPr/>
            </p14:nvContentPartPr>
            <p14:xfrm>
              <a:off x="307080" y="1105200"/>
              <a:ext cx="7175880" cy="5316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A76176A-1663-4837-9D8E-B571400C19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720" y="1095840"/>
                <a:ext cx="7194600" cy="53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7B2236B-6AF5-4E10-A5E6-4F905147CA84}"/>
                  </a:ext>
                </a:extLst>
              </p14:cNvPr>
              <p14:cNvContentPartPr/>
              <p14:nvPr/>
            </p14:nvContentPartPr>
            <p14:xfrm>
              <a:off x="2278800" y="267840"/>
              <a:ext cx="9822600" cy="63536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7B2236B-6AF5-4E10-A5E6-4F905147CA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9440" y="258480"/>
                <a:ext cx="9841320" cy="63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43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76C365E-A911-4896-A492-038012FA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04" y="28860"/>
            <a:ext cx="4892104" cy="189106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5405" y="5838893"/>
            <a:ext cx="2743200" cy="365125"/>
          </a:xfrm>
        </p:spPr>
        <p:txBody>
          <a:bodyPr/>
          <a:lstStyle/>
          <a:p>
            <a:fld id="{549583DC-817C-4C17-A943-DD5ACFB6912D}" type="slidenum">
              <a:rPr lang="en-US" smtClean="0"/>
              <a:t>16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CFA727-B574-4CA9-849B-8EEED3331D40}"/>
              </a:ext>
            </a:extLst>
          </p:cNvPr>
          <p:cNvSpPr txBox="1"/>
          <p:nvPr/>
        </p:nvSpPr>
        <p:spPr>
          <a:xfrm>
            <a:off x="1111169" y="876112"/>
            <a:ext cx="974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预测                                              →                                      校正</a:t>
            </a:r>
            <a:endParaRPr 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868D9D-68E7-4277-89D1-09AD90202BC3}"/>
              </a:ext>
            </a:extLst>
          </p:cNvPr>
          <p:cNvSpPr txBox="1"/>
          <p:nvPr/>
        </p:nvSpPr>
        <p:spPr>
          <a:xfrm>
            <a:off x="855452" y="1784604"/>
            <a:ext cx="612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先验估计：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先验误差的协方差矩阵：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414081-F14A-4860-AFB3-DB0F1DA5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05" y="2322746"/>
            <a:ext cx="3924300" cy="409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E971A9-951E-4930-A1D1-6814A70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05" y="3843709"/>
            <a:ext cx="4067175" cy="4667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2DD4E50-03EF-43FE-860D-3E97867669BA}"/>
              </a:ext>
            </a:extLst>
          </p:cNvPr>
          <p:cNvSpPr txBox="1"/>
          <p:nvPr/>
        </p:nvSpPr>
        <p:spPr>
          <a:xfrm>
            <a:off x="6700886" y="1784604"/>
            <a:ext cx="42652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卡尔曼增益：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后验估计：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7244DD0-40AF-41EF-AEDA-EAA35FFCF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758" y="2266093"/>
            <a:ext cx="4657725" cy="5143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221227F-8286-4A99-9784-5CAC890DC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052" y="3755775"/>
            <a:ext cx="3800475" cy="4572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13BCA2A-4F11-429B-8BA6-E4552454CE51}"/>
              </a:ext>
            </a:extLst>
          </p:cNvPr>
          <p:cNvSpPr txBox="1"/>
          <p:nvPr/>
        </p:nvSpPr>
        <p:spPr>
          <a:xfrm>
            <a:off x="6700886" y="4762308"/>
            <a:ext cx="293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更新后验的误差协方差矩阵：</a:t>
            </a:r>
            <a:endParaRPr 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04D2D4C-890C-46C7-B089-F3946B360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052" y="5188781"/>
            <a:ext cx="4265271" cy="101523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4A4C732-C1BF-428A-9A14-DA8C7929366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1484" b="461"/>
          <a:stretch/>
        </p:blipFill>
        <p:spPr>
          <a:xfrm>
            <a:off x="175411" y="5159354"/>
            <a:ext cx="7485387" cy="698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5D91F27A-30D5-435A-9D92-EAFBDCA6D6DD}"/>
                  </a:ext>
                </a:extLst>
              </p14:cNvPr>
              <p14:cNvContentPartPr/>
              <p14:nvPr/>
            </p14:nvContentPartPr>
            <p14:xfrm>
              <a:off x="5018760" y="2201040"/>
              <a:ext cx="6747480" cy="41796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5D91F27A-30D5-435A-9D92-EAFBDCA6D6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9400" y="2191680"/>
                <a:ext cx="6766200" cy="419832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41B4645C-F3FF-4D76-97F7-1F9C8015FE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482" y="4290840"/>
            <a:ext cx="3787561" cy="1011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98B919A1-A0A4-45D7-BC3D-EEFC7B66CA98}"/>
                  </a:ext>
                </a:extLst>
              </p14:cNvPr>
              <p14:cNvContentPartPr/>
              <p14:nvPr/>
            </p14:nvContentPartPr>
            <p14:xfrm>
              <a:off x="127080" y="96840"/>
              <a:ext cx="11246400" cy="615780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98B919A1-A0A4-45D7-BC3D-EEFC7B66CA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720" y="87480"/>
                <a:ext cx="11265120" cy="61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63921362-C036-49FE-B918-D4AEB44557CE}"/>
                  </a:ext>
                </a:extLst>
              </p14:cNvPr>
              <p14:cNvContentPartPr/>
              <p14:nvPr/>
            </p14:nvContentPartPr>
            <p14:xfrm>
              <a:off x="414360" y="2387160"/>
              <a:ext cx="8668080" cy="35600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63921362-C036-49FE-B918-D4AEB44557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5000" y="2377800"/>
                <a:ext cx="8686800" cy="35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17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64BB11D-4AA4-40EC-80C2-FD7BA9C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08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公式推导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50BE85-7C8F-4D67-9993-5C269C205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84" b="461"/>
          <a:stretch/>
        </p:blipFill>
        <p:spPr>
          <a:xfrm>
            <a:off x="441628" y="1281835"/>
            <a:ext cx="7485387" cy="698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9E9749-2A21-4E05-A218-17B6C9D90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733" y="1513835"/>
            <a:ext cx="45434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8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18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64BB11D-4AA4-40EC-80C2-FD7BA9C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08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参考实例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62AE19-F7B5-4D9A-82A0-E40F86CB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4" y="1539078"/>
            <a:ext cx="6008467" cy="37798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4FC0F2-E45F-4BE2-9B63-0CB56DE3D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739" y="2704889"/>
            <a:ext cx="3600469" cy="17491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D1D483-F6C8-4498-BC82-1C540AF00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25" y="1731631"/>
            <a:ext cx="4200888" cy="7579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8936C5-ED07-4652-A9AC-240E7A318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38" y="1791956"/>
            <a:ext cx="1579918" cy="5698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6A0EC9CB-F32B-4018-A80B-BE4FF192D472}"/>
                  </a:ext>
                </a:extLst>
              </p14:cNvPr>
              <p14:cNvContentPartPr/>
              <p14:nvPr/>
            </p14:nvContentPartPr>
            <p14:xfrm>
              <a:off x="6869160" y="5337720"/>
              <a:ext cx="9720" cy="28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6A0EC9CB-F32B-4018-A80B-BE4FF192D4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9800" y="5328360"/>
                <a:ext cx="2844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83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1329BEE3-CA73-4E15-A0D1-987FE67F212B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5" name="Rectangle 8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A4B9D104-E4A4-4DF4-AC42-5552CD765737}"/>
              </a:ext>
            </a:extLst>
          </p:cNvPr>
          <p:cNvSpPr/>
          <p:nvPr/>
        </p:nvSpPr>
        <p:spPr>
          <a:xfrm rot="16200000">
            <a:off x="370446" y="92551"/>
            <a:ext cx="122013" cy="862900"/>
          </a:xfrm>
          <a:prstGeom prst="rect">
            <a:avLst/>
          </a:prstGeom>
          <a:solidFill>
            <a:srgbClr val="0451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51999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60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Source Sans Pro Black" panose="020B0803030403020204" charset="0"/>
              <a:ea typeface="Source Sans Pro Black" panose="020B0803030403020204" charset="0"/>
              <a:cs typeface="Source Sans Pro Black" panose="020B080303040302020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02F59D6-0047-41FF-A4E1-C45895B10517}"/>
              </a:ext>
            </a:extLst>
          </p:cNvPr>
          <p:cNvSpPr/>
          <p:nvPr/>
        </p:nvSpPr>
        <p:spPr>
          <a:xfrm>
            <a:off x="1060217" y="2211279"/>
            <a:ext cx="2595150" cy="2435442"/>
          </a:xfrm>
          <a:prstGeom prst="ellipse">
            <a:avLst/>
          </a:prstGeom>
          <a:solidFill>
            <a:schemeClr val="bg1"/>
          </a:solidFill>
          <a:ln w="57150">
            <a:solidFill>
              <a:srgbClr val="0451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chemeClr val="tx1"/>
                </a:solidFill>
                <a:latin typeface="Eras Bold ITC" panose="020B0907030504020204" pitchFamily="34" charset="0"/>
              </a:rPr>
              <a:t>Content</a:t>
            </a:r>
            <a:endParaRPr lang="zh-CN" altLang="en-US" sz="2800" i="1" dirty="0">
              <a:solidFill>
                <a:schemeClr val="tx1"/>
              </a:solidFill>
              <a:latin typeface="Eras Bold ITC" panose="020B0907030504020204" pitchFamily="34" charset="0"/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619ACE42-B096-406E-9521-95BC5CE16679}"/>
              </a:ext>
            </a:extLst>
          </p:cNvPr>
          <p:cNvSpPr/>
          <p:nvPr/>
        </p:nvSpPr>
        <p:spPr>
          <a:xfrm rot="7262430">
            <a:off x="-1289732" y="-1249910"/>
            <a:ext cx="7295046" cy="5490832"/>
          </a:xfrm>
          <a:prstGeom prst="arc">
            <a:avLst>
              <a:gd name="adj1" fmla="val 18959699"/>
              <a:gd name="adj2" fmla="val 0"/>
            </a:avLst>
          </a:prstGeom>
          <a:ln w="38100">
            <a:solidFill>
              <a:srgbClr val="0451F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046013-C3AF-40E0-9DE3-B67E9F261618}"/>
              </a:ext>
            </a:extLst>
          </p:cNvPr>
          <p:cNvSpPr txBox="1"/>
          <p:nvPr/>
        </p:nvSpPr>
        <p:spPr>
          <a:xfrm>
            <a:off x="4366549" y="1957179"/>
            <a:ext cx="732388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Aft>
                <a:spcPts val="600"/>
              </a:spcAft>
              <a:buAutoNum type="arabicPeriod"/>
              <a:defRPr/>
            </a:pPr>
            <a:r>
              <a:rPr lang="zh-CN" altLang="en-US" sz="32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理解 卡尔曼 滤波器 概念 </a:t>
            </a:r>
            <a:r>
              <a:rPr lang="zh-CN" altLang="en-US" sz="2800" i="1" dirty="0">
                <a:solidFill>
                  <a:srgbClr val="0451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sz="2400" i="1" dirty="0">
                <a:solidFill>
                  <a:srgbClr val="0451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fusion</a:t>
            </a:r>
            <a:r>
              <a:rPr lang="zh-CN" altLang="en-US" sz="2400" i="1" dirty="0">
                <a:solidFill>
                  <a:srgbClr val="0451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i="1" dirty="0">
              <a:solidFill>
                <a:srgbClr val="0451F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zh-CN" sz="2800" i="1" dirty="0">
              <a:solidFill>
                <a:srgbClr val="0451F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五大公式推导 </a:t>
            </a:r>
            <a:r>
              <a:rPr lang="zh-CN" altLang="en-US" sz="2400" i="1" dirty="0">
                <a:solidFill>
                  <a:srgbClr val="0451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i="1" dirty="0">
                <a:solidFill>
                  <a:srgbClr val="0451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Kalman gain</a:t>
            </a:r>
            <a:r>
              <a:rPr lang="zh-CN" altLang="en-US" sz="2400" i="1" dirty="0">
                <a:solidFill>
                  <a:srgbClr val="0451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i="1" dirty="0">
              <a:solidFill>
                <a:srgbClr val="0451F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zh-CN" sz="3200" b="1" i="1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/>
              <a:defRPr/>
            </a:pP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实例参考</a:t>
            </a:r>
          </a:p>
        </p:txBody>
      </p:sp>
    </p:spTree>
    <p:extLst>
      <p:ext uri="{BB962C8B-B14F-4D97-AF65-F5344CB8AC3E}">
        <p14:creationId xmlns:p14="http://schemas.microsoft.com/office/powerpoint/2010/main" val="8012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6D3F8-EC33-1545-B10E-C76D0423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3013"/>
            <a:ext cx="6096000" cy="398698"/>
          </a:xfrm>
          <a:solidFill>
            <a:srgbClr val="0451FD"/>
          </a:solidFill>
        </p:spPr>
        <p:txBody>
          <a:bodyPr>
            <a:normAutofit fontScale="90000"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概念： </a:t>
            </a:r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optimal recursive data processing </a:t>
            </a:r>
            <a:r>
              <a:rPr kumimoji="1" lang="en-US" altLang="zh-CN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altgorithm</a:t>
            </a:r>
            <a:endParaRPr kumimoji="1" lang="zh-CN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2F19E-DFAC-F240-9943-E2D66151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9567"/>
            <a:ext cx="5567423" cy="3034317"/>
          </a:xfrm>
          <a:ln>
            <a:solidFill>
              <a:srgbClr val="0451FD"/>
            </a:solidFill>
          </a:ln>
        </p:spPr>
        <p:txBody>
          <a:bodyPr>
            <a:noAutofit/>
          </a:bodyPr>
          <a:lstStyle/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卡尔曼滤波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(Kalman filter)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是一种利用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线性系统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状态方程，通过系统输入输出观测数据，对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系统状态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进行最优估计的算法。由于观测数据中包括系统中的噪声和干扰的影响，所以最优估计也可看作是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滤波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过程。</a:t>
            </a: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数据滤波是去除噪声还原真实数据的一种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hlinkClick r:id="rId5"/>
              </a:rPr>
              <a:t>数据处理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技术，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Kalman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滤波在测量方差已知的情况下能够从一系列存在测量噪声的数据中，估计动态系统的状态。由于它便于计算机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hlinkClick r:id="rId6"/>
              </a:rPr>
              <a:t>编程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实现，并能够对现场采集的数据进行实时的更新和处理，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Kalman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滤波是目前应用最为广泛的滤波方法，在通信，导航，制导与控制等多领域得到了较好的应用。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4ACE2-EB03-4235-8869-E1123689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3</a:t>
            </a:fld>
            <a:endParaRPr lang="en-US"/>
          </a:p>
        </p:txBody>
      </p:sp>
      <p:sp>
        <p:nvSpPr>
          <p:cNvPr id="13" name="矩形 12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7BC0D25C-6DE1-46EF-8148-C1A22B792D1C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8F8774-6271-4567-A86F-2FAB9C318616}"/>
              </a:ext>
            </a:extLst>
          </p:cNvPr>
          <p:cNvSpPr txBox="1"/>
          <p:nvPr/>
        </p:nvSpPr>
        <p:spPr>
          <a:xfrm>
            <a:off x="0" y="1561362"/>
            <a:ext cx="4307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Kalman filter </a:t>
            </a:r>
            <a:r>
              <a:rPr lang="zh-CN" altLang="en-US" sz="1600" b="1" dirty="0"/>
              <a:t>：一种最优化递归数字处理算法</a:t>
            </a:r>
            <a:endParaRPr lang="en-US" sz="16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B78242-DD0F-4921-8DFB-02747834188E}"/>
              </a:ext>
            </a:extLst>
          </p:cNvPr>
          <p:cNvSpPr txBox="1"/>
          <p:nvPr/>
        </p:nvSpPr>
        <p:spPr>
          <a:xfrm>
            <a:off x="2067950" y="6325839"/>
            <a:ext cx="7428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当前的估计值</a:t>
            </a:r>
            <a:r>
              <a:rPr lang="en-US" altLang="zh-CN" dirty="0"/>
              <a:t>=</a:t>
            </a:r>
            <a:r>
              <a:rPr lang="zh-CN" altLang="en-US" dirty="0"/>
              <a:t>上一次的估计值</a:t>
            </a:r>
            <a:r>
              <a:rPr lang="en-US" altLang="zh-CN" dirty="0"/>
              <a:t>+</a:t>
            </a:r>
            <a:r>
              <a:rPr lang="zh-CN" altLang="en-US" dirty="0"/>
              <a:t>系数（当前的测量值</a:t>
            </a:r>
            <a:r>
              <a:rPr lang="en-US" altLang="zh-CN" dirty="0"/>
              <a:t>—</a:t>
            </a:r>
            <a:r>
              <a:rPr lang="zh-CN" altLang="en-US" dirty="0"/>
              <a:t>上一次的估计值）</a:t>
            </a:r>
            <a:endParaRPr lang="en-US" altLang="zh-CN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0CA2A4A-4666-4A9E-8610-5B3D4B8EFDE9}"/>
              </a:ext>
            </a:extLst>
          </p:cNvPr>
          <p:cNvGrpSpPr/>
          <p:nvPr/>
        </p:nvGrpSpPr>
        <p:grpSpPr>
          <a:xfrm>
            <a:off x="5918944" y="1879497"/>
            <a:ext cx="6096000" cy="3167065"/>
            <a:chOff x="693516" y="515295"/>
            <a:chExt cx="9528874" cy="4020923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A057052B-999C-4CB9-B13B-47D9225F0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4123"/>
            <a:stretch/>
          </p:blipFill>
          <p:spPr>
            <a:xfrm>
              <a:off x="693516" y="515295"/>
              <a:ext cx="9528874" cy="4010406"/>
            </a:xfrm>
            <a:prstGeom prst="rect">
              <a:avLst/>
            </a:prstGeom>
          </p:spPr>
        </p:pic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CDCFCE2-349F-4AEF-B554-3BDAA62C4106}"/>
                </a:ext>
              </a:extLst>
            </p:cNvPr>
            <p:cNvSpPr/>
            <p:nvPr/>
          </p:nvSpPr>
          <p:spPr>
            <a:xfrm>
              <a:off x="925975" y="4166886"/>
              <a:ext cx="68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2BC2E9C7-97C5-4CC8-B4AB-5ED749FCC7C4}"/>
                  </a:ext>
                </a:extLst>
              </p14:cNvPr>
              <p14:cNvContentPartPr/>
              <p14:nvPr/>
            </p14:nvContentPartPr>
            <p14:xfrm>
              <a:off x="3501959" y="5531787"/>
              <a:ext cx="4560033" cy="627098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2BC2E9C7-97C5-4CC8-B4AB-5ED749FCC7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2599" y="5522427"/>
                <a:ext cx="4578753" cy="6458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F91FF-A4F3-4ACD-9A89-643F4FA1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4</a:t>
            </a:fld>
            <a:endParaRPr lang="en-US"/>
          </a:p>
        </p:txBody>
      </p:sp>
      <p:sp>
        <p:nvSpPr>
          <p:cNvPr id="5" name="矩形 4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F49A87E0-ECB6-4BA2-A5EA-59B63CF59954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5B5E76-BF43-439C-BA05-2DCB8103BB2A}"/>
              </a:ext>
            </a:extLst>
          </p:cNvPr>
          <p:cNvSpPr txBox="1"/>
          <p:nvPr/>
        </p:nvSpPr>
        <p:spPr>
          <a:xfrm>
            <a:off x="1145894" y="996481"/>
            <a:ext cx="176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451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fusion</a:t>
            </a:r>
            <a:endParaRPr 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882E41D-1D58-4883-841A-23432C31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3013"/>
            <a:ext cx="1145894" cy="442800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数据融合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4E5F3DE-41D1-4EAD-A349-89550E2B9C05}"/>
              </a:ext>
            </a:extLst>
          </p:cNvPr>
          <p:cNvSpPr txBox="1"/>
          <p:nvPr/>
        </p:nvSpPr>
        <p:spPr>
          <a:xfrm>
            <a:off x="501180" y="1903834"/>
            <a:ext cx="326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模型计算值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传感器观测值</a:t>
            </a:r>
            <a:endParaRPr 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1D9954-6338-47A2-8ED5-8646A0751758}"/>
              </a:ext>
            </a:extLst>
          </p:cNvPr>
          <p:cNvSpPr txBox="1"/>
          <p:nvPr/>
        </p:nvSpPr>
        <p:spPr>
          <a:xfrm>
            <a:off x="2311653" y="2118714"/>
            <a:ext cx="1998562" cy="369332"/>
          </a:xfrm>
          <a:prstGeom prst="rect">
            <a:avLst/>
          </a:prstGeom>
          <a:solidFill>
            <a:srgbClr val="0451FD"/>
          </a:solidFill>
        </p:spPr>
        <p:txBody>
          <a:bodyPr wrap="square">
            <a:spAutoFit/>
          </a:bodyPr>
          <a:lstStyle/>
          <a:p>
            <a:r>
              <a:rPr kumimoji="1"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误 差 （不确定性）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DC5D2957-ECB6-488C-BA5A-664E19CC6352}"/>
                  </a:ext>
                </a:extLst>
              </p14:cNvPr>
              <p14:cNvContentPartPr/>
              <p14:nvPr/>
            </p14:nvContentPartPr>
            <p14:xfrm>
              <a:off x="6070861" y="198655"/>
              <a:ext cx="2130245" cy="1347616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DC5D2957-ECB6-488C-BA5A-664E19CC63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1502" y="189297"/>
                <a:ext cx="2148963" cy="136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F08A74D8-2EA3-4E10-9946-838B25A5A867}"/>
                  </a:ext>
                </a:extLst>
              </p14:cNvPr>
              <p14:cNvContentPartPr/>
              <p14:nvPr/>
            </p14:nvContentPartPr>
            <p14:xfrm>
              <a:off x="7006348" y="1835019"/>
              <a:ext cx="4198925" cy="577438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F08A74D8-2EA3-4E10-9946-838B25A5A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6988" y="1825659"/>
                <a:ext cx="4217644" cy="596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AEFEC631-151A-4E0D-919E-066A05AB60F1}"/>
                  </a:ext>
                </a:extLst>
              </p14:cNvPr>
              <p14:cNvContentPartPr/>
              <p14:nvPr/>
            </p14:nvContentPartPr>
            <p14:xfrm>
              <a:off x="7040885" y="1903834"/>
              <a:ext cx="4781104" cy="169127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AEFEC631-151A-4E0D-919E-066A05AB60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1525" y="1894474"/>
                <a:ext cx="4799824" cy="1709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0A0222ED-5D37-42EF-98D5-0EEF3EB9EF3D}"/>
                  </a:ext>
                </a:extLst>
              </p14:cNvPr>
              <p14:cNvContentPartPr/>
              <p14:nvPr/>
            </p14:nvContentPartPr>
            <p14:xfrm>
              <a:off x="6196128" y="3970435"/>
              <a:ext cx="4009956" cy="16024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0A0222ED-5D37-42EF-98D5-0EEF3EB9EF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86768" y="3961077"/>
                <a:ext cx="4028676" cy="1621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D563FAAF-0646-42BE-9451-F12DB8DA88EF}"/>
                  </a:ext>
                </a:extLst>
              </p14:cNvPr>
              <p14:cNvContentPartPr/>
              <p14:nvPr/>
            </p14:nvContentPartPr>
            <p14:xfrm>
              <a:off x="6115320" y="5113080"/>
              <a:ext cx="4998600" cy="14310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D563FAAF-0646-42BE-9451-F12DB8DA88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5960" y="5103720"/>
                <a:ext cx="5017320" cy="144972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图片 42">
            <a:extLst>
              <a:ext uri="{FF2B5EF4-FFF2-40B4-BE49-F238E27FC236}">
                <a16:creationId xmlns:a16="http://schemas.microsoft.com/office/drawing/2014/main" id="{38CDDE43-16C9-436A-8A76-1E9E898530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4771665"/>
            <a:ext cx="886910" cy="88691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55337DF-EA71-4E3A-8ACD-71D08DF5B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27" y="4771665"/>
            <a:ext cx="886910" cy="88691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4BAF9E9-3FA4-4739-BE01-31D5D19EFB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04" y="4771665"/>
            <a:ext cx="886910" cy="88691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FA388B5-4DF3-4473-A588-08AF173A7E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1" y="3260503"/>
            <a:ext cx="886911" cy="886911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2FAD506D-007F-42B9-805C-32B83C423B0B}"/>
              </a:ext>
            </a:extLst>
          </p:cNvPr>
          <p:cNvSpPr/>
          <p:nvPr/>
        </p:nvSpPr>
        <p:spPr>
          <a:xfrm>
            <a:off x="294378" y="5815800"/>
            <a:ext cx="4988689" cy="45719"/>
          </a:xfrm>
          <a:prstGeom prst="rect">
            <a:avLst/>
          </a:prstGeom>
          <a:noFill/>
          <a:ln>
            <a:solidFill>
              <a:srgbClr val="0451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44D1A26-699D-4585-AE22-AE4713042F1F}"/>
              </a:ext>
            </a:extLst>
          </p:cNvPr>
          <p:cNvSpPr/>
          <p:nvPr/>
        </p:nvSpPr>
        <p:spPr>
          <a:xfrm>
            <a:off x="289556" y="4568721"/>
            <a:ext cx="4988689" cy="45719"/>
          </a:xfrm>
          <a:prstGeom prst="rect">
            <a:avLst/>
          </a:prstGeom>
          <a:noFill/>
          <a:ln>
            <a:solidFill>
              <a:srgbClr val="0451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01E32774-E510-4B30-809E-F2CD8F0105A7}"/>
                  </a:ext>
                </a:extLst>
              </p14:cNvPr>
              <p14:cNvContentPartPr/>
              <p14:nvPr/>
            </p14:nvContentPartPr>
            <p14:xfrm>
              <a:off x="1175040" y="5762160"/>
              <a:ext cx="2498040" cy="101736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01E32774-E510-4B30-809E-F2CD8F0105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5680" y="5752800"/>
                <a:ext cx="2516760" cy="10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70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602BA5-19C8-4FC8-A158-38A68472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5</a:t>
            </a:fld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DE1BA40-95E6-40FE-8E63-9A5DF80A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6242"/>
            <a:ext cx="1875099" cy="535397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状态空间表达</a:t>
            </a:r>
          </a:p>
        </p:txBody>
      </p:sp>
      <p:sp>
        <p:nvSpPr>
          <p:cNvPr id="14" name="矩形 13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0294355E-7F9F-4711-9D89-79186C3A0FF1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D58810-1FF7-4615-8F54-0F1F9115941A}"/>
              </a:ext>
            </a:extLst>
          </p:cNvPr>
          <p:cNvSpPr/>
          <p:nvPr/>
        </p:nvSpPr>
        <p:spPr>
          <a:xfrm>
            <a:off x="6551271" y="5173884"/>
            <a:ext cx="891251" cy="706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D7F2E5A-ADCB-44F7-8636-50904426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2" y="1309404"/>
            <a:ext cx="7425572" cy="482235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2601E2B-AFF9-428A-B777-A6FBED0F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38" y="4761433"/>
            <a:ext cx="5528462" cy="9974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F4731BC6-4DD7-41D9-89F4-7866245B09A1}"/>
                  </a:ext>
                </a:extLst>
              </p14:cNvPr>
              <p14:cNvContentPartPr/>
              <p14:nvPr/>
            </p14:nvContentPartPr>
            <p14:xfrm>
              <a:off x="5421960" y="4275000"/>
              <a:ext cx="5246280" cy="178200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F4731BC6-4DD7-41D9-89F4-7866245B09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2600" y="4265640"/>
                <a:ext cx="5265000" cy="18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54412A55-9206-448E-B749-528015183F22}"/>
                  </a:ext>
                </a:extLst>
              </p14:cNvPr>
              <p14:cNvContentPartPr/>
              <p14:nvPr/>
            </p14:nvContentPartPr>
            <p14:xfrm>
              <a:off x="8093055" y="1126504"/>
              <a:ext cx="3704496" cy="4632419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54412A55-9206-448E-B749-528015183F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83695" y="1117144"/>
                <a:ext cx="3723216" cy="465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E6A7CDC7-0566-483F-BB3C-30AA3CDA9639}"/>
                  </a:ext>
                </a:extLst>
              </p14:cNvPr>
              <p14:cNvContentPartPr/>
              <p14:nvPr/>
            </p14:nvContentPartPr>
            <p14:xfrm>
              <a:off x="6481800" y="688680"/>
              <a:ext cx="4795200" cy="49870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E6A7CDC7-0566-483F-BB3C-30AA3CDA96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2440" y="679320"/>
                <a:ext cx="4813920" cy="50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26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910DD-9B19-4AD5-97F0-E783A59B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A7642A-C14B-4048-9AE9-3E1EFC54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2271712"/>
            <a:ext cx="3714750" cy="2314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BA7D5E-DA72-45BA-BBD0-4476E9999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2" y="264868"/>
            <a:ext cx="8539895" cy="16727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9BC0047-DE9D-4EC3-BA50-3AAE5B6E9C72}"/>
                  </a:ext>
                </a:extLst>
              </p14:cNvPr>
              <p14:cNvContentPartPr/>
              <p14:nvPr/>
            </p14:nvContentPartPr>
            <p14:xfrm>
              <a:off x="3861000" y="2043720"/>
              <a:ext cx="7080120" cy="40338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9BC0047-DE9D-4EC3-BA50-3AAE5B6E9C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1640" y="2034360"/>
                <a:ext cx="7098840" cy="40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7C91C6A-3D75-4572-A044-9D09CD0560EE}"/>
                  </a:ext>
                </a:extLst>
              </p14:cNvPr>
              <p14:cNvContentPartPr/>
              <p14:nvPr/>
            </p14:nvContentPartPr>
            <p14:xfrm>
              <a:off x="1329120" y="1486080"/>
              <a:ext cx="6899040" cy="30636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7C91C6A-3D75-4572-A044-9D09CD0560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9760" y="1476720"/>
                <a:ext cx="691776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85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B39FA-6C68-4494-B605-B723C750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7</a:t>
            </a:fld>
            <a:endParaRPr lang="en-US"/>
          </a:p>
        </p:txBody>
      </p:sp>
      <p:sp>
        <p:nvSpPr>
          <p:cNvPr id="5" name="矩形 4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8BFFAAC9-2F5E-48BD-898E-72C021449138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C50FB46-446A-4590-B5E4-A2D7741C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08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公式推导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B0006-35A1-4FE5-B3F7-478C669CEACE}"/>
              </a:ext>
            </a:extLst>
          </p:cNvPr>
          <p:cNvSpPr txBox="1"/>
          <p:nvPr/>
        </p:nvSpPr>
        <p:spPr>
          <a:xfrm>
            <a:off x="1296364" y="1393569"/>
            <a:ext cx="625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预测   →    校正</a:t>
            </a:r>
            <a:endParaRPr lang="en-US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D0951F-17A6-42C1-B5FC-7F0EFF62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2" y="2412344"/>
            <a:ext cx="5260090" cy="20333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3DB2BC-6B11-4C0A-A306-016F526EE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13" y="5161605"/>
            <a:ext cx="5450859" cy="6056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5F7D7D-458D-404C-B52D-9E807A10F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13" y="6229149"/>
            <a:ext cx="6048375" cy="6191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4E5483-DADC-4ADD-AC65-022A0F11FC35}"/>
              </a:ext>
            </a:extLst>
          </p:cNvPr>
          <p:cNvSpPr txBox="1"/>
          <p:nvPr/>
        </p:nvSpPr>
        <p:spPr>
          <a:xfrm>
            <a:off x="804440" y="4770377"/>
            <a:ext cx="61230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先验估计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后验估计</a:t>
            </a:r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712A9E-6F90-4976-927D-223A9F153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298" y="1003434"/>
            <a:ext cx="5528462" cy="9974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53E6765-342A-4A5D-8BF1-D5175CBD3E54}"/>
                  </a:ext>
                </a:extLst>
              </p14:cNvPr>
              <p14:cNvContentPartPr/>
              <p14:nvPr/>
            </p14:nvContentPartPr>
            <p14:xfrm>
              <a:off x="1779840" y="1407240"/>
              <a:ext cx="9375120" cy="38433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53E6765-342A-4A5D-8BF1-D5175CBD3E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0480" y="1397880"/>
                <a:ext cx="9393840" cy="38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90130D11-079F-457A-A151-E9B5BE16916F}"/>
                  </a:ext>
                </a:extLst>
              </p14:cNvPr>
              <p14:cNvContentPartPr/>
              <p14:nvPr/>
            </p14:nvContentPartPr>
            <p14:xfrm>
              <a:off x="975960" y="1352160"/>
              <a:ext cx="8533440" cy="55054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90130D11-079F-457A-A151-E9B5BE1691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6600" y="1342800"/>
                <a:ext cx="8552160" cy="55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602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8508" y="5756161"/>
            <a:ext cx="2743200" cy="365125"/>
          </a:xfrm>
        </p:spPr>
        <p:txBody>
          <a:bodyPr/>
          <a:lstStyle/>
          <a:p>
            <a:fld id="{549583DC-817C-4C17-A943-DD5ACFB6912D}" type="slidenum">
              <a:rPr lang="en-US" smtClean="0"/>
              <a:t>8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64BB11D-4AA4-40EC-80C2-FD7BA9C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08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公式推导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3EFC36-9A57-406D-8B36-F6F11300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9" y="1284787"/>
            <a:ext cx="5528462" cy="9974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6AEF2A7-BC35-4C5C-8959-9D760B55B70D}"/>
                  </a:ext>
                </a:extLst>
              </p14:cNvPr>
              <p14:cNvContentPartPr/>
              <p14:nvPr/>
            </p14:nvContentPartPr>
            <p14:xfrm>
              <a:off x="280440" y="1074600"/>
              <a:ext cx="5528462" cy="3816778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6AEF2A7-BC35-4C5C-8959-9D760B55B7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080" y="1065240"/>
                <a:ext cx="5547182" cy="3835498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FEB73E07-3E21-44C8-9EF7-629DC7A36E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950"/>
          <a:stretch/>
        </p:blipFill>
        <p:spPr>
          <a:xfrm>
            <a:off x="578863" y="5391831"/>
            <a:ext cx="4410075" cy="7831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A83C8523-7D08-400C-9309-08990653A3F1}"/>
                  </a:ext>
                </a:extLst>
              </p14:cNvPr>
              <p14:cNvContentPartPr/>
              <p14:nvPr/>
            </p14:nvContentPartPr>
            <p14:xfrm>
              <a:off x="6816246" y="501105"/>
              <a:ext cx="3851753" cy="4156449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A83C8523-7D08-400C-9309-08990653A3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6886" y="491745"/>
                <a:ext cx="3870474" cy="417516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6556702-3862-401C-AFD8-92E678A448C0}"/>
              </a:ext>
            </a:extLst>
          </p:cNvPr>
          <p:cNvSpPr txBox="1"/>
          <p:nvPr/>
        </p:nvSpPr>
        <p:spPr>
          <a:xfrm>
            <a:off x="6778948" y="5144119"/>
            <a:ext cx="48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目标：寻找         让            与          越接近越好</a:t>
            </a:r>
            <a:endParaRPr lang="en-US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D88F247-7AB2-47DF-88C7-6E03CC7817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9208" y="5155679"/>
            <a:ext cx="447675" cy="4191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1E2B1E9-8F85-497C-9D69-58769A40E5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8055" y="4947785"/>
            <a:ext cx="478083" cy="6269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CEFB653-1138-47B7-8449-2458D4A3EAAF}"/>
                  </a:ext>
                </a:extLst>
              </p14:cNvPr>
              <p14:cNvContentPartPr/>
              <p14:nvPr/>
            </p14:nvContentPartPr>
            <p14:xfrm>
              <a:off x="9330268" y="5161971"/>
              <a:ext cx="996480" cy="9183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CEFB653-1138-47B7-8449-2458D4A3EA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0908" y="5152611"/>
                <a:ext cx="101520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C434E6EE-3CBD-49BC-8907-FA8EE6940418}"/>
                  </a:ext>
                </a:extLst>
              </p14:cNvPr>
              <p14:cNvContentPartPr/>
              <p14:nvPr/>
            </p14:nvContentPartPr>
            <p14:xfrm>
              <a:off x="5931868" y="5071251"/>
              <a:ext cx="5841360" cy="6411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C434E6EE-3CBD-49BC-8907-FA8EE69404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22508" y="5061891"/>
                <a:ext cx="58600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6AD28498-6015-4332-9868-F2E47F18E8AB}"/>
                  </a:ext>
                </a:extLst>
              </p14:cNvPr>
              <p14:cNvContentPartPr/>
              <p14:nvPr/>
            </p14:nvContentPartPr>
            <p14:xfrm>
              <a:off x="568440" y="456120"/>
              <a:ext cx="10592280" cy="61574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6AD28498-6015-4332-9868-F2E47F18E8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080" y="446760"/>
                <a:ext cx="10611000" cy="61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97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98F8D-03F6-40D9-A93B-81B3E92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3DC-817C-4C17-A943-DD5ACFB6912D}" type="slidenum">
              <a:rPr lang="en-US" smtClean="0"/>
              <a:t>9</a:t>
            </a:fld>
            <a:endParaRPr lang="en-US"/>
          </a:p>
        </p:txBody>
      </p:sp>
      <p:sp>
        <p:nvSpPr>
          <p:cNvPr id="11" name="矩形 10" descr="e7d195523061f1c01d60fa9f1cfcbfb3d7dea265119d71e15FBB43640B43E9A75E03FE54C774D5D4779ED45933E78901D3CB0E69E39D04A9E1E9B25CF060C4BCA4D072860494D0D8E683C2FE58414E159EC6F51AED966111AA2D2A5D80A4C67B6D5F9918F0F9F400AF202A65BB4C2A023C5479967FF82A2C63DE6C3276EA6DC3105460C281A88AAA">
            <a:extLst>
              <a:ext uri="{FF2B5EF4-FFF2-40B4-BE49-F238E27FC236}">
                <a16:creationId xmlns:a16="http://schemas.microsoft.com/office/drawing/2014/main" id="{678884A3-EF69-490A-B294-3F264C53B0DD}"/>
              </a:ext>
            </a:extLst>
          </p:cNvPr>
          <p:cNvSpPr/>
          <p:nvPr/>
        </p:nvSpPr>
        <p:spPr>
          <a:xfrm>
            <a:off x="95344" y="196850"/>
            <a:ext cx="2688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600" dirty="0">
                <a:solidFill>
                  <a:srgbClr val="252625">
                    <a:lumMod val="75000"/>
                    <a:lumOff val="25000"/>
                  </a:srgbClr>
                </a:solidFill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THE </a:t>
            </a:r>
            <a:r>
              <a:rPr kumimoji="0" lang="en-US" altLang="zh-CN" sz="1100" b="1" i="0" u="none" strike="noStrike" kern="1200" cap="none" spc="600" normalizeH="0" baseline="0" noProof="0" dirty="0">
                <a:ln>
                  <a:noFill/>
                </a:ln>
                <a:solidFill>
                  <a:srgbClr val="252625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2000505000000020004" pitchFamily="2" charset="0"/>
                <a:ea typeface="Source Sans Pro Black" panose="020B0803030403020204" charset="0"/>
                <a:cs typeface="Source Sans Pro Black" panose="020B0803030403020204" charset="0"/>
              </a:rPr>
              <a:t>KALMAN FILTER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64BB11D-4AA4-40EC-80C2-FD7BA9CE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0231"/>
            <a:ext cx="1608881" cy="384926"/>
          </a:xfrm>
          <a:solidFill>
            <a:srgbClr val="0451FD"/>
          </a:solidFill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公式推导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6FF9A52-E6B9-40FE-A837-58E7DA66FC61}"/>
              </a:ext>
            </a:extLst>
          </p:cNvPr>
          <p:cNvSpPr txBox="1">
            <a:spLocks/>
          </p:cNvSpPr>
          <p:nvPr/>
        </p:nvSpPr>
        <p:spPr>
          <a:xfrm>
            <a:off x="0" y="1304893"/>
            <a:ext cx="5287108" cy="509029"/>
          </a:xfrm>
          <a:prstGeom prst="rect">
            <a:avLst/>
          </a:prstGeom>
          <a:solidFill>
            <a:srgbClr val="0451FD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B7CE9D-3900-455C-8759-E635120B619F}"/>
              </a:ext>
            </a:extLst>
          </p:cNvPr>
          <p:cNvSpPr txBox="1"/>
          <p:nvPr/>
        </p:nvSpPr>
        <p:spPr>
          <a:xfrm>
            <a:off x="0" y="1400083"/>
            <a:ext cx="6125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目标：寻找          让            与              越接近越好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093654-81C8-466B-ACBD-7D923224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13" y="1291165"/>
            <a:ext cx="591081" cy="5227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FDF63C-6EA6-4F4C-910A-8EEA7977F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30" t="19218"/>
          <a:stretch/>
        </p:blipFill>
        <p:spPr>
          <a:xfrm>
            <a:off x="2174300" y="1184031"/>
            <a:ext cx="645277" cy="629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143AA-474D-4FFC-ADCE-57C813DBD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740" y="1291164"/>
            <a:ext cx="728365" cy="5590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9B14EC3-BDC5-4ECD-B1F1-88023CAD716D}"/>
                  </a:ext>
                </a:extLst>
              </p14:cNvPr>
              <p14:cNvContentPartPr/>
              <p14:nvPr/>
            </p14:nvContentPartPr>
            <p14:xfrm>
              <a:off x="461880" y="241200"/>
              <a:ext cx="11632680" cy="64713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9B14EC3-BDC5-4ECD-B1F1-88023CAD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520" y="231840"/>
                <a:ext cx="11651400" cy="64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34CFC2E4-94AB-4DA9-A79F-C7DC6228C738}"/>
                  </a:ext>
                </a:extLst>
              </p14:cNvPr>
              <p14:cNvContentPartPr/>
              <p14:nvPr/>
            </p14:nvContentPartPr>
            <p14:xfrm>
              <a:off x="537120" y="48240"/>
              <a:ext cx="10569240" cy="66751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34CFC2E4-94AB-4DA9-A79F-C7DC6228C7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7760" y="38880"/>
                <a:ext cx="10587960" cy="66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18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387</Words>
  <Application>Microsoft Office PowerPoint</Application>
  <PresentationFormat>宽屏</PresentationFormat>
  <Paragraphs>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Montserrat</vt:lpstr>
      <vt:lpstr>等线</vt:lpstr>
      <vt:lpstr>黑体</vt:lpstr>
      <vt:lpstr>微软雅黑</vt:lpstr>
      <vt:lpstr>Arial</vt:lpstr>
      <vt:lpstr>Calibri</vt:lpstr>
      <vt:lpstr>Calibri Light</vt:lpstr>
      <vt:lpstr>Colonna MT</vt:lpstr>
      <vt:lpstr>Eras Bold ITC</vt:lpstr>
      <vt:lpstr>Eras Demi ITC</vt:lpstr>
      <vt:lpstr>Source Sans Pro Black</vt:lpstr>
      <vt:lpstr>Office 主题​​</vt:lpstr>
      <vt:lpstr>PowerPoint 演示文稿</vt:lpstr>
      <vt:lpstr>PowerPoint 演示文稿</vt:lpstr>
      <vt:lpstr>1. 概念： optimal recursive data processing altgorithm</vt:lpstr>
      <vt:lpstr>数据融合</vt:lpstr>
      <vt:lpstr>状态空间表达</vt:lpstr>
      <vt:lpstr>PowerPoint 演示文稿</vt:lpstr>
      <vt:lpstr>2. 公式推导</vt:lpstr>
      <vt:lpstr>2. 公式推导</vt:lpstr>
      <vt:lpstr>2. 公式推导</vt:lpstr>
      <vt:lpstr>2. 公式推导</vt:lpstr>
      <vt:lpstr>2. 公式推导</vt:lpstr>
      <vt:lpstr>2. 公式推导</vt:lpstr>
      <vt:lpstr>2. 公式推导</vt:lpstr>
      <vt:lpstr>2. 公式推导</vt:lpstr>
      <vt:lpstr>2. 公式推导</vt:lpstr>
      <vt:lpstr>PowerPoint 演示文稿</vt:lpstr>
      <vt:lpstr>2. 公式推导</vt:lpstr>
      <vt:lpstr>3. 参考实例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1337230909@qq.com</dc:creator>
  <cp:lastModifiedBy>1337230909@qq.com</cp:lastModifiedBy>
  <cp:revision>112</cp:revision>
  <dcterms:created xsi:type="dcterms:W3CDTF">2021-05-01T13:52:44Z</dcterms:created>
  <dcterms:modified xsi:type="dcterms:W3CDTF">2021-06-23T07:58:15Z</dcterms:modified>
</cp:coreProperties>
</file>