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84" r:id="rId5"/>
    <p:sldId id="270" r:id="rId6"/>
    <p:sldId id="283" r:id="rId7"/>
    <p:sldId id="271" r:id="rId8"/>
    <p:sldId id="264" r:id="rId9"/>
    <p:sldId id="269" r:id="rId10"/>
    <p:sldId id="265" r:id="rId11"/>
    <p:sldId id="260" r:id="rId12"/>
    <p:sldId id="261" r:id="rId13"/>
    <p:sldId id="263" r:id="rId14"/>
    <p:sldId id="262" r:id="rId15"/>
    <p:sldId id="266" r:id="rId16"/>
    <p:sldId id="267" r:id="rId17"/>
    <p:sldId id="276" r:id="rId18"/>
    <p:sldId id="277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27" autoAdjust="0"/>
    <p:restoredTop sz="94660"/>
  </p:normalViewPr>
  <p:slideViewPr>
    <p:cSldViewPr>
      <p:cViewPr varScale="1">
        <p:scale>
          <a:sx n="82" d="100"/>
          <a:sy n="82" d="100"/>
        </p:scale>
        <p:origin x="-1555" y="-86"/>
      </p:cViewPr>
      <p:guideLst>
        <p:guide orient="horz" pos="2232"/>
        <p:guide pos="28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5BB1-9421-40FE-B0AF-B9492BF4F8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C858-84D8-4F31-807D-D897882BC3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5BB1-9421-40FE-B0AF-B9492BF4F8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C858-84D8-4F31-807D-D897882BC3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5BB1-9421-40FE-B0AF-B9492BF4F8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C858-84D8-4F31-807D-D897882BC3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47C56F4-AEED-439C-BDFC-D8D5B295CE7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5BB1-9421-40FE-B0AF-B9492BF4F8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C858-84D8-4F31-807D-D897882BC3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5BB1-9421-40FE-B0AF-B9492BF4F8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C858-84D8-4F31-807D-D897882BC3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5BB1-9421-40FE-B0AF-B9492BF4F8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C858-84D8-4F31-807D-D897882BC39F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5BB1-9421-40FE-B0AF-B9492BF4F8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C858-84D8-4F31-807D-D897882BC3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5BB1-9421-40FE-B0AF-B9492BF4F8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C858-84D8-4F31-807D-D897882BC3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5BB1-9421-40FE-B0AF-B9492BF4F8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C858-84D8-4F31-807D-D897882BC3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5BB1-9421-40FE-B0AF-B9492BF4F8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99C858-84D8-4F31-807D-D897882BC3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-1" fmla="*/ 0 w 7104888"/>
              <a:gd name="connsiteY0-2" fmla="*/ 0 h 6858000"/>
              <a:gd name="connsiteX1-3" fmla="*/ 5695188 w 7104888"/>
              <a:gd name="connsiteY1-4" fmla="*/ 0 h 6858000"/>
              <a:gd name="connsiteX2-5" fmla="*/ 7104888 w 7104888"/>
              <a:gd name="connsiteY2-6" fmla="*/ 0 h 6858000"/>
              <a:gd name="connsiteX3-7" fmla="*/ 7104888 w 7104888"/>
              <a:gd name="connsiteY3-8" fmla="*/ 6858000 h 6858000"/>
              <a:gd name="connsiteX4-9" fmla="*/ 0 w 7104888"/>
              <a:gd name="connsiteY4-10" fmla="*/ 6858000 h 6858000"/>
              <a:gd name="connsiteX5" fmla="*/ 0 w 7104888"/>
              <a:gd name="connsiteY5" fmla="*/ 0 h 6858000"/>
              <a:gd name="connsiteX0-11" fmla="*/ 10287 w 7115175"/>
              <a:gd name="connsiteY0-12" fmla="*/ 0 h 6858000"/>
              <a:gd name="connsiteX1-13" fmla="*/ 5705475 w 7115175"/>
              <a:gd name="connsiteY1-14" fmla="*/ 0 h 6858000"/>
              <a:gd name="connsiteX2-15" fmla="*/ 7115175 w 7115175"/>
              <a:gd name="connsiteY2-16" fmla="*/ 0 h 6858000"/>
              <a:gd name="connsiteX3-17" fmla="*/ 7115175 w 7115175"/>
              <a:gd name="connsiteY3-18" fmla="*/ 6858000 h 6858000"/>
              <a:gd name="connsiteX4-19" fmla="*/ 10287 w 7115175"/>
              <a:gd name="connsiteY4-20" fmla="*/ 6858000 h 6858000"/>
              <a:gd name="connsiteX5-21" fmla="*/ 0 w 7115175"/>
              <a:gd name="connsiteY5-22" fmla="*/ 5048250 h 6858000"/>
              <a:gd name="connsiteX6" fmla="*/ 10287 w 7115175"/>
              <a:gd name="connsiteY6" fmla="*/ 0 h 6858000"/>
              <a:gd name="connsiteX0-23" fmla="*/ 10287 w 7115175"/>
              <a:gd name="connsiteY0-24" fmla="*/ 0 h 6858000"/>
              <a:gd name="connsiteX1-25" fmla="*/ 5705475 w 7115175"/>
              <a:gd name="connsiteY1-26" fmla="*/ 0 h 6858000"/>
              <a:gd name="connsiteX2-27" fmla="*/ 7115175 w 7115175"/>
              <a:gd name="connsiteY2-28" fmla="*/ 0 h 6858000"/>
              <a:gd name="connsiteX3-29" fmla="*/ 7115175 w 7115175"/>
              <a:gd name="connsiteY3-30" fmla="*/ 6858000 h 6858000"/>
              <a:gd name="connsiteX4-31" fmla="*/ 1533526 w 7115175"/>
              <a:gd name="connsiteY4-32" fmla="*/ 6848475 h 6858000"/>
              <a:gd name="connsiteX5-33" fmla="*/ 10287 w 7115175"/>
              <a:gd name="connsiteY5-34" fmla="*/ 6858000 h 6858000"/>
              <a:gd name="connsiteX6-35" fmla="*/ 0 w 7115175"/>
              <a:gd name="connsiteY6-36" fmla="*/ 5048250 h 6858000"/>
              <a:gd name="connsiteX7" fmla="*/ 10287 w 7115175"/>
              <a:gd name="connsiteY7" fmla="*/ 0 h 6858000"/>
              <a:gd name="connsiteX0-37" fmla="*/ 10287 w 7115175"/>
              <a:gd name="connsiteY0-38" fmla="*/ 0 h 6858000"/>
              <a:gd name="connsiteX1-39" fmla="*/ 5705475 w 7115175"/>
              <a:gd name="connsiteY1-40" fmla="*/ 0 h 6858000"/>
              <a:gd name="connsiteX2-41" fmla="*/ 7115175 w 7115175"/>
              <a:gd name="connsiteY2-42" fmla="*/ 0 h 6858000"/>
              <a:gd name="connsiteX3-43" fmla="*/ 7115175 w 7115175"/>
              <a:gd name="connsiteY3-44" fmla="*/ 6858000 h 6858000"/>
              <a:gd name="connsiteX4-45" fmla="*/ 1533526 w 7115175"/>
              <a:gd name="connsiteY4-46" fmla="*/ 6848475 h 6858000"/>
              <a:gd name="connsiteX5-47" fmla="*/ 0 w 7115175"/>
              <a:gd name="connsiteY5-48" fmla="*/ 5048250 h 6858000"/>
              <a:gd name="connsiteX6-49" fmla="*/ 10287 w 7115175"/>
              <a:gd name="connsiteY6-50" fmla="*/ 0 h 6858000"/>
              <a:gd name="connsiteX0-51" fmla="*/ 0 w 7115175"/>
              <a:gd name="connsiteY0-52" fmla="*/ 5048250 h 6858000"/>
              <a:gd name="connsiteX1-53" fmla="*/ 5705475 w 7115175"/>
              <a:gd name="connsiteY1-54" fmla="*/ 0 h 6858000"/>
              <a:gd name="connsiteX2-55" fmla="*/ 7115175 w 7115175"/>
              <a:gd name="connsiteY2-56" fmla="*/ 0 h 6858000"/>
              <a:gd name="connsiteX3-57" fmla="*/ 7115175 w 7115175"/>
              <a:gd name="connsiteY3-58" fmla="*/ 6858000 h 6858000"/>
              <a:gd name="connsiteX4-59" fmla="*/ 1533526 w 7115175"/>
              <a:gd name="connsiteY4-60" fmla="*/ 6848475 h 6858000"/>
              <a:gd name="connsiteX5-61" fmla="*/ 0 w 7115175"/>
              <a:gd name="connsiteY5-62" fmla="*/ 504825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1809750 h 1809750"/>
              <a:gd name="connsiteX1-3" fmla="*/ 1895475 w 3571875"/>
              <a:gd name="connsiteY1-4" fmla="*/ 0 h 1809750"/>
              <a:gd name="connsiteX2-5" fmla="*/ 3571875 w 3571875"/>
              <a:gd name="connsiteY2-6" fmla="*/ 1809750 h 1809750"/>
              <a:gd name="connsiteX3-7" fmla="*/ 0 w 3571875"/>
              <a:gd name="connsiteY3-8" fmla="*/ 1809750 h 1809750"/>
              <a:gd name="connsiteX0-9" fmla="*/ 0 w 3571875"/>
              <a:gd name="connsiteY0-10" fmla="*/ 1809750 h 1809750"/>
              <a:gd name="connsiteX1-11" fmla="*/ 2038350 w 3571875"/>
              <a:gd name="connsiteY1-12" fmla="*/ 0 h 1809750"/>
              <a:gd name="connsiteX2-13" fmla="*/ 3571875 w 3571875"/>
              <a:gd name="connsiteY2-14" fmla="*/ 1809750 h 1809750"/>
              <a:gd name="connsiteX3-15" fmla="*/ 0 w 3571875"/>
              <a:gd name="connsiteY3-16" fmla="*/ 1809750 h 1809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5BB1-9421-40FE-B0AF-B9492BF4F8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C858-84D8-4F31-807D-D897882BC3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4210050 h 4210050"/>
              <a:gd name="connsiteX1-3" fmla="*/ 0 w 3571875"/>
              <a:gd name="connsiteY1-4" fmla="*/ 0 h 4210050"/>
              <a:gd name="connsiteX2-5" fmla="*/ 2028825 w 3571875"/>
              <a:gd name="connsiteY2-6" fmla="*/ 2388394 h 4210050"/>
              <a:gd name="connsiteX3-7" fmla="*/ 3571875 w 3571875"/>
              <a:gd name="connsiteY3-8" fmla="*/ 4210050 h 4210050"/>
              <a:gd name="connsiteX4" fmla="*/ 0 w 3571875"/>
              <a:gd name="connsiteY4" fmla="*/ 4210050 h 4210050"/>
              <a:gd name="connsiteX0-9" fmla="*/ 0 w 3571875"/>
              <a:gd name="connsiteY0-10" fmla="*/ 4210050 h 4210050"/>
              <a:gd name="connsiteX1-11" fmla="*/ 0 w 3571875"/>
              <a:gd name="connsiteY1-12" fmla="*/ 0 h 4210050"/>
              <a:gd name="connsiteX2-13" fmla="*/ 2028825 w 3571875"/>
              <a:gd name="connsiteY2-14" fmla="*/ 2205038 h 4210050"/>
              <a:gd name="connsiteX3-15" fmla="*/ 3571875 w 3571875"/>
              <a:gd name="connsiteY3-16" fmla="*/ 4210050 h 4210050"/>
              <a:gd name="connsiteX4-17" fmla="*/ 0 w 3571875"/>
              <a:gd name="connsiteY4-18" fmla="*/ 4210050 h 4210050"/>
              <a:gd name="connsiteX0-19" fmla="*/ 0 w 3571875"/>
              <a:gd name="connsiteY0-20" fmla="*/ 4210050 h 4210050"/>
              <a:gd name="connsiteX1-21" fmla="*/ 0 w 3571875"/>
              <a:gd name="connsiteY1-22" fmla="*/ 0 h 4210050"/>
              <a:gd name="connsiteX2-23" fmla="*/ 2028825 w 3571875"/>
              <a:gd name="connsiteY2-24" fmla="*/ 2393157 h 4210050"/>
              <a:gd name="connsiteX3-25" fmla="*/ 3571875 w 3571875"/>
              <a:gd name="connsiteY3-26" fmla="*/ 4210050 h 4210050"/>
              <a:gd name="connsiteX4-27" fmla="*/ 0 w 3571875"/>
              <a:gd name="connsiteY4-28" fmla="*/ 4210050 h 4210050"/>
              <a:gd name="connsiteX0-29" fmla="*/ 0 w 3571875"/>
              <a:gd name="connsiteY0-30" fmla="*/ 4210050 h 4210050"/>
              <a:gd name="connsiteX1-31" fmla="*/ 0 w 3571875"/>
              <a:gd name="connsiteY1-32" fmla="*/ 0 h 4210050"/>
              <a:gd name="connsiteX2-33" fmla="*/ 2028825 w 3571875"/>
              <a:gd name="connsiteY2-34" fmla="*/ 2393157 h 4210050"/>
              <a:gd name="connsiteX3-35" fmla="*/ 3571875 w 3571875"/>
              <a:gd name="connsiteY3-36" fmla="*/ 4210050 h 4210050"/>
              <a:gd name="connsiteX4-37" fmla="*/ 0 w 3571875"/>
              <a:gd name="connsiteY4-38" fmla="*/ 4210050 h 4210050"/>
              <a:gd name="connsiteX0-39" fmla="*/ 0 w 3571875"/>
              <a:gd name="connsiteY0-40" fmla="*/ 4210050 h 4210050"/>
              <a:gd name="connsiteX1-41" fmla="*/ 0 w 3571875"/>
              <a:gd name="connsiteY1-42" fmla="*/ 0 h 4210050"/>
              <a:gd name="connsiteX2-43" fmla="*/ 2028825 w 3571875"/>
              <a:gd name="connsiteY2-44" fmla="*/ 2281238 h 4210050"/>
              <a:gd name="connsiteX3-45" fmla="*/ 3571875 w 3571875"/>
              <a:gd name="connsiteY3-46" fmla="*/ 4210050 h 4210050"/>
              <a:gd name="connsiteX4-47" fmla="*/ 0 w 3571875"/>
              <a:gd name="connsiteY4-48" fmla="*/ 4210050 h 4210050"/>
              <a:gd name="connsiteX0-49" fmla="*/ 0 w 3571875"/>
              <a:gd name="connsiteY0-50" fmla="*/ 4210050 h 4210050"/>
              <a:gd name="connsiteX1-51" fmla="*/ 0 w 3571875"/>
              <a:gd name="connsiteY1-52" fmla="*/ 0 h 4210050"/>
              <a:gd name="connsiteX2-53" fmla="*/ 2028825 w 3571875"/>
              <a:gd name="connsiteY2-54" fmla="*/ 2393157 h 4210050"/>
              <a:gd name="connsiteX3-55" fmla="*/ 3571875 w 3571875"/>
              <a:gd name="connsiteY3-56" fmla="*/ 4210050 h 4210050"/>
              <a:gd name="connsiteX4-57" fmla="*/ 0 w 3571875"/>
              <a:gd name="connsiteY4-58" fmla="*/ 4210050 h 4210050"/>
              <a:gd name="connsiteX0-59" fmla="*/ 0 w 3571875"/>
              <a:gd name="connsiteY0-60" fmla="*/ 4210050 h 4210050"/>
              <a:gd name="connsiteX1-61" fmla="*/ 0 w 3571875"/>
              <a:gd name="connsiteY1-62" fmla="*/ 0 h 4210050"/>
              <a:gd name="connsiteX2-63" fmla="*/ 2028825 w 3571875"/>
              <a:gd name="connsiteY2-64" fmla="*/ 2393157 h 4210050"/>
              <a:gd name="connsiteX3-65" fmla="*/ 3571875 w 3571875"/>
              <a:gd name="connsiteY3-66" fmla="*/ 4210050 h 4210050"/>
              <a:gd name="connsiteX4-67" fmla="*/ 0 w 3571875"/>
              <a:gd name="connsiteY4-68" fmla="*/ 4210050 h 4210050"/>
              <a:gd name="connsiteX0-69" fmla="*/ 0 w 3571875"/>
              <a:gd name="connsiteY0-70" fmla="*/ 4210050 h 4210050"/>
              <a:gd name="connsiteX1-71" fmla="*/ 0 w 3571875"/>
              <a:gd name="connsiteY1-72" fmla="*/ 0 h 4210050"/>
              <a:gd name="connsiteX2-73" fmla="*/ 2076450 w 3571875"/>
              <a:gd name="connsiteY2-74" fmla="*/ 2274094 h 4210050"/>
              <a:gd name="connsiteX3-75" fmla="*/ 3571875 w 3571875"/>
              <a:gd name="connsiteY3-76" fmla="*/ 4210050 h 4210050"/>
              <a:gd name="connsiteX4-77" fmla="*/ 0 w 3571875"/>
              <a:gd name="connsiteY4-78" fmla="*/ 4210050 h 4210050"/>
              <a:gd name="connsiteX0-79" fmla="*/ 0 w 3571875"/>
              <a:gd name="connsiteY0-80" fmla="*/ 4210050 h 4210050"/>
              <a:gd name="connsiteX1-81" fmla="*/ 0 w 3571875"/>
              <a:gd name="connsiteY1-82" fmla="*/ 0 h 4210050"/>
              <a:gd name="connsiteX2-83" fmla="*/ 2245519 w 3571875"/>
              <a:gd name="connsiteY2-84" fmla="*/ 2405063 h 4210050"/>
              <a:gd name="connsiteX3-85" fmla="*/ 3571875 w 3571875"/>
              <a:gd name="connsiteY3-86" fmla="*/ 4210050 h 4210050"/>
              <a:gd name="connsiteX4-87" fmla="*/ 0 w 3571875"/>
              <a:gd name="connsiteY4-88" fmla="*/ 4210050 h 4210050"/>
              <a:gd name="connsiteX0-89" fmla="*/ 0 w 3571875"/>
              <a:gd name="connsiteY0-90" fmla="*/ 4210050 h 4210050"/>
              <a:gd name="connsiteX1-91" fmla="*/ 0 w 3571875"/>
              <a:gd name="connsiteY1-92" fmla="*/ 0 h 4210050"/>
              <a:gd name="connsiteX2-93" fmla="*/ 2038350 w 3571875"/>
              <a:gd name="connsiteY2-94" fmla="*/ 2405063 h 4210050"/>
              <a:gd name="connsiteX3-95" fmla="*/ 3571875 w 3571875"/>
              <a:gd name="connsiteY3-96" fmla="*/ 4210050 h 4210050"/>
              <a:gd name="connsiteX4-97" fmla="*/ 0 w 3571875"/>
              <a:gd name="connsiteY4-98" fmla="*/ 4210050 h 4210050"/>
              <a:gd name="connsiteX0-99" fmla="*/ 0 w 3571875"/>
              <a:gd name="connsiteY0-100" fmla="*/ 2433637 h 2433637"/>
              <a:gd name="connsiteX1-101" fmla="*/ 257175 w 3571875"/>
              <a:gd name="connsiteY1-102" fmla="*/ 0 h 2433637"/>
              <a:gd name="connsiteX2-103" fmla="*/ 2038350 w 3571875"/>
              <a:gd name="connsiteY2-104" fmla="*/ 628650 h 2433637"/>
              <a:gd name="connsiteX3-105" fmla="*/ 3571875 w 3571875"/>
              <a:gd name="connsiteY3-106" fmla="*/ 2433637 h 2433637"/>
              <a:gd name="connsiteX4-107" fmla="*/ 0 w 3571875"/>
              <a:gd name="connsiteY4-108" fmla="*/ 2433637 h 2433637"/>
              <a:gd name="connsiteX0-109" fmla="*/ 2382 w 3574257"/>
              <a:gd name="connsiteY0-110" fmla="*/ 1807368 h 1807368"/>
              <a:gd name="connsiteX1-111" fmla="*/ 0 w 3574257"/>
              <a:gd name="connsiteY1-112" fmla="*/ 0 h 1807368"/>
              <a:gd name="connsiteX2-113" fmla="*/ 2040732 w 3574257"/>
              <a:gd name="connsiteY2-114" fmla="*/ 2381 h 1807368"/>
              <a:gd name="connsiteX3-115" fmla="*/ 3574257 w 3574257"/>
              <a:gd name="connsiteY3-116" fmla="*/ 1807368 h 1807368"/>
              <a:gd name="connsiteX4-117" fmla="*/ 2382 w 3574257"/>
              <a:gd name="connsiteY4-118" fmla="*/ 1807368 h 1807368"/>
              <a:gd name="connsiteX0-119" fmla="*/ 2382 w 3574257"/>
              <a:gd name="connsiteY0-120" fmla="*/ 1807368 h 1807368"/>
              <a:gd name="connsiteX1-121" fmla="*/ 0 w 3574257"/>
              <a:gd name="connsiteY1-122" fmla="*/ 0 h 1807368"/>
              <a:gd name="connsiteX2-123" fmla="*/ 1924051 w 3574257"/>
              <a:gd name="connsiteY2-124" fmla="*/ 307181 h 1807368"/>
              <a:gd name="connsiteX3-125" fmla="*/ 3574257 w 3574257"/>
              <a:gd name="connsiteY3-126" fmla="*/ 1807368 h 1807368"/>
              <a:gd name="connsiteX4-127" fmla="*/ 2382 w 3574257"/>
              <a:gd name="connsiteY4-128" fmla="*/ 1807368 h 1807368"/>
              <a:gd name="connsiteX0-129" fmla="*/ 2382 w 3574257"/>
              <a:gd name="connsiteY0-130" fmla="*/ 1809749 h 1809749"/>
              <a:gd name="connsiteX1-131" fmla="*/ 0 w 3574257"/>
              <a:gd name="connsiteY1-132" fmla="*/ 2381 h 1809749"/>
              <a:gd name="connsiteX2-133" fmla="*/ 2038351 w 3574257"/>
              <a:gd name="connsiteY2-134" fmla="*/ 0 h 1809749"/>
              <a:gd name="connsiteX3-135" fmla="*/ 3574257 w 3574257"/>
              <a:gd name="connsiteY3-136" fmla="*/ 1809749 h 1809749"/>
              <a:gd name="connsiteX4-137" fmla="*/ 2382 w 3574257"/>
              <a:gd name="connsiteY4-138" fmla="*/ 1809749 h 1809749"/>
              <a:gd name="connsiteX0-139" fmla="*/ 2382 w 3574257"/>
              <a:gd name="connsiteY0-140" fmla="*/ 1807368 h 1807368"/>
              <a:gd name="connsiteX1-141" fmla="*/ 0 w 3574257"/>
              <a:gd name="connsiteY1-142" fmla="*/ 0 h 1807368"/>
              <a:gd name="connsiteX2-143" fmla="*/ 1640682 w 3574257"/>
              <a:gd name="connsiteY2-144" fmla="*/ 450057 h 1807368"/>
              <a:gd name="connsiteX3-145" fmla="*/ 3574257 w 3574257"/>
              <a:gd name="connsiteY3-146" fmla="*/ 1807368 h 1807368"/>
              <a:gd name="connsiteX4-147" fmla="*/ 2382 w 3574257"/>
              <a:gd name="connsiteY4-148" fmla="*/ 1807368 h 1807368"/>
              <a:gd name="connsiteX0-149" fmla="*/ 2382 w 3574257"/>
              <a:gd name="connsiteY0-150" fmla="*/ 1809749 h 1809749"/>
              <a:gd name="connsiteX1-151" fmla="*/ 0 w 3574257"/>
              <a:gd name="connsiteY1-152" fmla="*/ 2381 h 1809749"/>
              <a:gd name="connsiteX2-153" fmla="*/ 2038351 w 3574257"/>
              <a:gd name="connsiteY2-154" fmla="*/ 0 h 1809749"/>
              <a:gd name="connsiteX3-155" fmla="*/ 3574257 w 3574257"/>
              <a:gd name="connsiteY3-156" fmla="*/ 1809749 h 1809749"/>
              <a:gd name="connsiteX4-157" fmla="*/ 2382 w 3574257"/>
              <a:gd name="connsiteY4-158" fmla="*/ 1809749 h 1809749"/>
              <a:gd name="connsiteX0-159" fmla="*/ 2382 w 3574257"/>
              <a:gd name="connsiteY0-160" fmla="*/ 1807368 h 1807368"/>
              <a:gd name="connsiteX1-161" fmla="*/ 0 w 3574257"/>
              <a:gd name="connsiteY1-162" fmla="*/ 0 h 1807368"/>
              <a:gd name="connsiteX2-163" fmla="*/ 1657351 w 3574257"/>
              <a:gd name="connsiteY2-164" fmla="*/ 230982 h 1807368"/>
              <a:gd name="connsiteX3-165" fmla="*/ 3574257 w 3574257"/>
              <a:gd name="connsiteY3-166" fmla="*/ 1807368 h 1807368"/>
              <a:gd name="connsiteX4-167" fmla="*/ 2382 w 3574257"/>
              <a:gd name="connsiteY4-168" fmla="*/ 1807368 h 1807368"/>
              <a:gd name="connsiteX0-169" fmla="*/ 2382 w 3574257"/>
              <a:gd name="connsiteY0-170" fmla="*/ 1807368 h 1807368"/>
              <a:gd name="connsiteX1-171" fmla="*/ 0 w 3574257"/>
              <a:gd name="connsiteY1-172" fmla="*/ 0 h 1807368"/>
              <a:gd name="connsiteX2-173" fmla="*/ 2040732 w 3574257"/>
              <a:gd name="connsiteY2-174" fmla="*/ 2382 h 1807368"/>
              <a:gd name="connsiteX3-175" fmla="*/ 3574257 w 3574257"/>
              <a:gd name="connsiteY3-176" fmla="*/ 1807368 h 1807368"/>
              <a:gd name="connsiteX4-177" fmla="*/ 2382 w 3574257"/>
              <a:gd name="connsiteY4-178" fmla="*/ 1807368 h 1807368"/>
              <a:gd name="connsiteX0-179" fmla="*/ 2382 w 3574257"/>
              <a:gd name="connsiteY0-180" fmla="*/ 1807368 h 1807368"/>
              <a:gd name="connsiteX1-181" fmla="*/ 0 w 3574257"/>
              <a:gd name="connsiteY1-182" fmla="*/ 0 h 1807368"/>
              <a:gd name="connsiteX2-183" fmla="*/ 1774032 w 3574257"/>
              <a:gd name="connsiteY2-184" fmla="*/ 161925 h 1807368"/>
              <a:gd name="connsiteX3-185" fmla="*/ 3574257 w 3574257"/>
              <a:gd name="connsiteY3-186" fmla="*/ 1807368 h 1807368"/>
              <a:gd name="connsiteX4-187" fmla="*/ 2382 w 3574257"/>
              <a:gd name="connsiteY4-188" fmla="*/ 1807368 h 1807368"/>
              <a:gd name="connsiteX0-189" fmla="*/ 2382 w 3574257"/>
              <a:gd name="connsiteY0-190" fmla="*/ 1807368 h 1807368"/>
              <a:gd name="connsiteX1-191" fmla="*/ 0 w 3574257"/>
              <a:gd name="connsiteY1-192" fmla="*/ 0 h 1807368"/>
              <a:gd name="connsiteX2-193" fmla="*/ 1969294 w 3574257"/>
              <a:gd name="connsiteY2-194" fmla="*/ 21432 h 1807368"/>
              <a:gd name="connsiteX3-195" fmla="*/ 3574257 w 3574257"/>
              <a:gd name="connsiteY3-196" fmla="*/ 1807368 h 1807368"/>
              <a:gd name="connsiteX4-197" fmla="*/ 2382 w 3574257"/>
              <a:gd name="connsiteY4-198" fmla="*/ 1807368 h 1807368"/>
              <a:gd name="connsiteX0-199" fmla="*/ 2382 w 3574257"/>
              <a:gd name="connsiteY0-200" fmla="*/ 1807368 h 1807368"/>
              <a:gd name="connsiteX1-201" fmla="*/ 0 w 3574257"/>
              <a:gd name="connsiteY1-202" fmla="*/ 0 h 1807368"/>
              <a:gd name="connsiteX2-203" fmla="*/ 1819275 w 3574257"/>
              <a:gd name="connsiteY2-204" fmla="*/ 200026 h 1807368"/>
              <a:gd name="connsiteX3-205" fmla="*/ 3574257 w 3574257"/>
              <a:gd name="connsiteY3-206" fmla="*/ 1807368 h 1807368"/>
              <a:gd name="connsiteX4-207" fmla="*/ 2382 w 3574257"/>
              <a:gd name="connsiteY4-208" fmla="*/ 1807368 h 1807368"/>
              <a:gd name="connsiteX0-209" fmla="*/ 2382 w 3574257"/>
              <a:gd name="connsiteY0-210" fmla="*/ 1807368 h 1807368"/>
              <a:gd name="connsiteX1-211" fmla="*/ 0 w 3574257"/>
              <a:gd name="connsiteY1-212" fmla="*/ 0 h 1807368"/>
              <a:gd name="connsiteX2-213" fmla="*/ 2045494 w 3574257"/>
              <a:gd name="connsiteY2-214" fmla="*/ 1 h 1807368"/>
              <a:gd name="connsiteX3-215" fmla="*/ 3574257 w 3574257"/>
              <a:gd name="connsiteY3-216" fmla="*/ 1807368 h 1807368"/>
              <a:gd name="connsiteX4-217" fmla="*/ 2382 w 3574257"/>
              <a:gd name="connsiteY4-218" fmla="*/ 1807368 h 18073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  <a:gd name="connsiteX0-111" fmla="*/ 0 w 3352800"/>
              <a:gd name="connsiteY0-112" fmla="*/ 2002631 h 2002631"/>
              <a:gd name="connsiteX1-113" fmla="*/ 754045 w 3352800"/>
              <a:gd name="connsiteY1-114" fmla="*/ 1468326 h 2002631"/>
              <a:gd name="connsiteX2-115" fmla="*/ 3352800 w 3352800"/>
              <a:gd name="connsiteY2-116" fmla="*/ 0 h 2002631"/>
              <a:gd name="connsiteX3-117" fmla="*/ 3352800 w 3352800"/>
              <a:gd name="connsiteY3-118" fmla="*/ 2002631 h 2002631"/>
              <a:gd name="connsiteX4-119" fmla="*/ 0 w 3352800"/>
              <a:gd name="connsiteY4-120" fmla="*/ 2002631 h 2002631"/>
              <a:gd name="connsiteX0-121" fmla="*/ 0 w 3352800"/>
              <a:gd name="connsiteY0-122" fmla="*/ 534305 h 534305"/>
              <a:gd name="connsiteX1-123" fmla="*/ 754045 w 3352800"/>
              <a:gd name="connsiteY1-124" fmla="*/ 0 h 534305"/>
              <a:gd name="connsiteX2-125" fmla="*/ 3352800 w 3352800"/>
              <a:gd name="connsiteY2-126" fmla="*/ 7687 h 534305"/>
              <a:gd name="connsiteX3-127" fmla="*/ 3352800 w 3352800"/>
              <a:gd name="connsiteY3-128" fmla="*/ 534305 h 534305"/>
              <a:gd name="connsiteX4-129" fmla="*/ 0 w 3352800"/>
              <a:gd name="connsiteY4-130" fmla="*/ 534305 h 534305"/>
              <a:gd name="connsiteX0-131" fmla="*/ 0 w 3352800"/>
              <a:gd name="connsiteY0-132" fmla="*/ 534305 h 534305"/>
              <a:gd name="connsiteX1-133" fmla="*/ 754045 w 3352800"/>
              <a:gd name="connsiteY1-134" fmla="*/ 0 h 534305"/>
              <a:gd name="connsiteX2-135" fmla="*/ 3352800 w 3352800"/>
              <a:gd name="connsiteY2-136" fmla="*/ 7687 h 534305"/>
              <a:gd name="connsiteX3-137" fmla="*/ 3352800 w 3352800"/>
              <a:gd name="connsiteY3-138" fmla="*/ 534305 h 534305"/>
              <a:gd name="connsiteX4-139" fmla="*/ 0 w 3352800"/>
              <a:gd name="connsiteY4-140" fmla="*/ 534305 h 534305"/>
              <a:gd name="connsiteX0-141" fmla="*/ 0 w 3352800"/>
              <a:gd name="connsiteY0-142" fmla="*/ 526618 h 526618"/>
              <a:gd name="connsiteX1-143" fmla="*/ 980611 w 3352800"/>
              <a:gd name="connsiteY1-144" fmla="*/ 93681 h 526618"/>
              <a:gd name="connsiteX2-145" fmla="*/ 3352800 w 3352800"/>
              <a:gd name="connsiteY2-146" fmla="*/ 0 h 526618"/>
              <a:gd name="connsiteX3-147" fmla="*/ 3352800 w 3352800"/>
              <a:gd name="connsiteY3-148" fmla="*/ 526618 h 526618"/>
              <a:gd name="connsiteX4-149" fmla="*/ 0 w 3352800"/>
              <a:gd name="connsiteY4-150" fmla="*/ 526618 h 526618"/>
              <a:gd name="connsiteX0-151" fmla="*/ 0 w 3352800"/>
              <a:gd name="connsiteY0-152" fmla="*/ 526888 h 526888"/>
              <a:gd name="connsiteX1-153" fmla="*/ 744735 w 3352800"/>
              <a:gd name="connsiteY1-154" fmla="*/ 0 h 526888"/>
              <a:gd name="connsiteX2-155" fmla="*/ 3352800 w 3352800"/>
              <a:gd name="connsiteY2-156" fmla="*/ 270 h 526888"/>
              <a:gd name="connsiteX3-157" fmla="*/ 3352800 w 3352800"/>
              <a:gd name="connsiteY3-158" fmla="*/ 526888 h 526888"/>
              <a:gd name="connsiteX4-159" fmla="*/ 0 w 3352800"/>
              <a:gd name="connsiteY4-160" fmla="*/ 526888 h 526888"/>
              <a:gd name="connsiteX0-161" fmla="*/ 0 w 3352800"/>
              <a:gd name="connsiteY0-162" fmla="*/ 526618 h 526618"/>
              <a:gd name="connsiteX1-163" fmla="*/ 811948 w 3352800"/>
              <a:gd name="connsiteY1-164" fmla="*/ 60921 h 526618"/>
              <a:gd name="connsiteX2-165" fmla="*/ 3352800 w 3352800"/>
              <a:gd name="connsiteY2-166" fmla="*/ 0 h 526618"/>
              <a:gd name="connsiteX3-167" fmla="*/ 3352800 w 3352800"/>
              <a:gd name="connsiteY3-168" fmla="*/ 526618 h 526618"/>
              <a:gd name="connsiteX4-169" fmla="*/ 0 w 3352800"/>
              <a:gd name="connsiteY4-170" fmla="*/ 526618 h 526618"/>
              <a:gd name="connsiteX0-171" fmla="*/ 0 w 3352800"/>
              <a:gd name="connsiteY0-172" fmla="*/ 527584 h 527584"/>
              <a:gd name="connsiteX1-173" fmla="*/ 751718 w 3352800"/>
              <a:gd name="connsiteY1-174" fmla="*/ 0 h 527584"/>
              <a:gd name="connsiteX2-175" fmla="*/ 3352800 w 3352800"/>
              <a:gd name="connsiteY2-176" fmla="*/ 966 h 527584"/>
              <a:gd name="connsiteX3-177" fmla="*/ 3352800 w 3352800"/>
              <a:gd name="connsiteY3-178" fmla="*/ 527584 h 527584"/>
              <a:gd name="connsiteX4-179" fmla="*/ 0 w 3352800"/>
              <a:gd name="connsiteY4-180" fmla="*/ 527584 h 527584"/>
              <a:gd name="connsiteX0-181" fmla="*/ 0 w 3352800"/>
              <a:gd name="connsiteY0-182" fmla="*/ 527584 h 527584"/>
              <a:gd name="connsiteX1-183" fmla="*/ 751718 w 3352800"/>
              <a:gd name="connsiteY1-184" fmla="*/ 0 h 527584"/>
              <a:gd name="connsiteX2-185" fmla="*/ 3241069 w 3352800"/>
              <a:gd name="connsiteY2-186" fmla="*/ 94144 h 527584"/>
              <a:gd name="connsiteX3-187" fmla="*/ 3352800 w 3352800"/>
              <a:gd name="connsiteY3-188" fmla="*/ 527584 h 527584"/>
              <a:gd name="connsiteX4-189" fmla="*/ 0 w 3352800"/>
              <a:gd name="connsiteY4-190" fmla="*/ 527584 h 527584"/>
              <a:gd name="connsiteX0-191" fmla="*/ 0 w 3352800"/>
              <a:gd name="connsiteY0-192" fmla="*/ 527584 h 527584"/>
              <a:gd name="connsiteX1-193" fmla="*/ 751718 w 3352800"/>
              <a:gd name="connsiteY1-194" fmla="*/ 0 h 527584"/>
              <a:gd name="connsiteX2-195" fmla="*/ 3352800 w 3352800"/>
              <a:gd name="connsiteY2-196" fmla="*/ 271 h 527584"/>
              <a:gd name="connsiteX3-197" fmla="*/ 3352800 w 3352800"/>
              <a:gd name="connsiteY3-198" fmla="*/ 527584 h 527584"/>
              <a:gd name="connsiteX4-199" fmla="*/ 0 w 3352800"/>
              <a:gd name="connsiteY4-200" fmla="*/ 527584 h 527584"/>
              <a:gd name="connsiteX0-201" fmla="*/ 0 w 3352800"/>
              <a:gd name="connsiteY0-202" fmla="*/ 527313 h 527313"/>
              <a:gd name="connsiteX1-203" fmla="*/ 900984 w 3352800"/>
              <a:gd name="connsiteY1-204" fmla="*/ 97774 h 527313"/>
              <a:gd name="connsiteX2-205" fmla="*/ 3352800 w 3352800"/>
              <a:gd name="connsiteY2-206" fmla="*/ 0 h 527313"/>
              <a:gd name="connsiteX3-207" fmla="*/ 3352800 w 3352800"/>
              <a:gd name="connsiteY3-208" fmla="*/ 527313 h 527313"/>
              <a:gd name="connsiteX4-209" fmla="*/ 0 w 3352800"/>
              <a:gd name="connsiteY4-210" fmla="*/ 527313 h 527313"/>
              <a:gd name="connsiteX0-211" fmla="*/ 0 w 3352800"/>
              <a:gd name="connsiteY0-212" fmla="*/ 527584 h 527584"/>
              <a:gd name="connsiteX1-213" fmla="*/ 748227 w 3352800"/>
              <a:gd name="connsiteY1-214" fmla="*/ 0 h 527584"/>
              <a:gd name="connsiteX2-215" fmla="*/ 3352800 w 3352800"/>
              <a:gd name="connsiteY2-216" fmla="*/ 271 h 527584"/>
              <a:gd name="connsiteX3-217" fmla="*/ 3352800 w 3352800"/>
              <a:gd name="connsiteY3-218" fmla="*/ 527584 h 527584"/>
              <a:gd name="connsiteX4-219" fmla="*/ 0 w 3352800"/>
              <a:gd name="connsiteY4-220" fmla="*/ 527584 h 5275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6905BB1-9421-40FE-B0AF-B9492BF4F8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8C99C858-84D8-4F31-807D-D897882BC3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99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59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119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79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185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785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197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400" dirty="0" smtClean="0"/>
              <a:t>API</a:t>
            </a:r>
            <a:r>
              <a:rPr lang="en-US" altLang="zh-CN" dirty="0" smtClean="0"/>
              <a:t> </a:t>
            </a:r>
            <a:r>
              <a:rPr lang="en-US" altLang="zh-CN" sz="4400" dirty="0" smtClean="0"/>
              <a:t>DEMOS 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薯片约拍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08408">
            <a:off x="3594461" y="1450956"/>
            <a:ext cx="1219060" cy="1203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59396" y="5162267"/>
            <a:ext cx="201622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+mj-ea"/>
                <a:ea typeface="+mj-ea"/>
              </a:rPr>
              <a:t>高等理工学院</a:t>
            </a:r>
            <a:endParaRPr lang="zh-CN" altLang="en-US" dirty="0" smtClean="0">
              <a:latin typeface="+mj-ea"/>
              <a:ea typeface="+mj-ea"/>
            </a:endParaRPr>
          </a:p>
          <a:p>
            <a:pPr algn="ctr"/>
            <a:r>
              <a:rPr lang="en-US" altLang="zh-CN" dirty="0" smtClean="0">
                <a:latin typeface="+mj-ea"/>
                <a:ea typeface="+mj-ea"/>
              </a:rPr>
              <a:t>15231125 </a:t>
            </a:r>
            <a:r>
              <a:rPr lang="zh-CN" altLang="en-US" dirty="0" smtClean="0">
                <a:latin typeface="+mj-ea"/>
                <a:ea typeface="+mj-ea"/>
              </a:rPr>
              <a:t>杨睿其</a:t>
            </a:r>
            <a:endParaRPr lang="en-US" altLang="zh-CN" dirty="0" smtClean="0">
              <a:latin typeface="+mj-ea"/>
              <a:ea typeface="+mj-ea"/>
            </a:endParaRPr>
          </a:p>
          <a:p>
            <a:pPr algn="ctr"/>
            <a:r>
              <a:rPr lang="en-US" altLang="zh-CN" dirty="0" smtClean="0">
                <a:latin typeface="+mj-ea"/>
                <a:ea typeface="+mj-ea"/>
              </a:rPr>
              <a:t>15231036 </a:t>
            </a:r>
            <a:r>
              <a:rPr lang="zh-CN" altLang="en-US" dirty="0" smtClean="0">
                <a:latin typeface="+mj-ea"/>
                <a:ea typeface="+mj-ea"/>
              </a:rPr>
              <a:t>杨旺旺</a:t>
            </a:r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>
                <a:latin typeface="+mj-ea"/>
                <a:ea typeface="+mj-ea"/>
                <a:sym typeface="+mn-ea"/>
              </a:rPr>
              <a:t>查看管理个人相册</a:t>
            </a:r>
            <a:endParaRPr lang="en-US" altLang="zh-CN" sz="1800" dirty="0" smtClean="0">
              <a:latin typeface="+mj-ea"/>
              <a:ea typeface="+mj-ea"/>
            </a:endParaRPr>
          </a:p>
        </p:txBody>
      </p:sp>
      <p:pic>
        <p:nvPicPr>
          <p:cNvPr id="3074" name="Picture 2" descr="C:\Users\丁丁\Desktop\API DEMOS 图片\jietu\一张图片的大图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2473253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51920" y="2564904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Adobe 仿宋 Std R" pitchFamily="18" charset="-122"/>
                <a:ea typeface="Adobe 仿宋 Std R" pitchFamily="18" charset="-122"/>
              </a:rPr>
              <a:t>点击一张图片，可以查看大图，并在其中直接左</a:t>
            </a:r>
            <a:r>
              <a:rPr lang="en-US" altLang="zh-CN" dirty="0" smtClean="0">
                <a:latin typeface="Adobe 仿宋 Std R" pitchFamily="18" charset="-122"/>
                <a:ea typeface="Adobe 仿宋 Std R" pitchFamily="18" charset="-122"/>
              </a:rPr>
              <a:t>/</a:t>
            </a:r>
            <a:r>
              <a:rPr lang="zh-CN" altLang="en-US" dirty="0" smtClean="0">
                <a:latin typeface="Adobe 仿宋 Std R" pitchFamily="18" charset="-122"/>
                <a:ea typeface="Adobe 仿宋 Std R" pitchFamily="18" charset="-122"/>
              </a:rPr>
              <a:t>右滑动查看其他图片</a:t>
            </a:r>
            <a:endParaRPr lang="zh-CN" altLang="en-US" dirty="0"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822960" y="346075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APP</a:t>
            </a:r>
            <a:r>
              <a:rPr lang="zh-CN" altLang="en-US" dirty="0"/>
              <a:t>展示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>
                <a:latin typeface="+mj-ea"/>
                <a:ea typeface="+mj-ea"/>
              </a:rPr>
              <a:t>搜索心仪的摄影师</a:t>
            </a:r>
            <a:endParaRPr lang="en-US" altLang="zh-CN" sz="1800" dirty="0" smtClean="0">
              <a:latin typeface="+mj-ea"/>
              <a:ea typeface="+mj-ea"/>
            </a:endParaRPr>
          </a:p>
        </p:txBody>
      </p:sp>
      <p:pic>
        <p:nvPicPr>
          <p:cNvPr id="4098" name="Picture 2" descr="C:\Users\丁丁\Desktop\API DEMOS 图片\jietu\摄像师列表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95175"/>
            <a:ext cx="2518014" cy="449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39952" y="2780928"/>
            <a:ext cx="39604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Adobe 仿宋 Std R" pitchFamily="18" charset="-122"/>
                <a:ea typeface="Adobe 仿宋 Std R" pitchFamily="18" charset="-122"/>
              </a:rPr>
              <a:t>在该</a:t>
            </a:r>
            <a:r>
              <a:rPr lang="en-US" altLang="zh-CN" dirty="0" smtClean="0">
                <a:latin typeface="Adobe 仿宋 Std R" pitchFamily="18" charset="-122"/>
                <a:ea typeface="Adobe 仿宋 Std R" pitchFamily="18" charset="-122"/>
              </a:rPr>
              <a:t>Fragment</a:t>
            </a:r>
            <a:r>
              <a:rPr lang="zh-CN" altLang="en-US" dirty="0" smtClean="0">
                <a:latin typeface="Adobe 仿宋 Std R" pitchFamily="18" charset="-122"/>
                <a:ea typeface="Adobe 仿宋 Std R" pitchFamily="18" charset="-122"/>
              </a:rPr>
              <a:t>的上方搜索栏中搜索想要搜索的摄影师关键字，下方将筛选出符合条件的摄影师。</a:t>
            </a:r>
            <a:endParaRPr lang="zh-CN" altLang="en-US" dirty="0"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923925" y="432435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APP</a:t>
            </a:r>
            <a:r>
              <a:rPr lang="zh-CN" altLang="en-US" dirty="0"/>
              <a:t>展示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>
                <a:latin typeface="+mj-ea"/>
                <a:ea typeface="+mj-ea"/>
              </a:rPr>
              <a:t>进入摄影师的主页</a:t>
            </a:r>
            <a:endParaRPr lang="en-US" altLang="zh-CN" sz="1800" dirty="0" smtClean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39952" y="2780928"/>
            <a:ext cx="3960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Adobe 仿宋 Std R" pitchFamily="18" charset="-122"/>
                <a:ea typeface="Adobe 仿宋 Std R" pitchFamily="18" charset="-122"/>
              </a:rPr>
              <a:t>直接点击摄影师条目将会进入摄影师主页，主页内有两个按钮，分别为“关注”和“找</a:t>
            </a:r>
            <a:r>
              <a:rPr lang="en-US" altLang="zh-CN" dirty="0" smtClean="0">
                <a:latin typeface="Adobe 仿宋 Std R" pitchFamily="18" charset="-122"/>
                <a:ea typeface="Adobe 仿宋 Std R" pitchFamily="18" charset="-122"/>
              </a:rPr>
              <a:t>TA</a:t>
            </a:r>
            <a:r>
              <a:rPr lang="zh-CN" altLang="en-US" dirty="0" smtClean="0">
                <a:latin typeface="Adobe 仿宋 Std R" pitchFamily="18" charset="-122"/>
                <a:ea typeface="Adobe 仿宋 Std R" pitchFamily="18" charset="-122"/>
              </a:rPr>
              <a:t>”，点击后分别可将该摄影师加入自己的关注列表</a:t>
            </a:r>
            <a:r>
              <a:rPr lang="en-US" altLang="zh-CN" dirty="0" smtClean="0">
                <a:latin typeface="Adobe 仿宋 Std R" pitchFamily="18" charset="-122"/>
                <a:ea typeface="Adobe 仿宋 Std R" pitchFamily="18" charset="-122"/>
              </a:rPr>
              <a:t>/</a:t>
            </a:r>
            <a:r>
              <a:rPr lang="zh-CN" altLang="en-US" dirty="0" smtClean="0">
                <a:latin typeface="Adobe 仿宋 Std R" pitchFamily="18" charset="-122"/>
                <a:ea typeface="Adobe 仿宋 Std R" pitchFamily="18" charset="-122"/>
              </a:rPr>
              <a:t>向</a:t>
            </a:r>
            <a:r>
              <a:rPr lang="en-US" altLang="zh-CN" dirty="0" smtClean="0">
                <a:latin typeface="Adobe 仿宋 Std R" pitchFamily="18" charset="-122"/>
                <a:ea typeface="Adobe 仿宋 Std R" pitchFamily="18" charset="-122"/>
              </a:rPr>
              <a:t>TA</a:t>
            </a:r>
            <a:r>
              <a:rPr lang="zh-CN" altLang="en-US" dirty="0" smtClean="0">
                <a:latin typeface="Adobe 仿宋 Std R" pitchFamily="18" charset="-122"/>
                <a:ea typeface="Adobe 仿宋 Std R" pitchFamily="18" charset="-122"/>
              </a:rPr>
              <a:t>发送消息。</a:t>
            </a:r>
            <a:endParaRPr lang="en-US" altLang="zh-CN" dirty="0">
              <a:latin typeface="Adobe 仿宋 Std R" pitchFamily="18" charset="-122"/>
              <a:ea typeface="Adobe 仿宋 Std R" pitchFamily="18" charset="-122"/>
            </a:endParaRPr>
          </a:p>
          <a:p>
            <a:r>
              <a:rPr lang="zh-CN" altLang="en-US" dirty="0" smtClean="0">
                <a:latin typeface="Adobe 仿宋 Std R" pitchFamily="18" charset="-122"/>
                <a:ea typeface="Adobe 仿宋 Std R" pitchFamily="18" charset="-122"/>
              </a:rPr>
              <a:t>下方是摄影师相册的入口，将</a:t>
            </a:r>
            <a:r>
              <a:rPr lang="en-US" altLang="zh-CN" dirty="0" smtClean="0">
                <a:latin typeface="Adobe 仿宋 Std R" pitchFamily="18" charset="-122"/>
                <a:ea typeface="Adobe 仿宋 Std R" pitchFamily="18" charset="-122"/>
              </a:rPr>
              <a:t>scroll view</a:t>
            </a:r>
            <a:r>
              <a:rPr lang="zh-CN" altLang="en-US" dirty="0" smtClean="0">
                <a:latin typeface="Adobe 仿宋 Std R" pitchFamily="18" charset="-122"/>
                <a:ea typeface="Adobe 仿宋 Std R" pitchFamily="18" charset="-122"/>
              </a:rPr>
              <a:t>的滑块滑至最右方可见一箭头，点击即可进入相册。</a:t>
            </a:r>
            <a:endParaRPr lang="zh-CN" altLang="en-US" dirty="0">
              <a:latin typeface="Adobe 仿宋 Std R" pitchFamily="18" charset="-122"/>
              <a:ea typeface="Adobe 仿宋 Std R" pitchFamily="18" charset="-122"/>
            </a:endParaRPr>
          </a:p>
        </p:txBody>
      </p:sp>
      <p:pic>
        <p:nvPicPr>
          <p:cNvPr id="6146" name="Picture 2" descr="C:\Users\丁丁\Desktop\API DEMOS 图片\jietu\摄像师主页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2280030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丁丁\Desktop\API DEMOS 图片\jietu\摄像师主页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559" y="2492896"/>
            <a:ext cx="2276642" cy="42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/>
          <p:cNvSpPr>
            <a:spLocks noGrp="1"/>
          </p:cNvSpPr>
          <p:nvPr/>
        </p:nvSpPr>
        <p:spPr>
          <a:xfrm>
            <a:off x="923925" y="432435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APP</a:t>
            </a:r>
            <a:r>
              <a:rPr lang="zh-CN" altLang="en-US" dirty="0"/>
              <a:t>展示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>
                <a:latin typeface="+mj-ea"/>
                <a:ea typeface="+mj-ea"/>
              </a:rPr>
              <a:t>查看摄影师的图库</a:t>
            </a:r>
            <a:endParaRPr lang="en-US" altLang="zh-CN" sz="1800" dirty="0" smtClean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39952" y="2780928"/>
            <a:ext cx="3960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Adobe 仿宋 Std R" pitchFamily="18" charset="-122"/>
                <a:ea typeface="Adobe 仿宋 Std R" pitchFamily="18" charset="-122"/>
              </a:rPr>
              <a:t>点击摄影师的相册图片可进入相册详细界面。每张大图都是一个相册，默认使用相册的第一张图片作为封面；如果相册为空。封面自动设为“一脸茫然”</a:t>
            </a:r>
            <a:r>
              <a:rPr lang="en-US" altLang="zh-CN" dirty="0" smtClean="0">
                <a:latin typeface="Adobe 仿宋 Std R" pitchFamily="18" charset="-122"/>
                <a:ea typeface="Adobe 仿宋 Std R" pitchFamily="18" charset="-122"/>
              </a:rPr>
              <a:t>~</a:t>
            </a:r>
            <a:endParaRPr lang="en-US" altLang="zh-CN" dirty="0" smtClean="0">
              <a:latin typeface="Adobe 仿宋 Std R" pitchFamily="18" charset="-122"/>
              <a:ea typeface="Adobe 仿宋 Std R" pitchFamily="18" charset="-122"/>
            </a:endParaRPr>
          </a:p>
          <a:p>
            <a:r>
              <a:rPr lang="zh-CN" altLang="en-US" dirty="0" smtClean="0">
                <a:latin typeface="Adobe 仿宋 Std R" pitchFamily="18" charset="-122"/>
                <a:ea typeface="Adobe 仿宋 Std R" pitchFamily="18" charset="-122"/>
              </a:rPr>
              <a:t>需要在个人中心进行摄影师认证后，才能被搜索到。</a:t>
            </a:r>
            <a:endParaRPr lang="zh-CN" altLang="en-US" dirty="0">
              <a:latin typeface="Adobe 仿宋 Std R" pitchFamily="18" charset="-122"/>
              <a:ea typeface="Adobe 仿宋 Std R" pitchFamily="18" charset="-122"/>
            </a:endParaRPr>
          </a:p>
        </p:txBody>
      </p:sp>
      <p:pic>
        <p:nvPicPr>
          <p:cNvPr id="5122" name="Picture 2" descr="C:\Users\丁丁\Desktop\API DEMOS 图片\jietu\摄像师相册列表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2395964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/>
          <p:cNvSpPr>
            <a:spLocks noGrp="1"/>
          </p:cNvSpPr>
          <p:nvPr/>
        </p:nvSpPr>
        <p:spPr>
          <a:xfrm>
            <a:off x="923925" y="432435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APP</a:t>
            </a:r>
            <a:r>
              <a:rPr lang="zh-CN" altLang="en-US" dirty="0"/>
              <a:t>展示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>
                <a:latin typeface="+mj-ea"/>
                <a:ea typeface="+mj-ea"/>
              </a:rPr>
              <a:t>好友系统和简单的即时通讯模块</a:t>
            </a:r>
            <a:endParaRPr lang="zh-CN" altLang="en-US" sz="1800" dirty="0" smtClean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39952" y="278092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Adobe 仿宋 Std R" pitchFamily="18" charset="-122"/>
                <a:ea typeface="Adobe 仿宋 Std R" pitchFamily="18" charset="-122"/>
              </a:rPr>
              <a:t>已经关注的摄影师会出现在该列表中。</a:t>
            </a:r>
            <a:endParaRPr lang="en-US" altLang="zh-CN" dirty="0" smtClean="0">
              <a:latin typeface="Adobe 仿宋 Std R" pitchFamily="18" charset="-122"/>
              <a:ea typeface="Adobe 仿宋 Std R" pitchFamily="18" charset="-122"/>
            </a:endParaRPr>
          </a:p>
          <a:p>
            <a:endParaRPr lang="zh-CN" altLang="en-US" dirty="0">
              <a:latin typeface="Adobe 仿宋 Std R" pitchFamily="18" charset="-122"/>
              <a:ea typeface="Adobe 仿宋 Std R" pitchFamily="18" charset="-122"/>
            </a:endParaRPr>
          </a:p>
        </p:txBody>
      </p:sp>
      <p:pic>
        <p:nvPicPr>
          <p:cNvPr id="9218" name="Picture 2" descr="C:\Users\丁丁\Desktop\API DEMOS 图片\jietu\好友列表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628800"/>
            <a:ext cx="2280030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/>
          <p:cNvSpPr>
            <a:spLocks noGrp="1"/>
          </p:cNvSpPr>
          <p:nvPr/>
        </p:nvSpPr>
        <p:spPr>
          <a:xfrm>
            <a:off x="923925" y="432435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APP</a:t>
            </a:r>
            <a:r>
              <a:rPr lang="zh-CN" altLang="en-US" dirty="0"/>
              <a:t>展示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>
                <a:latin typeface="+mj-ea"/>
                <a:ea typeface="+mj-ea"/>
              </a:rPr>
              <a:t>聊天互动</a:t>
            </a:r>
            <a:endParaRPr lang="en-US" altLang="zh-CN" sz="1800" dirty="0" smtClean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8104" y="2636912"/>
            <a:ext cx="318275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dobe 仿宋 Std R" pitchFamily="18" charset="-122"/>
                <a:ea typeface="Adobe 仿宋 Std R" pitchFamily="18" charset="-122"/>
              </a:rPr>
              <a:t>点击一</a:t>
            </a:r>
            <a:r>
              <a:rPr lang="zh-CN" altLang="en-US" dirty="0" smtClean="0">
                <a:latin typeface="Adobe 仿宋 Std R" pitchFamily="18" charset="-122"/>
                <a:ea typeface="Adobe 仿宋 Std R" pitchFamily="18" charset="-122"/>
              </a:rPr>
              <a:t>个摄影师，可以向其发送消息。即支持即时聊天，也支持消息离线保存，上线推送</a:t>
            </a:r>
            <a:endParaRPr lang="zh-CN" altLang="en-US" dirty="0">
              <a:latin typeface="Adobe 仿宋 Std R" pitchFamily="18" charset="-122"/>
              <a:ea typeface="Adobe 仿宋 Std R" pitchFamily="18" charset="-122"/>
            </a:endParaRPr>
          </a:p>
        </p:txBody>
      </p:sp>
      <p:pic>
        <p:nvPicPr>
          <p:cNvPr id="10242" name="Picture 2" descr="C:\Users\丁丁\Desktop\API DEMOS 图片\jietu\聊天发送消息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042217"/>
            <a:ext cx="2324788" cy="433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丁丁\Desktop\API DEMOS 图片\jietu\聊天界面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2314790" cy="431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/>
          <p:cNvSpPr>
            <a:spLocks noGrp="1"/>
          </p:cNvSpPr>
          <p:nvPr/>
        </p:nvSpPr>
        <p:spPr>
          <a:xfrm>
            <a:off x="923925" y="432435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APP</a:t>
            </a:r>
            <a:r>
              <a:rPr lang="zh-CN" altLang="en-US" dirty="0"/>
              <a:t>展示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" y="426085"/>
            <a:ext cx="7520940" cy="548640"/>
          </a:xfrm>
        </p:spPr>
        <p:txBody>
          <a:bodyPr/>
          <a:lstStyle/>
          <a:p>
            <a:r>
              <a:rPr lang="zh-CN" altLang="en-US" dirty="0" smtClean="0"/>
              <a:t>总结说明</a:t>
            </a:r>
            <a:endParaRPr lang="zh-CN" altLang="en-US" dirty="0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822960" y="2028825"/>
            <a:ext cx="7980045" cy="2800985"/>
          </a:xfrm>
        </p:spPr>
        <p:txBody>
          <a:bodyPr/>
          <a:p>
            <a:r>
              <a:rPr lang="zh-CN" altLang="en-US" sz="2000" b="0" dirty="0" smtClean="0">
                <a:latin typeface="+mj-ea"/>
                <a:ea typeface="+mj-ea"/>
                <a:sym typeface="+mn-ea"/>
              </a:rPr>
              <a:t>经过一学期的努力，本</a:t>
            </a:r>
            <a:r>
              <a:rPr lang="en-US" altLang="zh-CN" sz="2000" b="0" dirty="0" smtClean="0">
                <a:latin typeface="+mj-ea"/>
                <a:ea typeface="+mj-ea"/>
                <a:sym typeface="+mn-ea"/>
              </a:rPr>
              <a:t>APP</a:t>
            </a:r>
            <a:r>
              <a:rPr lang="zh-CN" altLang="en-US" sz="2000" b="0" dirty="0" smtClean="0">
                <a:latin typeface="+mj-ea"/>
                <a:ea typeface="+mj-ea"/>
                <a:sym typeface="+mn-ea"/>
              </a:rPr>
              <a:t>的主要功能均已成功实现。</a:t>
            </a:r>
            <a:endParaRPr lang="zh-CN" altLang="en-US" sz="2000" b="0" dirty="0" smtClean="0">
              <a:latin typeface="+mj-ea"/>
              <a:ea typeface="+mj-ea"/>
              <a:sym typeface="+mn-ea"/>
            </a:endParaRPr>
          </a:p>
          <a:p>
            <a:r>
              <a:rPr lang="zh-CN" altLang="en-US" sz="2000" b="0" dirty="0" smtClean="0">
                <a:latin typeface="+mj-ea"/>
                <a:ea typeface="+mj-ea"/>
                <a:sym typeface="+mn-ea"/>
              </a:rPr>
              <a:t>但此</a:t>
            </a:r>
            <a:r>
              <a:rPr lang="en-US" altLang="zh-CN" sz="2000" b="0" dirty="0" smtClean="0">
                <a:latin typeface="+mj-ea"/>
                <a:ea typeface="+mj-ea"/>
                <a:sym typeface="+mn-ea"/>
              </a:rPr>
              <a:t>APP</a:t>
            </a:r>
            <a:r>
              <a:rPr lang="zh-CN" altLang="en-US" sz="2000" b="0" dirty="0" smtClean="0">
                <a:latin typeface="+mj-ea"/>
                <a:ea typeface="+mj-ea"/>
                <a:sym typeface="+mn-ea"/>
              </a:rPr>
              <a:t>仍为</a:t>
            </a:r>
            <a:r>
              <a:rPr lang="en-US" altLang="zh-CN" sz="2000" b="0" dirty="0" smtClean="0">
                <a:latin typeface="+mj-ea"/>
                <a:ea typeface="+mj-ea"/>
                <a:sym typeface="+mn-ea"/>
              </a:rPr>
              <a:t>DEMO</a:t>
            </a:r>
            <a:r>
              <a:rPr lang="zh-CN" altLang="en-US" sz="2000" b="0" dirty="0" smtClean="0">
                <a:latin typeface="+mj-ea"/>
                <a:ea typeface="+mj-ea"/>
                <a:sym typeface="+mn-ea"/>
              </a:rPr>
              <a:t>版</a:t>
            </a:r>
            <a:r>
              <a:rPr lang="en-US" altLang="zh-CN" sz="2000" b="0" dirty="0" smtClean="0">
                <a:latin typeface="+mj-ea"/>
                <a:ea typeface="+mj-ea"/>
                <a:sym typeface="+mn-ea"/>
              </a:rPr>
              <a:t>UI</a:t>
            </a:r>
            <a:r>
              <a:rPr lang="zh-CN" altLang="en-US" sz="2000" b="0" dirty="0" smtClean="0">
                <a:latin typeface="+mj-ea"/>
                <a:ea typeface="+mj-ea"/>
                <a:sym typeface="+mn-ea"/>
              </a:rPr>
              <a:t>界面、后台算法、缓存等部分仍需后续完善。</a:t>
            </a:r>
            <a:endParaRPr lang="zh-CN" altLang="en-US" sz="2000" b="0" dirty="0" smtClean="0">
              <a:latin typeface="+mj-ea"/>
              <a:ea typeface="+mj-ea"/>
              <a:sym typeface="+mn-ea"/>
            </a:endParaRPr>
          </a:p>
          <a:p>
            <a:r>
              <a:rPr lang="zh-CN" altLang="en-US" sz="2000" b="0" dirty="0" smtClean="0">
                <a:latin typeface="+mj-ea"/>
                <a:ea typeface="+mj-ea"/>
                <a:sym typeface="+mn-ea"/>
              </a:rPr>
              <a:t>之后会逐步美化</a:t>
            </a:r>
            <a:r>
              <a:rPr lang="en-US" altLang="zh-CN" sz="2000" b="0" dirty="0" smtClean="0">
                <a:latin typeface="+mj-ea"/>
                <a:ea typeface="+mj-ea"/>
                <a:sym typeface="+mn-ea"/>
              </a:rPr>
              <a:t>UI</a:t>
            </a:r>
            <a:r>
              <a:rPr lang="zh-CN" altLang="en-US" sz="2000" b="0" dirty="0" smtClean="0">
                <a:latin typeface="+mj-ea"/>
                <a:ea typeface="+mj-ea"/>
                <a:sym typeface="+mn-ea"/>
              </a:rPr>
              <a:t>，将服务器部署到公网上，最后</a:t>
            </a:r>
            <a:r>
              <a:rPr lang="zh-CN" altLang="en-US" sz="2000" b="0" dirty="0" smtClean="0">
                <a:latin typeface="+mj-ea"/>
                <a:ea typeface="+mj-ea"/>
                <a:sym typeface="+mn-ea"/>
              </a:rPr>
              <a:t>投入实际使用</a:t>
            </a:r>
            <a:r>
              <a:rPr lang="en-US" altLang="zh-CN" sz="2000" b="0" dirty="0" smtClean="0">
                <a:latin typeface="+mj-ea"/>
                <a:ea typeface="+mj-ea"/>
                <a:sym typeface="+mn-ea"/>
              </a:rPr>
              <a:t>~</a:t>
            </a:r>
            <a:endParaRPr lang="en-US" altLang="zh-CN" sz="2000" b="0" dirty="0" smtClean="0">
              <a:latin typeface="+mj-ea"/>
              <a:ea typeface="+mj-ea"/>
              <a:sym typeface="+mn-ea"/>
            </a:endParaRPr>
          </a:p>
          <a:p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 rot="19140000">
            <a:off x="1225724" y="2467403"/>
            <a:ext cx="2447667" cy="1470326"/>
          </a:xfrm>
        </p:spPr>
        <p:txBody>
          <a:bodyPr/>
          <a:lstStyle/>
          <a:p>
            <a:r>
              <a:rPr lang="zh-CN" altLang="en-US" sz="6600" dirty="0" smtClean="0"/>
              <a:t>谢谢！</a:t>
            </a:r>
            <a:endParaRPr lang="zh-CN" altLang="en-US" sz="6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1219060" cy="1203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en-US" sz="1800" dirty="0" smtClean="0">
                <a:latin typeface="+mj-ea"/>
                <a:ea typeface="+mj-ea"/>
              </a:rPr>
              <a:t>基于薯片约拍平台的</a:t>
            </a:r>
            <a:r>
              <a:rPr lang="en-US" altLang="zh-CN" sz="1800" dirty="0" smtClean="0">
                <a:latin typeface="+mj-ea"/>
                <a:ea typeface="+mj-ea"/>
              </a:rPr>
              <a:t>P2P</a:t>
            </a:r>
            <a:r>
              <a:rPr lang="zh-CN" altLang="en-US" sz="1800" dirty="0" smtClean="0">
                <a:latin typeface="+mj-ea"/>
                <a:ea typeface="+mj-ea"/>
              </a:rPr>
              <a:t>线上</a:t>
            </a:r>
            <a:r>
              <a:rPr lang="en-US" altLang="zh-CN" sz="1800" dirty="0" smtClean="0">
                <a:latin typeface="+mj-ea"/>
                <a:ea typeface="+mj-ea"/>
              </a:rPr>
              <a:t>-</a:t>
            </a:r>
            <a:r>
              <a:rPr lang="zh-CN" altLang="en-US" sz="1800" dirty="0" smtClean="0">
                <a:latin typeface="+mj-ea"/>
                <a:ea typeface="+mj-ea"/>
              </a:rPr>
              <a:t>线下约拍模式，本</a:t>
            </a:r>
            <a:r>
              <a:rPr lang="en-US" altLang="zh-CN" sz="1800" dirty="0" smtClean="0">
                <a:latin typeface="+mj-ea"/>
                <a:ea typeface="+mj-ea"/>
              </a:rPr>
              <a:t>APP</a:t>
            </a:r>
            <a:r>
              <a:rPr lang="zh-CN" altLang="en-US" sz="1800" dirty="0" smtClean="0">
                <a:latin typeface="+mj-ea"/>
                <a:ea typeface="+mj-ea"/>
              </a:rPr>
              <a:t>可实现以下功能：</a:t>
            </a:r>
            <a:endParaRPr lang="en-US" altLang="zh-CN" sz="1800" dirty="0" smtClean="0">
              <a:latin typeface="+mj-ea"/>
              <a:ea typeface="+mj-ea"/>
            </a:endParaRPr>
          </a:p>
          <a:p>
            <a:endParaRPr lang="en-US" altLang="zh-CN" sz="1800" dirty="0" smtClean="0">
              <a:latin typeface="+mj-ea"/>
              <a:ea typeface="+mj-ea"/>
            </a:endParaRPr>
          </a:p>
          <a:p>
            <a:r>
              <a:rPr lang="en-US" altLang="zh-CN" sz="1800" dirty="0" smtClean="0">
                <a:latin typeface="+mj-ea"/>
                <a:ea typeface="+mj-ea"/>
              </a:rPr>
              <a:t>1.</a:t>
            </a:r>
            <a:r>
              <a:rPr lang="zh-CN" altLang="en-US" sz="1800" dirty="0" smtClean="0">
                <a:latin typeface="+mj-ea"/>
                <a:ea typeface="+mj-ea"/>
              </a:rPr>
              <a:t>注册</a:t>
            </a:r>
            <a:r>
              <a:rPr lang="en-US" altLang="zh-CN" sz="1800" dirty="0" smtClean="0">
                <a:latin typeface="+mj-ea"/>
                <a:ea typeface="+mj-ea"/>
              </a:rPr>
              <a:t>/</a:t>
            </a:r>
            <a:r>
              <a:rPr lang="zh-CN" altLang="en-US" sz="1800" dirty="0" smtClean="0">
                <a:latin typeface="+mj-ea"/>
                <a:ea typeface="+mj-ea"/>
              </a:rPr>
              <a:t>登录个人账号</a:t>
            </a:r>
            <a:r>
              <a:rPr lang="en-US" altLang="zh-CN" sz="1800" dirty="0" smtClean="0">
                <a:latin typeface="+mj-ea"/>
                <a:ea typeface="+mj-ea"/>
              </a:rPr>
              <a:t>.</a:t>
            </a:r>
            <a:endParaRPr lang="en-US" altLang="zh-CN" sz="1800" dirty="0" smtClean="0">
              <a:latin typeface="+mj-ea"/>
              <a:ea typeface="+mj-ea"/>
            </a:endParaRPr>
          </a:p>
          <a:p>
            <a:r>
              <a:rPr lang="en-US" altLang="zh-CN" sz="1800" dirty="0" smtClean="0">
                <a:latin typeface="+mj-ea"/>
                <a:ea typeface="+mj-ea"/>
              </a:rPr>
              <a:t>2.</a:t>
            </a:r>
            <a:r>
              <a:rPr lang="zh-CN" altLang="en-US" sz="1800" dirty="0" smtClean="0">
                <a:latin typeface="+mj-ea"/>
                <a:ea typeface="+mj-ea"/>
              </a:rPr>
              <a:t>查看设置个人信息，包括头像、所在城市、所在大学等</a:t>
            </a:r>
            <a:r>
              <a:rPr lang="en-US" altLang="zh-CN" sz="1800" dirty="0" smtClean="0">
                <a:latin typeface="+mj-ea"/>
                <a:ea typeface="+mj-ea"/>
              </a:rPr>
              <a:t>.</a:t>
            </a:r>
            <a:endParaRPr lang="en-US" altLang="zh-CN" sz="1800" dirty="0" smtClean="0">
              <a:latin typeface="+mj-ea"/>
              <a:ea typeface="+mj-ea"/>
            </a:endParaRPr>
          </a:p>
          <a:p>
            <a:r>
              <a:rPr lang="en-US" altLang="zh-CN" sz="1800" dirty="0" smtClean="0">
                <a:latin typeface="+mj-ea"/>
                <a:ea typeface="+mj-ea"/>
              </a:rPr>
              <a:t>3.</a:t>
            </a:r>
            <a:r>
              <a:rPr lang="zh-CN" altLang="en-US" sz="1800" dirty="0" smtClean="0">
                <a:latin typeface="+mj-ea"/>
                <a:ea typeface="+mj-ea"/>
              </a:rPr>
              <a:t>管理个人相册，包括新建相册、向相册内添加图片等</a:t>
            </a:r>
            <a:r>
              <a:rPr lang="en-US" altLang="zh-CN" sz="1800" dirty="0" smtClean="0">
                <a:latin typeface="+mj-ea"/>
                <a:ea typeface="+mj-ea"/>
              </a:rPr>
              <a:t>.</a:t>
            </a:r>
            <a:endParaRPr lang="en-US" altLang="zh-CN" sz="1800" dirty="0" smtClean="0">
              <a:latin typeface="+mj-ea"/>
              <a:ea typeface="+mj-ea"/>
            </a:endParaRPr>
          </a:p>
          <a:p>
            <a:r>
              <a:rPr lang="en-US" altLang="zh-CN" sz="1800" dirty="0" smtClean="0">
                <a:latin typeface="+mj-ea"/>
                <a:ea typeface="+mj-ea"/>
              </a:rPr>
              <a:t>4.</a:t>
            </a:r>
            <a:r>
              <a:rPr lang="zh-CN" altLang="en-US" sz="1800" dirty="0" smtClean="0">
                <a:latin typeface="+mj-ea"/>
                <a:ea typeface="+mj-ea"/>
              </a:rPr>
              <a:t>刷图，寻找喜欢的图片，联系心仪的摄影师</a:t>
            </a:r>
            <a:r>
              <a:rPr lang="en-US" altLang="zh-CN" sz="1800" dirty="0" smtClean="0">
                <a:latin typeface="+mj-ea"/>
                <a:ea typeface="+mj-ea"/>
              </a:rPr>
              <a:t>.</a:t>
            </a:r>
            <a:endParaRPr lang="en-US" altLang="zh-CN" sz="1800" dirty="0" smtClean="0">
              <a:latin typeface="+mj-ea"/>
              <a:ea typeface="+mj-ea"/>
            </a:endParaRPr>
          </a:p>
          <a:p>
            <a:r>
              <a:rPr lang="en-US" altLang="zh-CN" sz="1800" dirty="0" smtClean="0">
                <a:latin typeface="+mj-ea"/>
                <a:ea typeface="+mj-ea"/>
              </a:rPr>
              <a:t>5.</a:t>
            </a:r>
            <a:r>
              <a:rPr lang="zh-CN" altLang="en-US" sz="1800" dirty="0" smtClean="0">
                <a:latin typeface="+mj-ea"/>
                <a:ea typeface="+mj-ea"/>
              </a:rPr>
              <a:t>查看微信公众号的推送的资讯</a:t>
            </a:r>
            <a:r>
              <a:rPr lang="en-US" altLang="zh-CN" sz="1800" dirty="0" smtClean="0">
                <a:latin typeface="+mj-ea"/>
                <a:ea typeface="+mj-ea"/>
              </a:rPr>
              <a:t>.</a:t>
            </a:r>
            <a:endParaRPr lang="en-US" altLang="zh-CN" sz="1800" dirty="0" smtClean="0">
              <a:latin typeface="+mj-ea"/>
              <a:ea typeface="+mj-ea"/>
            </a:endParaRPr>
          </a:p>
          <a:p>
            <a:r>
              <a:rPr lang="en-US" altLang="zh-CN" sz="1800" dirty="0" smtClean="0">
                <a:latin typeface="+mj-ea"/>
                <a:ea typeface="+mj-ea"/>
              </a:rPr>
              <a:t>6.</a:t>
            </a:r>
            <a:r>
              <a:rPr lang="zh-CN" altLang="en-US" sz="1800" dirty="0" smtClean="0">
                <a:latin typeface="+mj-ea"/>
                <a:ea typeface="+mj-ea"/>
              </a:rPr>
              <a:t>查看或</a:t>
            </a:r>
            <a:r>
              <a:rPr lang="zh-CN" altLang="en-US" sz="1800" dirty="0" smtClean="0">
                <a:latin typeface="+mj-ea"/>
                <a:ea typeface="+mj-ea"/>
              </a:rPr>
              <a:t>搜索心仪的摄影师</a:t>
            </a:r>
            <a:endParaRPr lang="zh-CN" altLang="en-US" sz="1800" dirty="0" smtClean="0">
              <a:latin typeface="+mj-ea"/>
              <a:ea typeface="+mj-ea"/>
            </a:endParaRPr>
          </a:p>
          <a:p>
            <a:r>
              <a:rPr lang="en-US" altLang="zh-CN" sz="1800" dirty="0" smtClean="0">
                <a:latin typeface="+mj-ea"/>
                <a:ea typeface="+mj-ea"/>
              </a:rPr>
              <a:t>7.</a:t>
            </a:r>
            <a:r>
              <a:rPr lang="zh-CN" altLang="en-US" sz="1800" dirty="0" smtClean="0">
                <a:latin typeface="+mj-ea"/>
                <a:ea typeface="+mj-ea"/>
              </a:rPr>
              <a:t>查看某个摄影师的主页以及图库</a:t>
            </a:r>
            <a:endParaRPr lang="zh-CN" altLang="en-US" sz="1800" dirty="0" smtClean="0">
              <a:latin typeface="+mj-ea"/>
              <a:ea typeface="+mj-ea"/>
            </a:endParaRPr>
          </a:p>
          <a:p>
            <a:r>
              <a:rPr lang="en-US" altLang="zh-CN" sz="1800" dirty="0" smtClean="0">
                <a:latin typeface="+mj-ea"/>
                <a:ea typeface="+mj-ea"/>
              </a:rPr>
              <a:t>8.</a:t>
            </a:r>
            <a:r>
              <a:rPr lang="zh-CN" altLang="en-US" sz="1800" dirty="0" smtClean="0">
                <a:latin typeface="+mj-ea"/>
                <a:ea typeface="+mj-ea"/>
              </a:rPr>
              <a:t>与摄影师聊天互动</a:t>
            </a:r>
            <a:endParaRPr lang="en-US" altLang="zh-CN" sz="1800" dirty="0" smtClean="0">
              <a:latin typeface="+mj-ea"/>
              <a:ea typeface="+mj-ea"/>
            </a:endParaRPr>
          </a:p>
          <a:p>
            <a:r>
              <a:rPr lang="en-US" altLang="zh-CN" sz="1800" dirty="0" smtClean="0">
                <a:latin typeface="+mj-ea"/>
                <a:ea typeface="+mj-ea"/>
              </a:rPr>
              <a:t>9.</a:t>
            </a:r>
            <a:r>
              <a:rPr lang="zh-CN" altLang="en-US" sz="1800" dirty="0">
                <a:latin typeface="+mj-ea"/>
                <a:ea typeface="+mj-ea"/>
                <a:sym typeface="+mn-ea"/>
              </a:rPr>
              <a:t>登记注册成为薯片约拍平台的摄影师</a:t>
            </a:r>
            <a:endParaRPr lang="zh-CN" altLang="en-US" sz="18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359" y="1472565"/>
            <a:ext cx="4649629" cy="306466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07806" y="1472565"/>
            <a:ext cx="3511391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350">
                <a:sym typeface="+mn-ea"/>
              </a:rPr>
              <a:t>前端设计</a:t>
            </a:r>
            <a:endParaRPr lang="zh-CN" altLang="en-US" sz="1350">
              <a:sym typeface="+mn-ea"/>
            </a:endParaRPr>
          </a:p>
          <a:p>
            <a:r>
              <a:rPr lang="zh-CN" altLang="en-US" sz="1350">
                <a:sym typeface="+mn-ea"/>
              </a:rPr>
              <a:t>前端</a:t>
            </a:r>
            <a:r>
              <a:rPr lang="en-US" altLang="zh-CN" sz="1350">
                <a:sym typeface="+mn-ea"/>
              </a:rPr>
              <a:t>Android</a:t>
            </a:r>
            <a:r>
              <a:rPr lang="zh-CN" altLang="en-US" sz="1350">
                <a:sym typeface="+mn-ea"/>
              </a:rPr>
              <a:t>客户端，负责用户的具体事务处理和相关图形化界面的呈现。</a:t>
            </a:r>
            <a:endParaRPr lang="zh-CN" altLang="en-US" sz="1350">
              <a:sym typeface="+mn-ea"/>
            </a:endParaRPr>
          </a:p>
          <a:p>
            <a:endParaRPr lang="zh-CN" altLang="en-US" sz="1350">
              <a:sym typeface="+mn-ea"/>
            </a:endParaRPr>
          </a:p>
          <a:p>
            <a:endParaRPr lang="zh-CN" altLang="en-US" sz="1350">
              <a:sym typeface="+mn-ea"/>
            </a:endParaRPr>
          </a:p>
          <a:p>
            <a:r>
              <a:rPr lang="zh-CN" altLang="en-US" sz="1350">
                <a:sym typeface="+mn-ea"/>
              </a:rPr>
              <a:t>后端设计</a:t>
            </a:r>
            <a:endParaRPr lang="zh-CN" altLang="en-US" sz="1350">
              <a:sym typeface="+mn-ea"/>
            </a:endParaRPr>
          </a:p>
          <a:p>
            <a:r>
              <a:rPr lang="zh-CN" altLang="en-US" sz="1350"/>
              <a:t>使用</a:t>
            </a:r>
            <a:r>
              <a:rPr lang="en-US" altLang="zh-CN" sz="1350"/>
              <a:t>Servlet</a:t>
            </a:r>
            <a:r>
              <a:rPr lang="zh-CN" altLang="en-US" sz="1350"/>
              <a:t>服务器，采用面向对象的设计思想，设置多个功能类，每一个前端请求都会划分到某一个功能类中进行处理。</a:t>
            </a:r>
            <a:endParaRPr lang="zh-CN" altLang="en-US" sz="1350"/>
          </a:p>
          <a:p>
            <a:endParaRPr lang="zh-CN" altLang="en-US" sz="1350"/>
          </a:p>
          <a:p>
            <a:endParaRPr lang="zh-CN" altLang="en-US" sz="1350"/>
          </a:p>
          <a:p>
            <a:r>
              <a:rPr lang="zh-CN" altLang="en-US" sz="1350"/>
              <a:t>前后端交互</a:t>
            </a:r>
            <a:endParaRPr lang="zh-CN" altLang="en-US" sz="1350"/>
          </a:p>
          <a:p>
            <a:r>
              <a:rPr lang="zh-CN" altLang="en-US" sz="1350"/>
              <a:t>采用</a:t>
            </a:r>
            <a:r>
              <a:rPr lang="en-US" altLang="zh-CN" sz="1350"/>
              <a:t>http</a:t>
            </a:r>
            <a:r>
              <a:rPr lang="zh-CN" altLang="en-US" sz="1350"/>
              <a:t>协议</a:t>
            </a:r>
            <a:r>
              <a:rPr lang="en-US" altLang="zh-CN" sz="1350"/>
              <a:t>post</a:t>
            </a:r>
            <a:r>
              <a:rPr lang="zh-CN" altLang="en-US" sz="1350"/>
              <a:t>报文进行交互，将数据打包为</a:t>
            </a:r>
            <a:r>
              <a:rPr lang="en-US" altLang="zh-CN" sz="1350"/>
              <a:t>JSON</a:t>
            </a:r>
            <a:r>
              <a:rPr lang="zh-CN" altLang="en-US" sz="1350"/>
              <a:t>格式进行传输</a:t>
            </a:r>
            <a:endParaRPr lang="zh-CN" altLang="en-US" sz="135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32815" y="80010"/>
            <a:ext cx="7886700" cy="1143635"/>
          </a:xfrm>
        </p:spPr>
        <p:txBody>
          <a:bodyPr/>
          <a:p>
            <a:r>
              <a:rPr lang="zh-CN" altLang="en-US" dirty="0"/>
              <a:t>整体架构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1530" y="1092373"/>
            <a:ext cx="7520940" cy="3579849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latin typeface="+mj-ea"/>
                <a:ea typeface="+mj-ea"/>
              </a:rPr>
              <a:t>分层结构如下：</a:t>
            </a:r>
            <a:endParaRPr lang="zh-CN" altLang="en-US" sz="1800" dirty="0"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23980" y="2926611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328443" y="3934723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323998" y="1774185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02735" y="2346325"/>
            <a:ext cx="711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请求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813634" y="3286651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84427" y="358695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访问</a:t>
            </a:r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4976515" y="3321661"/>
            <a:ext cx="0" cy="613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76515" y="350267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返回</a:t>
            </a:r>
            <a:endParaRPr lang="zh-CN" altLang="en-US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4677410" y="2200910"/>
            <a:ext cx="13335" cy="659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5069225" y="2247241"/>
            <a:ext cx="0" cy="613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9"/>
          <p:cNvSpPr txBox="1"/>
          <p:nvPr/>
        </p:nvSpPr>
        <p:spPr>
          <a:xfrm>
            <a:off x="5069225" y="236856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返回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47C56F4-AEED-439C-BDFC-D8D5B295CE7E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2293" y="575628"/>
            <a:ext cx="658510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一次完整的前后端交互过程</a:t>
            </a:r>
            <a:r>
              <a:rPr lang="en-US" altLang="zh-CN" sz="2800">
                <a:sym typeface="+mn-ea"/>
              </a:rPr>
              <a:t>: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590199" y="2148364"/>
            <a:ext cx="1220629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350"/>
              <a:t>前端发送请求</a:t>
            </a:r>
            <a:endParaRPr lang="zh-CN" altLang="en-US" sz="1350"/>
          </a:p>
        </p:txBody>
      </p:sp>
      <p:sp>
        <p:nvSpPr>
          <p:cNvPr id="6" name="右箭头 5"/>
          <p:cNvSpPr/>
          <p:nvPr/>
        </p:nvSpPr>
        <p:spPr>
          <a:xfrm>
            <a:off x="2926556" y="2189321"/>
            <a:ext cx="818198" cy="19478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68580" tIns="34290" rIns="68580" bIns="3429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3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54768" y="2045018"/>
            <a:ext cx="1434941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350"/>
              <a:t>通过</a:t>
            </a:r>
            <a:r>
              <a:rPr lang="en-US" altLang="zh-CN" sz="1350"/>
              <a:t>type</a:t>
            </a:r>
            <a:r>
              <a:rPr lang="zh-CN" altLang="en-US" sz="1350"/>
              <a:t>字段分析请求类型</a:t>
            </a:r>
            <a:endParaRPr lang="zh-CN" altLang="en-US" sz="1350"/>
          </a:p>
        </p:txBody>
      </p:sp>
      <p:sp>
        <p:nvSpPr>
          <p:cNvPr id="8" name="右箭头 7"/>
          <p:cNvSpPr/>
          <p:nvPr/>
        </p:nvSpPr>
        <p:spPr>
          <a:xfrm>
            <a:off x="5289709" y="2188845"/>
            <a:ext cx="818198" cy="19478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68580" tIns="34290" rIns="68580" bIns="3429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3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35554" y="2044065"/>
            <a:ext cx="1220629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350"/>
              <a:t>分配至各个方法类类</a:t>
            </a:r>
            <a:endParaRPr lang="zh-CN" altLang="en-US" sz="1350"/>
          </a:p>
        </p:txBody>
      </p:sp>
      <p:sp>
        <p:nvSpPr>
          <p:cNvPr id="10" name="文本框 9"/>
          <p:cNvSpPr txBox="1"/>
          <p:nvPr/>
        </p:nvSpPr>
        <p:spPr>
          <a:xfrm>
            <a:off x="6335554" y="3485198"/>
            <a:ext cx="1220629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350"/>
              <a:t>通过数据库方法类操作数据库</a:t>
            </a:r>
            <a:endParaRPr lang="zh-CN" altLang="en-US" sz="1350"/>
          </a:p>
        </p:txBody>
      </p:sp>
      <p:sp>
        <p:nvSpPr>
          <p:cNvPr id="11" name="右箭头 10"/>
          <p:cNvSpPr/>
          <p:nvPr/>
        </p:nvSpPr>
        <p:spPr>
          <a:xfrm rot="10800000">
            <a:off x="5365909" y="3640931"/>
            <a:ext cx="818198" cy="19478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68580" tIns="34290" rIns="68580" bIns="3429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3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61924" y="3599974"/>
            <a:ext cx="1220629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350"/>
              <a:t>数据查询结果</a:t>
            </a:r>
            <a:endParaRPr lang="zh-CN" altLang="en-US" sz="1350"/>
          </a:p>
        </p:txBody>
      </p:sp>
      <p:sp>
        <p:nvSpPr>
          <p:cNvPr id="13" name="右箭头 12"/>
          <p:cNvSpPr/>
          <p:nvPr/>
        </p:nvSpPr>
        <p:spPr>
          <a:xfrm rot="10800000">
            <a:off x="2926556" y="3640455"/>
            <a:ext cx="818198" cy="19478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68580" tIns="34290" rIns="68580" bIns="3429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3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90199" y="3599498"/>
            <a:ext cx="1220629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350"/>
              <a:t>将结果发送至</a:t>
            </a:r>
            <a:endParaRPr lang="zh-CN" altLang="en-US" sz="1350"/>
          </a:p>
        </p:txBody>
      </p:sp>
      <p:sp>
        <p:nvSpPr>
          <p:cNvPr id="4" name="环形箭头 3"/>
          <p:cNvSpPr/>
          <p:nvPr/>
        </p:nvSpPr>
        <p:spPr>
          <a:xfrm rot="5400000">
            <a:off x="6773704" y="1710690"/>
            <a:ext cx="1727359" cy="2603659"/>
          </a:xfrm>
          <a:prstGeom prst="circularArrow">
            <a:avLst>
              <a:gd name="adj1" fmla="val 7912"/>
              <a:gd name="adj2" fmla="val 1142319"/>
              <a:gd name="adj3" fmla="val 20395640"/>
              <a:gd name="adj4" fmla="val 10772037"/>
              <a:gd name="adj5" fmla="val 719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68580" tIns="34290" rIns="68580" bIns="3429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3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环形箭头 14"/>
          <p:cNvSpPr/>
          <p:nvPr/>
        </p:nvSpPr>
        <p:spPr>
          <a:xfrm rot="16200000">
            <a:off x="520541" y="1710690"/>
            <a:ext cx="1727359" cy="2603659"/>
          </a:xfrm>
          <a:prstGeom prst="circularArrow">
            <a:avLst>
              <a:gd name="adj1" fmla="val 7912"/>
              <a:gd name="adj2" fmla="val 1142319"/>
              <a:gd name="adj3" fmla="val 20395640"/>
              <a:gd name="adj4" fmla="val 10801394"/>
              <a:gd name="adj5" fmla="val 719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68580" tIns="34290" rIns="68580" bIns="3429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3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重点模块说明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1530" y="1256838"/>
            <a:ext cx="7520940" cy="3579849"/>
          </a:xfrm>
        </p:spPr>
        <p:txBody>
          <a:bodyPr>
            <a:normAutofit/>
          </a:bodyPr>
          <a:lstStyle/>
          <a:p>
            <a:r>
              <a:rPr lang="en-US" altLang="zh-CN" sz="1800" b="0" dirty="0" smtClean="0">
                <a:latin typeface="+mj-ea"/>
                <a:ea typeface="+mj-ea"/>
                <a:sym typeface="+mn-ea"/>
              </a:rPr>
              <a:t>1.</a:t>
            </a:r>
            <a:r>
              <a:rPr lang="zh-CN" altLang="en-US" sz="1800" b="0" dirty="0" smtClean="0">
                <a:latin typeface="+mj-ea"/>
                <a:ea typeface="+mj-ea"/>
                <a:sym typeface="+mn-ea"/>
              </a:rPr>
              <a:t>主界面使用四个</a:t>
            </a:r>
            <a:r>
              <a:rPr lang="en-US" altLang="zh-CN" sz="1800" b="0" dirty="0" smtClean="0">
                <a:latin typeface="+mj-ea"/>
                <a:ea typeface="+mj-ea"/>
                <a:sym typeface="+mn-ea"/>
              </a:rPr>
              <a:t>fragment</a:t>
            </a:r>
            <a:r>
              <a:rPr lang="zh-CN" altLang="en-US" sz="1800" b="0" dirty="0" smtClean="0">
                <a:latin typeface="+mj-ea"/>
                <a:ea typeface="+mj-ea"/>
                <a:sym typeface="+mn-ea"/>
              </a:rPr>
              <a:t>实现</a:t>
            </a:r>
            <a:endParaRPr lang="en-US" altLang="zh-CN" sz="1800" b="0" dirty="0" smtClean="0">
              <a:latin typeface="+mj-ea"/>
              <a:ea typeface="+mj-ea"/>
            </a:endParaRPr>
          </a:p>
          <a:p>
            <a:r>
              <a:rPr lang="en-US" altLang="zh-CN" sz="1800" b="0" dirty="0" smtClean="0">
                <a:latin typeface="+mj-ea"/>
                <a:ea typeface="+mj-ea"/>
              </a:rPr>
              <a:t>2.</a:t>
            </a:r>
            <a:r>
              <a:rPr lang="zh-CN" altLang="en-US" sz="1800" b="0" dirty="0" smtClean="0">
                <a:latin typeface="+mj-ea"/>
                <a:ea typeface="+mj-ea"/>
              </a:rPr>
              <a:t>瀑布流布局的生成，根据图片大小进行动态排布，并且可以无限下拉</a:t>
            </a:r>
            <a:endParaRPr lang="zh-CN" altLang="en-US" sz="1800" b="0" dirty="0" smtClean="0">
              <a:latin typeface="+mj-ea"/>
              <a:ea typeface="+mj-ea"/>
            </a:endParaRPr>
          </a:p>
          <a:p>
            <a:r>
              <a:rPr lang="en-US" altLang="zh-CN" sz="1800" b="0" dirty="0" smtClean="0">
                <a:latin typeface="+mj-ea"/>
                <a:ea typeface="+mj-ea"/>
              </a:rPr>
              <a:t>3.</a:t>
            </a:r>
            <a:r>
              <a:rPr lang="zh-CN" altLang="en-US" sz="1800" b="0" dirty="0" smtClean="0">
                <a:latin typeface="+mj-ea"/>
                <a:ea typeface="+mj-ea"/>
              </a:rPr>
              <a:t>使用</a:t>
            </a:r>
            <a:r>
              <a:rPr lang="en-US" altLang="zh-CN" sz="1800" b="0" dirty="0" smtClean="0">
                <a:latin typeface="+mj-ea"/>
                <a:ea typeface="+mj-ea"/>
              </a:rPr>
              <a:t>WebView</a:t>
            </a:r>
            <a:r>
              <a:rPr lang="zh-CN" altLang="en-US" sz="1800" b="0" dirty="0" smtClean="0">
                <a:latin typeface="+mj-ea"/>
                <a:ea typeface="+mj-ea"/>
              </a:rPr>
              <a:t>呈现微信公众号的推送，充分利用了微信平台的优势</a:t>
            </a:r>
            <a:endParaRPr lang="zh-CN" altLang="en-US" sz="1800" b="0" dirty="0" smtClean="0">
              <a:latin typeface="+mj-ea"/>
              <a:ea typeface="+mj-ea"/>
            </a:endParaRPr>
          </a:p>
          <a:p>
            <a:r>
              <a:rPr lang="en-US" altLang="zh-CN" sz="1800" b="0" dirty="0" smtClean="0">
                <a:latin typeface="+mj-ea"/>
                <a:ea typeface="+mj-ea"/>
              </a:rPr>
              <a:t>4.</a:t>
            </a:r>
            <a:r>
              <a:rPr lang="zh-CN" altLang="en-US" sz="1800" b="0" dirty="0" smtClean="0">
                <a:latin typeface="+mj-ea"/>
                <a:ea typeface="+mj-ea"/>
              </a:rPr>
              <a:t>建立了完整的一套用户账号和个人信息管理系统</a:t>
            </a:r>
            <a:endParaRPr lang="zh-CN" altLang="en-US" sz="1800" b="0" dirty="0" smtClean="0">
              <a:latin typeface="+mj-ea"/>
              <a:ea typeface="+mj-ea"/>
            </a:endParaRPr>
          </a:p>
          <a:p>
            <a:r>
              <a:rPr lang="en-US" altLang="zh-CN" sz="1800" b="0" dirty="0" smtClean="0">
                <a:latin typeface="+mj-ea"/>
                <a:ea typeface="+mj-ea"/>
              </a:rPr>
              <a:t>5.</a:t>
            </a:r>
            <a:r>
              <a:rPr lang="zh-CN" altLang="en-US" sz="1800" b="0" dirty="0" smtClean="0">
                <a:latin typeface="+mj-ea"/>
                <a:ea typeface="+mj-ea"/>
              </a:rPr>
              <a:t>建立了完整的一套网络相册存储系统，将用户的图片存放在服务器，用户可以随时随地查看更新自己和相册</a:t>
            </a:r>
            <a:endParaRPr lang="zh-CN" altLang="en-US" sz="1800" b="0" dirty="0" smtClean="0">
              <a:latin typeface="+mj-ea"/>
              <a:ea typeface="+mj-ea"/>
            </a:endParaRPr>
          </a:p>
          <a:p>
            <a:r>
              <a:rPr lang="en-US" altLang="zh-CN" sz="1800" b="0" dirty="0" smtClean="0">
                <a:latin typeface="+mj-ea"/>
                <a:ea typeface="+mj-ea"/>
              </a:rPr>
              <a:t>6.</a:t>
            </a:r>
            <a:r>
              <a:rPr lang="zh-CN" altLang="en-US" sz="1800" b="0" dirty="0" smtClean="0">
                <a:latin typeface="+mj-ea"/>
                <a:ea typeface="+mj-ea"/>
              </a:rPr>
              <a:t>建立了一套简单的即时通讯系统</a:t>
            </a:r>
            <a:endParaRPr lang="zh-CN" altLang="en-US" sz="1800" b="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>
                <a:latin typeface="+mj-ea"/>
                <a:ea typeface="+mj-ea"/>
              </a:rPr>
              <a:t>首页</a:t>
            </a:r>
            <a:endParaRPr lang="zh-CN" altLang="en-US" sz="1800" dirty="0">
              <a:latin typeface="+mj-ea"/>
              <a:ea typeface="+mj-ea"/>
            </a:endParaRPr>
          </a:p>
        </p:txBody>
      </p:sp>
      <p:pic>
        <p:nvPicPr>
          <p:cNvPr id="7171" name="Picture 3" descr="C:\Users\丁丁\Desktop\API DEMOS 图片\jietu\首页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66" y="1772816"/>
            <a:ext cx="2357319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49353" y="2960256"/>
            <a:ext cx="39604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dobe 仿宋 Std R" pitchFamily="18" charset="-122"/>
                <a:ea typeface="Adobe 仿宋 Std R" pitchFamily="18" charset="-122"/>
              </a:rPr>
              <a:t>资讯推送模块</a:t>
            </a:r>
            <a:endParaRPr lang="zh-CN" altLang="en-US" dirty="0">
              <a:latin typeface="Adobe 仿宋 Std R" pitchFamily="18" charset="-122"/>
              <a:ea typeface="Adobe 仿宋 Std R" pitchFamily="18" charset="-122"/>
            </a:endParaRPr>
          </a:p>
          <a:p>
            <a:endParaRPr lang="en-US" altLang="zh-CN" dirty="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dirty="0" smtClean="0">
                <a:latin typeface="仿宋" panose="02010609060101010101" charset="-122"/>
                <a:ea typeface="仿宋" panose="02010609060101010101" charset="-122"/>
                <a:sym typeface="+mn-ea"/>
              </a:rPr>
              <a:t>瀑布流布局，根据图片大小进行动态排布，并且可以无限下拉</a:t>
            </a:r>
            <a:endParaRPr lang="zh-CN" altLang="en-US" dirty="0" smtClean="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endParaRPr lang="zh-CN" altLang="en-US" dirty="0" smtClean="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r>
              <a:rPr lang="zh-CN" altLang="en-US" dirty="0">
                <a:latin typeface="Adobe 仿宋 Std R" pitchFamily="18" charset="-122"/>
                <a:ea typeface="Adobe 仿宋 Std R" pitchFamily="18" charset="-122"/>
                <a:sym typeface="+mn-ea"/>
              </a:rPr>
              <a:t>主体界面由</a:t>
            </a:r>
            <a:r>
              <a:rPr lang="en-US" altLang="zh-CN" dirty="0">
                <a:latin typeface="Adobe 仿宋 Std R" pitchFamily="18" charset="-122"/>
                <a:ea typeface="Adobe 仿宋 Std R" pitchFamily="18" charset="-122"/>
                <a:sym typeface="+mn-ea"/>
              </a:rPr>
              <a:t>4</a:t>
            </a:r>
            <a:r>
              <a:rPr lang="zh-CN" altLang="en-US" dirty="0">
                <a:latin typeface="Adobe 仿宋 Std R" pitchFamily="18" charset="-122"/>
                <a:ea typeface="Adobe 仿宋 Std R" pitchFamily="18" charset="-122"/>
                <a:sym typeface="+mn-ea"/>
              </a:rPr>
              <a:t>个</a:t>
            </a:r>
            <a:r>
              <a:rPr lang="en-US" altLang="zh-CN" dirty="0">
                <a:latin typeface="Adobe 仿宋 Std R" pitchFamily="18" charset="-122"/>
                <a:ea typeface="Adobe 仿宋 Std R" pitchFamily="18" charset="-122"/>
                <a:sym typeface="+mn-ea"/>
              </a:rPr>
              <a:t>Fragment</a:t>
            </a:r>
            <a:r>
              <a:rPr lang="zh-CN" altLang="en-US" dirty="0">
                <a:latin typeface="Adobe 仿宋 Std R" pitchFamily="18" charset="-122"/>
                <a:ea typeface="Adobe 仿宋 Std R" pitchFamily="18" charset="-122"/>
                <a:sym typeface="+mn-ea"/>
              </a:rPr>
              <a:t>构成，通过底部菜单切换</a:t>
            </a:r>
            <a:r>
              <a:rPr lang="en-US" altLang="zh-CN" dirty="0">
                <a:latin typeface="Adobe 仿宋 Std R" pitchFamily="18" charset="-122"/>
                <a:ea typeface="Adobe 仿宋 Std R" pitchFamily="18" charset="-122"/>
                <a:sym typeface="+mn-ea"/>
              </a:rPr>
              <a:t>Fragment</a:t>
            </a:r>
            <a:endParaRPr lang="en-US" altLang="zh-CN" dirty="0"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043305" y="4941570"/>
            <a:ext cx="2376170" cy="79184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2555240" y="4095115"/>
            <a:ext cx="1391285" cy="6299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2987675" y="3141345"/>
            <a:ext cx="115189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>
                <a:latin typeface="+mj-ea"/>
                <a:ea typeface="+mj-ea"/>
              </a:rPr>
              <a:t>设置</a:t>
            </a:r>
            <a:endParaRPr lang="zh-CN" altLang="en-US" sz="1800" dirty="0" smtClean="0">
              <a:latin typeface="+mj-ea"/>
              <a:ea typeface="+mj-ea"/>
            </a:endParaRPr>
          </a:p>
        </p:txBody>
      </p:sp>
      <p:pic>
        <p:nvPicPr>
          <p:cNvPr id="11266" name="Picture 2" descr="C:\Users\丁丁\Desktop\API DEMOS 图片\jietu\设置界面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646" y="1620545"/>
            <a:ext cx="2582441" cy="481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丁丁\Desktop\API DEMOS 图片\jietu\设置风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091" y="1620669"/>
            <a:ext cx="2582441" cy="481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/>
          <p:cNvSpPr>
            <a:spLocks noGrp="1"/>
          </p:cNvSpPr>
          <p:nvPr/>
        </p:nvSpPr>
        <p:spPr>
          <a:xfrm>
            <a:off x="923925" y="432435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APP</a:t>
            </a:r>
            <a:r>
              <a:rPr lang="zh-CN" altLang="en-US" dirty="0"/>
              <a:t>展示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>
                <a:latin typeface="+mj-ea"/>
                <a:ea typeface="+mj-ea"/>
              </a:rPr>
              <a:t>查看管理个人相册</a:t>
            </a:r>
            <a:endParaRPr lang="en-US" altLang="zh-CN" sz="1800" dirty="0" smtClean="0">
              <a:latin typeface="+mj-ea"/>
              <a:ea typeface="+mj-ea"/>
            </a:endParaRPr>
          </a:p>
        </p:txBody>
      </p:sp>
      <p:pic>
        <p:nvPicPr>
          <p:cNvPr id="8194" name="Picture 2" descr="C:\Users\丁丁\Desktop\API DEMOS 图片\jietu\用户查看自己相册列表界面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212" y="1580566"/>
            <a:ext cx="2473387" cy="460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/>
          <p:cNvSpPr>
            <a:spLocks noGrp="1"/>
          </p:cNvSpPr>
          <p:nvPr/>
        </p:nvSpPr>
        <p:spPr>
          <a:xfrm>
            <a:off x="822960" y="35433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APP</a:t>
            </a:r>
            <a:r>
              <a:rPr lang="zh-CN" altLang="en-US" dirty="0"/>
              <a:t>展示</a:t>
            </a:r>
            <a:endParaRPr lang="zh-CN" altLang="en-US" dirty="0"/>
          </a:p>
        </p:txBody>
      </p:sp>
      <p:pic>
        <p:nvPicPr>
          <p:cNvPr id="2050" name="Picture 2" descr="C:\Users\丁丁\Desktop\API DEMOS 图片\jietu\相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52" y="1580787"/>
            <a:ext cx="2473253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丁丁\Desktop\API DEMOS 图片\jietu\添加相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123" y="1528468"/>
            <a:ext cx="2473387" cy="460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丁丁\Desktop\API DEMOS 图片\jietu\添加图片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157" y="1581422"/>
            <a:ext cx="2473253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0</TotalTime>
  <Words>1270</Words>
  <Application>WPS 演示</Application>
  <PresentationFormat>全屏显示(4:3)</PresentationFormat>
  <Paragraphs>142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Tunga</vt:lpstr>
      <vt:lpstr>Adobe 仿宋 Std R</vt:lpstr>
      <vt:lpstr>Franklin Gothic Book</vt:lpstr>
      <vt:lpstr>Franklin Gothic Medium</vt:lpstr>
      <vt:lpstr>微软雅黑</vt:lpstr>
      <vt:lpstr>Arial Unicode MS</vt:lpstr>
      <vt:lpstr>隶书</vt:lpstr>
      <vt:lpstr>Calibri</vt:lpstr>
      <vt:lpstr>仿宋</vt:lpstr>
      <vt:lpstr>Segoe Print</vt:lpstr>
      <vt:lpstr>角度</vt:lpstr>
      <vt:lpstr>API DEMOS </vt:lpstr>
      <vt:lpstr>功能描述</vt:lpstr>
      <vt:lpstr>功能描述</vt:lpstr>
      <vt:lpstr>结构描述</vt:lpstr>
      <vt:lpstr>PowerPoint 演示文稿</vt:lpstr>
      <vt:lpstr>关键点说明</vt:lpstr>
      <vt:lpstr>功能描述</vt:lpstr>
      <vt:lpstr>功能描述</vt:lpstr>
      <vt:lpstr>APP展示</vt:lpstr>
      <vt:lpstr>功能描述</vt:lpstr>
      <vt:lpstr>功能描述</vt:lpstr>
      <vt:lpstr>功能描述</vt:lpstr>
      <vt:lpstr>功能描述</vt:lpstr>
      <vt:lpstr>功能描述</vt:lpstr>
      <vt:lpstr>功能描述</vt:lpstr>
      <vt:lpstr>总结说明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DEMOS</dc:title>
  <dc:creator>杨丁丁</dc:creator>
  <cp:lastModifiedBy>BB boy</cp:lastModifiedBy>
  <cp:revision>11</cp:revision>
  <dcterms:created xsi:type="dcterms:W3CDTF">2018-01-03T17:48:00Z</dcterms:created>
  <dcterms:modified xsi:type="dcterms:W3CDTF">2018-01-04T02:46:31Z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