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2EA71E-7D95-451E-96CE-A6EF95BED08F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0B3CA2D-2F29-405E-879B-6B5A12C9E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97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71E-7D95-451E-96CE-A6EF95BED08F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A2D-2F29-405E-879B-6B5A12C9E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82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71E-7D95-451E-96CE-A6EF95BED08F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A2D-2F29-405E-879B-6B5A12C9E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131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71E-7D95-451E-96CE-A6EF95BED08F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A2D-2F29-405E-879B-6B5A12C9E82D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4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71E-7D95-451E-96CE-A6EF95BED08F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A2D-2F29-405E-879B-6B5A12C9E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904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71E-7D95-451E-96CE-A6EF95BED08F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A2D-2F29-405E-879B-6B5A12C9E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897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71E-7D95-451E-96CE-A6EF95BED08F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A2D-2F29-405E-879B-6B5A12C9E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91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71E-7D95-451E-96CE-A6EF95BED08F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A2D-2F29-405E-879B-6B5A12C9E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59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71E-7D95-451E-96CE-A6EF95BED08F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A2D-2F29-405E-879B-6B5A12C9E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24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71E-7D95-451E-96CE-A6EF95BED08F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A2D-2F29-405E-879B-6B5A12C9E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48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71E-7D95-451E-96CE-A6EF95BED08F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A2D-2F29-405E-879B-6B5A12C9E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35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71E-7D95-451E-96CE-A6EF95BED08F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A2D-2F29-405E-879B-6B5A12C9E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64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71E-7D95-451E-96CE-A6EF95BED08F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A2D-2F29-405E-879B-6B5A12C9E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50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71E-7D95-451E-96CE-A6EF95BED08F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A2D-2F29-405E-879B-6B5A12C9E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4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71E-7D95-451E-96CE-A6EF95BED08F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A2D-2F29-405E-879B-6B5A12C9E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18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71E-7D95-451E-96CE-A6EF95BED08F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A2D-2F29-405E-879B-6B5A12C9E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60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71E-7D95-451E-96CE-A6EF95BED08F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A2D-2F29-405E-879B-6B5A12C9E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1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EA71E-7D95-451E-96CE-A6EF95BED08F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3CA2D-2F29-405E-879B-6B5A12C9E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154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11355-69D8-437E-ADD9-53DC701FC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4750" y="2438400"/>
            <a:ext cx="9144000" cy="2466302"/>
          </a:xfrm>
        </p:spPr>
        <p:txBody>
          <a:bodyPr>
            <a:norm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Desenvolvimento </a:t>
            </a:r>
            <a:br>
              <a:rPr lang="pt-BR" dirty="0">
                <a:latin typeface="Arial Black" panose="020B0A04020102020204" pitchFamily="34" charset="0"/>
              </a:rPr>
            </a:br>
            <a:r>
              <a:rPr lang="pt-BR" dirty="0">
                <a:latin typeface="Arial Black" panose="020B0A04020102020204" pitchFamily="34" charset="0"/>
              </a:rPr>
              <a:t>do </a:t>
            </a:r>
            <a:br>
              <a:rPr lang="pt-BR" dirty="0">
                <a:latin typeface="Arial Black" panose="020B0A04020102020204" pitchFamily="34" charset="0"/>
              </a:rPr>
            </a:br>
            <a:r>
              <a:rPr lang="pt-BR" dirty="0">
                <a:latin typeface="Arial Black" panose="020B0A04020102020204" pitchFamily="34" charset="0"/>
              </a:rPr>
              <a:t>jogo Mario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920780-401C-4356-93CB-63CA79CC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00" y="1666875"/>
            <a:ext cx="3524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7798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4886F-2A83-4CFF-9295-9F7772B0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etapa: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927F876-F7C0-40F1-BBEE-1873F97BB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083" y="2249488"/>
            <a:ext cx="6482660" cy="3541712"/>
          </a:xfrm>
        </p:spPr>
      </p:pic>
    </p:spTree>
    <p:extLst>
      <p:ext uri="{BB962C8B-B14F-4D97-AF65-F5344CB8AC3E}">
        <p14:creationId xmlns:p14="http://schemas.microsoft.com/office/powerpoint/2010/main" val="123737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D57F4-EC11-44DE-BFF1-BB02DF92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Segunda etapa: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DD470B3-280E-4116-A920-48C5891CF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69" y="2249488"/>
            <a:ext cx="6867088" cy="3541712"/>
          </a:xfrm>
        </p:spPr>
      </p:pic>
    </p:spTree>
    <p:extLst>
      <p:ext uri="{BB962C8B-B14F-4D97-AF65-F5344CB8AC3E}">
        <p14:creationId xmlns:p14="http://schemas.microsoft.com/office/powerpoint/2010/main" val="178901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D5117-5B6B-47C8-A016-A2510FC7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Terceira etapa: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C08A67E-3D37-4C8D-B8CB-750B52E27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90170"/>
            <a:ext cx="9906000" cy="3060348"/>
          </a:xfrm>
        </p:spPr>
      </p:pic>
    </p:spTree>
    <p:extLst>
      <p:ext uri="{BB962C8B-B14F-4D97-AF65-F5344CB8AC3E}">
        <p14:creationId xmlns:p14="http://schemas.microsoft.com/office/powerpoint/2010/main" val="125924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241BD-AE2F-4293-BAC7-A99EF1E7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Quarta etapa: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5DC6BAE-9088-40FC-9CD9-85D9E6D67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355257"/>
            <a:ext cx="9906000" cy="3330174"/>
          </a:xfrm>
        </p:spPr>
      </p:pic>
    </p:spTree>
    <p:extLst>
      <p:ext uri="{BB962C8B-B14F-4D97-AF65-F5344CB8AC3E}">
        <p14:creationId xmlns:p14="http://schemas.microsoft.com/office/powerpoint/2010/main" val="148973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A4B03-2943-4325-A59D-08732C6E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Quinta etapa: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44389BB-6DF9-4CC6-8A58-C9A49A567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67989"/>
            <a:ext cx="9906000" cy="3104710"/>
          </a:xfrm>
        </p:spPr>
      </p:pic>
    </p:spTree>
    <p:extLst>
      <p:ext uri="{BB962C8B-B14F-4D97-AF65-F5344CB8AC3E}">
        <p14:creationId xmlns:p14="http://schemas.microsoft.com/office/powerpoint/2010/main" val="327327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A9FA0-4CFF-4FC1-B3A5-B1D74D98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Sexta etapa: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8A7F043-E58E-4428-ABB5-2E2EAE15D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72531"/>
            <a:ext cx="9906000" cy="3095625"/>
          </a:xfrm>
        </p:spPr>
      </p:pic>
    </p:spTree>
    <p:extLst>
      <p:ext uri="{BB962C8B-B14F-4D97-AF65-F5344CB8AC3E}">
        <p14:creationId xmlns:p14="http://schemas.microsoft.com/office/powerpoint/2010/main" val="3626225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33</TotalTime>
  <Words>24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Tw Cen MT</vt:lpstr>
      <vt:lpstr>Circuito</vt:lpstr>
      <vt:lpstr>Desenvolvimento  do  jogo Mario</vt:lpstr>
      <vt:lpstr>Primeira etapa:</vt:lpstr>
      <vt:lpstr>Segunda etapa:</vt:lpstr>
      <vt:lpstr>Terceira etapa:</vt:lpstr>
      <vt:lpstr>Quarta etapa:</vt:lpstr>
      <vt:lpstr>Quinta etapa:</vt:lpstr>
      <vt:lpstr>Sexta etapa: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 do  jogo Mario</dc:title>
  <dc:creator>Clovis Antunes</dc:creator>
  <cp:lastModifiedBy>Clovis Antunes</cp:lastModifiedBy>
  <cp:revision>2</cp:revision>
  <dcterms:created xsi:type="dcterms:W3CDTF">2022-07-04T18:45:26Z</dcterms:created>
  <dcterms:modified xsi:type="dcterms:W3CDTF">2022-07-05T11:18:33Z</dcterms:modified>
</cp:coreProperties>
</file>