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st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921385"/>
            <a:ext cx="9285605" cy="51047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83280" y="2239010"/>
            <a:ext cx="47561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x-none" altLang="zh-CN" sz="2400" b="1"/>
              <a:t>A</a:t>
            </a:r>
            <a:r>
              <a:rPr lang="x-none" altLang="zh-CN" sz="2400" b="1" baseline="-25000"/>
              <a:t>0</a:t>
            </a:r>
            <a:endParaRPr lang="x-none" altLang="zh-CN" sz="2400" b="1" baseline="-25000"/>
          </a:p>
        </p:txBody>
      </p:sp>
      <p:sp>
        <p:nvSpPr>
          <p:cNvPr id="8" name="文本框 7"/>
          <p:cNvSpPr txBox="1"/>
          <p:nvPr/>
        </p:nvSpPr>
        <p:spPr>
          <a:xfrm>
            <a:off x="6041390" y="2248535"/>
            <a:ext cx="581025" cy="396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x-none" altLang="zh-CN" sz="2000" b="1"/>
              <a:t>A</a:t>
            </a:r>
            <a:r>
              <a:rPr lang="x-none" altLang="zh-CN" sz="2000" b="1" baseline="-25000"/>
              <a:t>k</a:t>
            </a:r>
            <a:r>
              <a:rPr lang="x-none" altLang="zh-CN" b="1" baseline="-25000"/>
              <a:t>-2</a:t>
            </a:r>
            <a:endParaRPr lang="x-none" altLang="zh-CN" b="1" baseline="-25000"/>
          </a:p>
        </p:txBody>
      </p:sp>
      <p:sp>
        <p:nvSpPr>
          <p:cNvPr id="9" name="文本框 8"/>
          <p:cNvSpPr txBox="1"/>
          <p:nvPr/>
        </p:nvSpPr>
        <p:spPr>
          <a:xfrm>
            <a:off x="7938135" y="2251075"/>
            <a:ext cx="609600" cy="396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x-none" altLang="zh-CN" sz="2000" b="1"/>
              <a:t>A</a:t>
            </a:r>
            <a:r>
              <a:rPr lang="x-none" altLang="zh-CN" sz="2000" b="1" baseline="-25000"/>
              <a:t>k-1</a:t>
            </a:r>
            <a:endParaRPr lang="x-none" altLang="zh-CN" sz="2000" b="1" baseline="-25000"/>
          </a:p>
        </p:txBody>
      </p:sp>
      <p:sp>
        <p:nvSpPr>
          <p:cNvPr id="10" name="文本框 9"/>
          <p:cNvSpPr txBox="1"/>
          <p:nvPr/>
        </p:nvSpPr>
        <p:spPr>
          <a:xfrm>
            <a:off x="1524000" y="3190875"/>
            <a:ext cx="40005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q</a:t>
            </a:r>
            <a:r>
              <a:rPr lang="x-none" altLang="zh-CN" b="1" baseline="-25000"/>
              <a:t>0</a:t>
            </a:r>
            <a:endParaRPr lang="x-none" altLang="zh-CN" b="1" baseline="-25000"/>
          </a:p>
        </p:txBody>
      </p:sp>
      <p:sp>
        <p:nvSpPr>
          <p:cNvPr id="11" name="文本框 10"/>
          <p:cNvSpPr txBox="1"/>
          <p:nvPr/>
        </p:nvSpPr>
        <p:spPr>
          <a:xfrm>
            <a:off x="1514475" y="4305300"/>
            <a:ext cx="40005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r</a:t>
            </a:r>
            <a:r>
              <a:rPr lang="x-none" altLang="zh-CN" b="1" baseline="-25000"/>
              <a:t>0</a:t>
            </a:r>
            <a:endParaRPr lang="x-none" altLang="zh-CN" b="1" baseline="-25000"/>
          </a:p>
        </p:txBody>
      </p:sp>
      <p:sp>
        <p:nvSpPr>
          <p:cNvPr id="12" name="文本框 11"/>
          <p:cNvSpPr txBox="1"/>
          <p:nvPr/>
        </p:nvSpPr>
        <p:spPr>
          <a:xfrm>
            <a:off x="3400425" y="4248150"/>
            <a:ext cx="40005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r</a:t>
            </a:r>
            <a:r>
              <a:rPr lang="x-none" altLang="zh-CN" b="1" baseline="-25000"/>
              <a:t>1</a:t>
            </a:r>
            <a:endParaRPr lang="x-none" altLang="zh-CN" b="1" baseline="-25000"/>
          </a:p>
        </p:txBody>
      </p:sp>
      <p:sp>
        <p:nvSpPr>
          <p:cNvPr id="16" name="文本框 15"/>
          <p:cNvSpPr txBox="1"/>
          <p:nvPr/>
        </p:nvSpPr>
        <p:spPr>
          <a:xfrm>
            <a:off x="3390900" y="3190875"/>
            <a:ext cx="40005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q</a:t>
            </a:r>
            <a:r>
              <a:rPr lang="x-none" altLang="zh-CN" b="1" baseline="-25000"/>
              <a:t>1</a:t>
            </a:r>
            <a:endParaRPr lang="x-none" altLang="zh-CN" b="1" baseline="-25000"/>
          </a:p>
        </p:txBody>
      </p:sp>
      <p:sp>
        <p:nvSpPr>
          <p:cNvPr id="17" name="文本框 16"/>
          <p:cNvSpPr txBox="1"/>
          <p:nvPr/>
        </p:nvSpPr>
        <p:spPr>
          <a:xfrm>
            <a:off x="2468245" y="4314825"/>
            <a:ext cx="381635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H</a:t>
            </a:r>
            <a:r>
              <a:rPr lang="x-none" altLang="zh-CN" b="1" baseline="-25000"/>
              <a:t>0</a:t>
            </a:r>
            <a:endParaRPr lang="x-none" altLang="zh-CN" b="1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7011670" y="4314825"/>
            <a:ext cx="40005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H</a:t>
            </a:r>
            <a:r>
              <a:rPr lang="x-none" altLang="zh-CN" b="1" baseline="-25000"/>
              <a:t>0</a:t>
            </a:r>
            <a:endParaRPr lang="x-none" altLang="zh-CN" b="1" baseline="-25000"/>
          </a:p>
        </p:txBody>
      </p:sp>
      <p:sp>
        <p:nvSpPr>
          <p:cNvPr id="19" name="文本框 18"/>
          <p:cNvSpPr txBox="1"/>
          <p:nvPr/>
        </p:nvSpPr>
        <p:spPr>
          <a:xfrm>
            <a:off x="8877300" y="4314825"/>
            <a:ext cx="40005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H</a:t>
            </a:r>
            <a:r>
              <a:rPr lang="x-none" altLang="zh-CN" b="1" baseline="-25000"/>
              <a:t>0</a:t>
            </a:r>
            <a:endParaRPr lang="x-none" altLang="zh-CN" b="1" baseline="-25000"/>
          </a:p>
        </p:txBody>
      </p:sp>
      <p:sp>
        <p:nvSpPr>
          <p:cNvPr id="20" name="文本框 19"/>
          <p:cNvSpPr txBox="1"/>
          <p:nvPr/>
        </p:nvSpPr>
        <p:spPr>
          <a:xfrm>
            <a:off x="3448050" y="1295400"/>
            <a:ext cx="40005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u</a:t>
            </a:r>
            <a:r>
              <a:rPr lang="x-none" altLang="zh-CN" b="1" baseline="-25000"/>
              <a:t>0</a:t>
            </a:r>
            <a:endParaRPr lang="x-none" altLang="zh-CN" b="1" baseline="-25000"/>
          </a:p>
        </p:txBody>
      </p:sp>
      <p:sp>
        <p:nvSpPr>
          <p:cNvPr id="21" name="文本框 20"/>
          <p:cNvSpPr txBox="1"/>
          <p:nvPr/>
        </p:nvSpPr>
        <p:spPr>
          <a:xfrm>
            <a:off x="6010910" y="1343025"/>
            <a:ext cx="581025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u</a:t>
            </a:r>
            <a:r>
              <a:rPr lang="x-none" altLang="zh-CN" b="1" baseline="-25000"/>
              <a:t>k-1</a:t>
            </a:r>
            <a:endParaRPr lang="x-none" altLang="zh-CN" b="1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7954010" y="1343025"/>
            <a:ext cx="37211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u</a:t>
            </a:r>
            <a:r>
              <a:rPr lang="x-none" altLang="zh-CN" b="1" baseline="-25000"/>
              <a:t>k</a:t>
            </a:r>
            <a:endParaRPr lang="x-none" altLang="zh-CN" b="1" baseline="-25000"/>
          </a:p>
        </p:txBody>
      </p:sp>
      <p:sp>
        <p:nvSpPr>
          <p:cNvPr id="23" name="文本框 22"/>
          <p:cNvSpPr txBox="1"/>
          <p:nvPr/>
        </p:nvSpPr>
        <p:spPr>
          <a:xfrm>
            <a:off x="6002020" y="4276725"/>
            <a:ext cx="54356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r</a:t>
            </a:r>
            <a:r>
              <a:rPr lang="x-none" altLang="zh-CN" b="1" baseline="-25000"/>
              <a:t>n-1</a:t>
            </a:r>
            <a:endParaRPr lang="x-none" altLang="zh-CN" b="1" baseline="-25000"/>
          </a:p>
        </p:txBody>
      </p:sp>
      <p:sp>
        <p:nvSpPr>
          <p:cNvPr id="24" name="文本框 23"/>
          <p:cNvSpPr txBox="1"/>
          <p:nvPr/>
        </p:nvSpPr>
        <p:spPr>
          <a:xfrm>
            <a:off x="7910195" y="4279900"/>
            <a:ext cx="44831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r</a:t>
            </a:r>
            <a:r>
              <a:rPr lang="x-none" altLang="zh-CN" b="1" baseline="-25000"/>
              <a:t>n</a:t>
            </a:r>
            <a:endParaRPr lang="x-none" altLang="zh-CN" b="1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6014720" y="3175000"/>
            <a:ext cx="523875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q</a:t>
            </a:r>
            <a:r>
              <a:rPr lang="x-none" altLang="zh-CN" b="1" baseline="-25000"/>
              <a:t>k-1</a:t>
            </a:r>
            <a:endParaRPr lang="x-none" altLang="zh-CN" b="1" baseline="-25000"/>
          </a:p>
        </p:txBody>
      </p:sp>
      <p:sp>
        <p:nvSpPr>
          <p:cNvPr id="26" name="文本框 25"/>
          <p:cNvSpPr txBox="1"/>
          <p:nvPr/>
        </p:nvSpPr>
        <p:spPr>
          <a:xfrm>
            <a:off x="7908925" y="3165475"/>
            <a:ext cx="40005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q</a:t>
            </a:r>
            <a:r>
              <a:rPr lang="x-none" altLang="zh-CN" b="1" baseline="-25000"/>
              <a:t>k</a:t>
            </a:r>
            <a:endParaRPr lang="x-none" altLang="zh-CN" b="1"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st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911860"/>
            <a:ext cx="9285605" cy="51047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24000" y="3190875"/>
            <a:ext cx="40005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q</a:t>
            </a:r>
            <a:r>
              <a:rPr lang="x-none" altLang="zh-CN" b="1" baseline="-25000"/>
              <a:t>0</a:t>
            </a:r>
            <a:endParaRPr lang="x-none" altLang="zh-CN" b="1" baseline="-25000"/>
          </a:p>
        </p:txBody>
      </p:sp>
      <p:sp>
        <p:nvSpPr>
          <p:cNvPr id="11" name="文本框 10"/>
          <p:cNvSpPr txBox="1"/>
          <p:nvPr/>
        </p:nvSpPr>
        <p:spPr>
          <a:xfrm>
            <a:off x="1514475" y="4305300"/>
            <a:ext cx="40005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r</a:t>
            </a:r>
            <a:r>
              <a:rPr lang="x-none" altLang="zh-CN" b="1" baseline="-25000"/>
              <a:t>0</a:t>
            </a:r>
            <a:endParaRPr lang="x-none" altLang="zh-CN" b="1" baseline="-25000"/>
          </a:p>
        </p:txBody>
      </p:sp>
      <p:sp>
        <p:nvSpPr>
          <p:cNvPr id="12" name="文本框 11"/>
          <p:cNvSpPr txBox="1"/>
          <p:nvPr/>
        </p:nvSpPr>
        <p:spPr>
          <a:xfrm>
            <a:off x="3400425" y="4248150"/>
            <a:ext cx="40005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r</a:t>
            </a:r>
            <a:r>
              <a:rPr lang="x-none" altLang="zh-CN" b="1" baseline="-25000"/>
              <a:t>1</a:t>
            </a:r>
            <a:endParaRPr lang="x-none" altLang="zh-CN" b="1" baseline="-25000"/>
          </a:p>
        </p:txBody>
      </p:sp>
      <p:sp>
        <p:nvSpPr>
          <p:cNvPr id="16" name="文本框 15"/>
          <p:cNvSpPr txBox="1"/>
          <p:nvPr/>
        </p:nvSpPr>
        <p:spPr>
          <a:xfrm>
            <a:off x="3390900" y="3190875"/>
            <a:ext cx="40005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q</a:t>
            </a:r>
            <a:r>
              <a:rPr lang="x-none" altLang="zh-CN" b="1" baseline="-25000"/>
              <a:t>1</a:t>
            </a:r>
            <a:endParaRPr lang="x-none" altLang="zh-CN" b="1" baseline="-25000"/>
          </a:p>
        </p:txBody>
      </p:sp>
      <p:sp>
        <p:nvSpPr>
          <p:cNvPr id="20" name="文本框 19"/>
          <p:cNvSpPr txBox="1"/>
          <p:nvPr/>
        </p:nvSpPr>
        <p:spPr>
          <a:xfrm>
            <a:off x="3448050" y="1295400"/>
            <a:ext cx="40005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u</a:t>
            </a:r>
            <a:r>
              <a:rPr lang="x-none" altLang="zh-CN" b="1" baseline="-25000"/>
              <a:t>0</a:t>
            </a:r>
            <a:endParaRPr lang="x-none" altLang="zh-CN" b="1" baseline="-25000"/>
          </a:p>
        </p:txBody>
      </p:sp>
      <p:sp>
        <p:nvSpPr>
          <p:cNvPr id="21" name="文本框 20"/>
          <p:cNvSpPr txBox="1"/>
          <p:nvPr/>
        </p:nvSpPr>
        <p:spPr>
          <a:xfrm>
            <a:off x="6010910" y="1343025"/>
            <a:ext cx="581025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u</a:t>
            </a:r>
            <a:r>
              <a:rPr lang="x-none" altLang="zh-CN" b="1" baseline="-25000"/>
              <a:t>k-1</a:t>
            </a:r>
            <a:endParaRPr lang="x-none" altLang="zh-CN" b="1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7954010" y="1343025"/>
            <a:ext cx="37211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u</a:t>
            </a:r>
            <a:r>
              <a:rPr lang="x-none" altLang="zh-CN" b="1" baseline="-25000"/>
              <a:t>k</a:t>
            </a:r>
            <a:endParaRPr lang="x-none" altLang="zh-CN" b="1" baseline="-25000"/>
          </a:p>
        </p:txBody>
      </p:sp>
      <p:sp>
        <p:nvSpPr>
          <p:cNvPr id="2" name="文本框 1"/>
          <p:cNvSpPr txBox="1"/>
          <p:nvPr/>
        </p:nvSpPr>
        <p:spPr>
          <a:xfrm>
            <a:off x="6002020" y="4276725"/>
            <a:ext cx="54356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r</a:t>
            </a:r>
            <a:r>
              <a:rPr lang="x-none" altLang="zh-CN" b="1" baseline="-25000"/>
              <a:t>n-</a:t>
            </a:r>
            <a:r>
              <a:rPr lang="x-none" altLang="zh-CN" b="1" baseline="-25000"/>
              <a:t>1</a:t>
            </a:r>
            <a:endParaRPr lang="x-none" altLang="zh-CN" b="1" baseline="-25000"/>
          </a:p>
        </p:txBody>
      </p:sp>
      <p:sp>
        <p:nvSpPr>
          <p:cNvPr id="3" name="文本框 2"/>
          <p:cNvSpPr txBox="1"/>
          <p:nvPr/>
        </p:nvSpPr>
        <p:spPr>
          <a:xfrm>
            <a:off x="7910195" y="4279900"/>
            <a:ext cx="44831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r</a:t>
            </a:r>
            <a:r>
              <a:rPr lang="x-none" altLang="zh-CN" b="1" baseline="-25000"/>
              <a:t>n</a:t>
            </a:r>
            <a:endParaRPr lang="x-none" altLang="zh-CN" b="1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6014720" y="3175000"/>
            <a:ext cx="523875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q</a:t>
            </a:r>
            <a:r>
              <a:rPr lang="x-none" altLang="zh-CN" b="1" baseline="-25000"/>
              <a:t>k-1</a:t>
            </a:r>
            <a:endParaRPr lang="x-none" altLang="zh-CN" b="1" baseline="-25000"/>
          </a:p>
        </p:txBody>
      </p:sp>
      <p:sp>
        <p:nvSpPr>
          <p:cNvPr id="26" name="文本框 25"/>
          <p:cNvSpPr txBox="1"/>
          <p:nvPr/>
        </p:nvSpPr>
        <p:spPr>
          <a:xfrm>
            <a:off x="7908925" y="3165475"/>
            <a:ext cx="40005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x-none" altLang="zh-CN" b="1"/>
              <a:t>q</a:t>
            </a:r>
            <a:r>
              <a:rPr lang="x-none" altLang="zh-CN" b="1" baseline="-25000"/>
              <a:t>k</a:t>
            </a:r>
            <a:endParaRPr lang="x-none" altLang="zh-CN" b="1" baseline="-2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Kingsoft Office WPP</Application>
  <PresentationFormat>宽屏</PresentationFormat>
  <Paragraphs>56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bobin</dc:creator>
  <cp:lastModifiedBy>bobin</cp:lastModifiedBy>
  <cp:revision>1</cp:revision>
  <dcterms:created xsi:type="dcterms:W3CDTF">2017-05-20T05:36:24Z</dcterms:created>
  <dcterms:modified xsi:type="dcterms:W3CDTF">2017-05-20T05:36:24Z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