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84E5398-7649-4E93-A7BB-581DCE95557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828F550-5B92-4B00-BD85-565087E2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6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5398-7649-4E93-A7BB-581DCE95557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F550-5B92-4B00-BD85-565087E2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6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5398-7649-4E93-A7BB-581DCE95557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F550-5B92-4B00-BD85-565087E2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37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5398-7649-4E93-A7BB-581DCE95557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F550-5B92-4B00-BD85-565087E2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04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5398-7649-4E93-A7BB-581DCE95557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F550-5B92-4B00-BD85-565087E2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18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5398-7649-4E93-A7BB-581DCE95557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F550-5B92-4B00-BD85-565087E2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8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5398-7649-4E93-A7BB-581DCE95557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F550-5B92-4B00-BD85-565087E2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87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84E5398-7649-4E93-A7BB-581DCE95557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F550-5B92-4B00-BD85-565087E2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75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84E5398-7649-4E93-A7BB-581DCE95557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F550-5B92-4B00-BD85-565087E2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8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5398-7649-4E93-A7BB-581DCE95557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F550-5B92-4B00-BD85-565087E2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3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5398-7649-4E93-A7BB-581DCE95557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F550-5B92-4B00-BD85-565087E2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5398-7649-4E93-A7BB-581DCE95557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F550-5B92-4B00-BD85-565087E2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1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5398-7649-4E93-A7BB-581DCE95557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F550-5B92-4B00-BD85-565087E2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8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5398-7649-4E93-A7BB-581DCE95557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F550-5B92-4B00-BD85-565087E2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8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5398-7649-4E93-A7BB-581DCE95557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F550-5B92-4B00-BD85-565087E2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9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5398-7649-4E93-A7BB-581DCE95557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F550-5B92-4B00-BD85-565087E2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2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5398-7649-4E93-A7BB-581DCE95557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F550-5B92-4B00-BD85-565087E2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1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84E5398-7649-4E93-A7BB-581DCE95557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828F550-5B92-4B00-BD85-565087E2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3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garaj-U/NLP-Mini-Project-Email-Spam-Classifi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A5693B-BE5B-4DBE-A913-CF8959BB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NLP MINI-PROJECT 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5D0565-9FBE-4601-8920-2CF865941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TOPIC -  SPAM E-MAIL CLASSIFIER</a:t>
            </a:r>
          </a:p>
          <a:p>
            <a:r>
              <a:rPr lang="en-US" sz="2000" dirty="0"/>
              <a:t> SUBMITTED BY -  1. MOHANKUMAR K (1MS18IS053)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		        		 2. NAGARAJ U (1MS18IS054)</a:t>
            </a:r>
          </a:p>
          <a:p>
            <a:pPr marL="0" indent="0">
              <a:buNone/>
            </a:pPr>
            <a:r>
              <a:rPr lang="en-US" sz="2000" dirty="0"/>
              <a:t>		        		 3. NITIN C KALLAPPA (1MS18IS060)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UNDER THE GUIDANCE OF –  MS.RAJESHWARI S B</a:t>
            </a:r>
          </a:p>
          <a:p>
            <a:pPr marL="3657600" lvl="8" indent="0">
              <a:buNone/>
            </a:pPr>
            <a:r>
              <a:rPr lang="en-US" dirty="0"/>
              <a:t>    (ASSIT. PROFESSOR, DEPT OF ISE, MSRIT)</a:t>
            </a:r>
          </a:p>
          <a:p>
            <a:pPr marL="3657600" lvl="8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3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337F-82E0-4134-AC43-C47A9A3E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34DF-BAB8-418C-8C23-733B44E42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 Spam e-mails can be not only annoying but also dangerous to consumers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.Spam e-mails can be defined as :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1. Anonymity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2. Mass Mailings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3. Unsolicited: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Spam e-mail are message randomly sent to multiple addressees by all sorts of groups, but mostly lazy advertisers and criminals who wish to lead you to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phishing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sites.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5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12A3-2BFA-4D80-9638-68FC1967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D438F-2343-4D75-BBB2-440C95807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Unwanted e-mails irritating internet connection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Critical e-mail message are missed and / or delayed.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Millions of compromised computers </a:t>
            </a:r>
          </a:p>
          <a:p>
            <a:r>
              <a:rPr lang="en-US" dirty="0">
                <a:solidFill>
                  <a:srgbClr val="3B3835"/>
                </a:solidFill>
                <a:latin typeface="Helvetica Neue"/>
              </a:rPr>
              <a:t> 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Billions of dollars lost worldwide </a:t>
            </a:r>
          </a:p>
          <a:p>
            <a:r>
              <a:rPr lang="en-US" dirty="0">
                <a:solidFill>
                  <a:srgbClr val="3B3835"/>
                </a:solidFill>
                <a:latin typeface="Helvetica Neue"/>
              </a:rPr>
              <a:t> 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Identity theft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Spam can crash mail servers and fill up hard drives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9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35E6FA-BCC4-436F-AF95-F0011931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D99CD-3587-4878-861C-5F1490AE8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NAÏVE BAYS CLASSIFIER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Simple probabilistic classifier that calculates a set of probabilities by counting the frequency and combination of values in a given dataset. Represent as a vector of feature values. It is very useful to classify the e-mails properly The precision and recall of this method is known to be very effective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7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93EE-7E77-4CB6-B44E-96559E39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REFERNCE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CC1A-CAD0-485D-B80D-3AA478408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https://github.com/Nagaraj-U/NLP-Mini-Project-Email-Spam-Classifier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0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1378-7FB4-4896-BAFF-84B5BD3F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DD69-38C8-445A-A041-2AE586263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58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99</TotalTime>
  <Words>242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Helvetica Neue</vt:lpstr>
      <vt:lpstr>Wingdings</vt:lpstr>
      <vt:lpstr>Wingdings 3</vt:lpstr>
      <vt:lpstr>Ion Boardroom</vt:lpstr>
      <vt:lpstr>NLP MINI-PROJECT  </vt:lpstr>
      <vt:lpstr>INTRODUCTION</vt:lpstr>
      <vt:lpstr>PROBLEM STATEMENT</vt:lpstr>
      <vt:lpstr>PowerPoint Presentation</vt:lpstr>
      <vt:lpstr>SOURCE CODE REFERNCE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Kallappa</dc:creator>
  <cp:lastModifiedBy>Nitin Kallappa</cp:lastModifiedBy>
  <cp:revision>5</cp:revision>
  <dcterms:created xsi:type="dcterms:W3CDTF">2020-12-25T11:27:16Z</dcterms:created>
  <dcterms:modified xsi:type="dcterms:W3CDTF">2020-12-25T13:06:42Z</dcterms:modified>
</cp:coreProperties>
</file>