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FA901C-00C1-48D9-877E-E17EB6800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777" y="1044277"/>
            <a:ext cx="10005306" cy="56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2E135C-9A21-4565-A642-0A132530D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38" y="863840"/>
            <a:ext cx="10144329" cy="57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5D72DA-DFD5-469F-806F-B8365CA76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11" y="856445"/>
            <a:ext cx="10087750" cy="56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799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Eruku</cp:lastModifiedBy>
  <cp:revision>14</cp:revision>
  <dcterms:created xsi:type="dcterms:W3CDTF">2023-10-07T01:44:58Z</dcterms:created>
  <dcterms:modified xsi:type="dcterms:W3CDTF">2024-09-27T06:02:43Z</dcterms:modified>
</cp:coreProperties>
</file>