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7E27-D9F3-4242-936A-A5D431727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C72E8-78D1-4C1B-87C3-E1D0BA155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65A3-CD49-4FF5-A2B9-FA1FF4A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EE89-A116-4DBC-A2B4-61215181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7388-E91E-465F-A5E5-0433CA40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58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3A6-09DF-4E8E-850F-6B418AB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C88A6-6819-4DAB-97C8-CEF17D211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6129-2E8F-49C8-AB03-679587E8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56A1-858E-4CF2-946D-77ECC591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2E3A-9922-416E-AC08-35B7DC22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7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02F0A-ED4D-4E81-A3F7-A89BA6A0C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7BF07-9C4D-44C6-9950-44B0CBBB7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8B09-FFCD-4540-8E26-29EAC3B2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129B-AF6C-4E65-8CFF-AED6B25D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738A-BF9C-41EB-A766-9D135621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587E-F7CF-4C1E-B1F6-2D02BE15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8011-9564-458B-BF41-F32CD1A0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B98B-0EF3-47C1-8008-388A9EA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1FE7-E560-4585-A5C1-6CCD4D07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09B4-2F3F-49D5-AF31-61DBB67F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33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AD78-CBCA-4B37-817C-7D30143C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54B3C-EDA4-4248-996D-C4C1655D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C271-1898-4EC3-BA28-607D9EFF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4D1F-08E8-47DC-B9B5-24B42449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B86D-43D3-46D7-9E38-19538B60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30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C596-AE63-42C8-BE90-239C65D7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C8C6-730D-4E71-8BA0-DAD4B0447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D8187-D7E7-4BF8-908C-7E53D2A2C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E0877-B2E4-422C-B4BA-13A9386E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383D-CC69-4B89-9A3D-8B16A17F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6F2FE-F906-460F-8C66-5A5714F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54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515B-BECB-480F-99DB-ED87CD80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EC73-1863-4B07-BD97-CBD4E732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6F371-F063-42EE-88D7-7845A32A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39F2C-BAC2-4B5D-B9FE-B3303AC51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0461C-B581-4649-92AE-EB2E6DB37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118DC-CED1-4000-A9CC-0E32859F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0126B-AF0F-4102-ADCE-B807E5F6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7DD92-E24E-4D1A-83DD-3BEC92E5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9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59A9-244D-4467-8470-5593BBEC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1F6CD-74EA-4644-B1C0-2C3BE19A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636C8-11BB-4695-B9B1-CFA4750E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E5AED-CECF-4759-A0BB-CE630D8A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06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5D497-0138-40F6-9C53-51C8BE17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6784D-0A53-47FC-BA3B-49872B1F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AC54B-55CB-4A45-9977-B2254C6A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5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1E75-4F23-4D17-82BC-CCE456BA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6EC9-3A52-458D-9F75-B869E744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43597-B4F1-48FC-90BC-FA3ABC60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1A652-13A3-4C67-8248-9EE98AA9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59F7-7496-47F6-9843-3AE06C51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192A3-30B5-4856-8F24-626A6C0D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58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D3E-370B-4EAE-9FDE-6A151811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6E678-7E54-4118-9354-71119135B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5DC05-B6A4-4A0B-AD75-6BE556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EF508-AD4B-4D27-8125-A9E3F534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1B73-2ABA-41FF-B831-A58343AC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1E795-6A83-4C8B-9A3B-0375D84D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2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632A9-AED7-4CAF-B4E1-E404A763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820AE-47D2-4CD1-A10F-AEFF2C31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28F5-49CF-4F7C-BEFE-CBE5743AA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0941-4A50-4AC2-A52E-1DE5342FA467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DF6A-D128-4D58-97E0-04AE1E491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89D0-E771-4A06-8531-E584CF1EB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FB3F-CAA7-446A-ABE2-5898899DD4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65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B87E59-603E-42D1-BA4B-FF324469FBB6}"/>
              </a:ext>
            </a:extLst>
          </p:cNvPr>
          <p:cNvSpPr txBox="1"/>
          <p:nvPr/>
        </p:nvSpPr>
        <p:spPr>
          <a:xfrm>
            <a:off x="2222695" y="3429000"/>
            <a:ext cx="7624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Sistem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Pakar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 THT</a:t>
            </a:r>
          </a:p>
          <a:p>
            <a:pPr algn="ctr"/>
            <a:endParaRPr lang="en-SG" sz="4000" b="1" dirty="0">
              <a:solidFill>
                <a:schemeClr val="accent1">
                  <a:lumMod val="50000"/>
                </a:schemeClr>
              </a:solidFill>
              <a:latin typeface="Gotham" panose="02000804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2E8B2-F46B-4F69-85D3-3202A01A2068}"/>
              </a:ext>
            </a:extLst>
          </p:cNvPr>
          <p:cNvSpPr txBox="1"/>
          <p:nvPr/>
        </p:nvSpPr>
        <p:spPr>
          <a:xfrm>
            <a:off x="351772" y="4641973"/>
            <a:ext cx="9380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Kelompok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 3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Christian Richie Wijaya 2125250007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Fionna Caroline 2125250029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Yosefa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Camilia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Moniung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 2125250088</a:t>
            </a:r>
            <a:endParaRPr lang="en-SG" sz="2400" b="1" dirty="0">
              <a:solidFill>
                <a:schemeClr val="accent1">
                  <a:lumMod val="50000"/>
                </a:schemeClr>
              </a:solidFill>
              <a:latin typeface="Gotham" panose="020008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0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B5-41A6-4488-810C-0CB4B339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Source Code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DF3D4-70B7-2ED5-C722-6F74AEE8E894}"/>
              </a:ext>
            </a:extLst>
          </p:cNvPr>
          <p:cNvSpPr txBox="1"/>
          <p:nvPr/>
        </p:nvSpPr>
        <p:spPr>
          <a:xfrm>
            <a:off x="6479041" y="1845945"/>
            <a:ext cx="478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97E66-50C9-5CBB-D92B-165166BF7FB2}"/>
              </a:ext>
            </a:extLst>
          </p:cNvPr>
          <p:cNvSpPr txBox="1"/>
          <p:nvPr/>
        </p:nvSpPr>
        <p:spPr>
          <a:xfrm>
            <a:off x="5892800" y="2920047"/>
            <a:ext cx="546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 output.html </a:t>
            </a:r>
            <a:r>
              <a:rPr lang="en-US" dirty="0" err="1"/>
              <a:t>terdapat</a:t>
            </a:r>
            <a:r>
              <a:rPr lang="en-US" dirty="0"/>
              <a:t> script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yang ‘</a:t>
            </a:r>
            <a:r>
              <a:rPr lang="en-US" dirty="0" err="1"/>
              <a:t>mengambil</a:t>
            </a:r>
            <a:r>
              <a:rPr lang="en-US" dirty="0"/>
              <a:t>’ value </a:t>
            </a:r>
            <a:r>
              <a:rPr lang="en-US" dirty="0" err="1"/>
              <a:t>prediksi</a:t>
            </a:r>
            <a:r>
              <a:rPr lang="en-US" dirty="0"/>
              <a:t> pada </a:t>
            </a:r>
            <a:r>
              <a:rPr lang="en-US" dirty="0" err="1"/>
              <a:t>localStorage.setItem</a:t>
            </a:r>
            <a:r>
              <a:rPr lang="en-US" dirty="0"/>
              <a:t>(‘</a:t>
            </a:r>
            <a:r>
              <a:rPr lang="en-US" dirty="0" err="1"/>
              <a:t>prediksi</a:t>
            </a:r>
            <a:r>
              <a:rPr lang="en-US" dirty="0"/>
              <a:t>’);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localStorage.removeItem</a:t>
            </a:r>
            <a:r>
              <a:rPr lang="en-US" dirty="0"/>
              <a:t>(‘</a:t>
            </a:r>
            <a:r>
              <a:rPr lang="en-US" dirty="0" err="1"/>
              <a:t>prediksi</a:t>
            </a:r>
            <a:r>
              <a:rPr lang="en-US" dirty="0"/>
              <a:t>’);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terus-menerus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FCD3A2ED-754A-16BB-10B6-850B5562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0" y="2920047"/>
            <a:ext cx="5251720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976D2-07F5-4B0B-917A-056CC6C9EFD8}"/>
              </a:ext>
            </a:extLst>
          </p:cNvPr>
          <p:cNvSpPr txBox="1"/>
          <p:nvPr/>
        </p:nvSpPr>
        <p:spPr>
          <a:xfrm>
            <a:off x="3862055" y="3263705"/>
            <a:ext cx="446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Gotham" panose="02000804040000020004" pitchFamily="2" charset="0"/>
              </a:rPr>
              <a:t>TERIMA KASIH</a:t>
            </a:r>
            <a:endParaRPr lang="en-SG" sz="4400" dirty="0">
              <a:solidFill>
                <a:schemeClr val="accent1">
                  <a:lumMod val="50000"/>
                </a:schemeClr>
              </a:solidFill>
              <a:latin typeface="Gotham" panose="020008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B5-41A6-4488-810C-0CB4B339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22BF-95D2-4F7B-A7C7-64F8A660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yang </a:t>
            </a:r>
            <a:r>
              <a:rPr lang="en-GB" dirty="0" err="1"/>
              <a:t>berbasis</a:t>
            </a:r>
            <a:r>
              <a:rPr lang="en-GB" dirty="0"/>
              <a:t> website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mendeteksi</a:t>
            </a:r>
            <a:r>
              <a:rPr lang="en-GB" dirty="0"/>
              <a:t> </a:t>
            </a:r>
            <a:r>
              <a:rPr lang="en-GB" dirty="0" err="1"/>
              <a:t>penyakit</a:t>
            </a:r>
            <a:r>
              <a:rPr lang="en-GB" dirty="0"/>
              <a:t> THT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diketahui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melihat</a:t>
            </a:r>
            <a:r>
              <a:rPr lang="en-GB" dirty="0"/>
              <a:t> </a:t>
            </a:r>
            <a:r>
              <a:rPr lang="en-GB" dirty="0" err="1"/>
              <a:t>gejala-gejala</a:t>
            </a:r>
            <a:r>
              <a:rPr lang="en-GB" dirty="0"/>
              <a:t> yang </a:t>
            </a:r>
            <a:r>
              <a:rPr lang="en-GB" dirty="0" err="1"/>
              <a:t>diderita</a:t>
            </a:r>
            <a:r>
              <a:rPr lang="en-GB" dirty="0"/>
              <a:t> oleh </a:t>
            </a:r>
            <a:r>
              <a:rPr lang="en-GB" dirty="0" err="1"/>
              <a:t>penderita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Pengguna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diminta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</a:t>
            </a:r>
            <a:r>
              <a:rPr lang="en-GB" dirty="0" err="1"/>
              <a:t>gejala</a:t>
            </a:r>
            <a:r>
              <a:rPr lang="en-GB" dirty="0"/>
              <a:t> mana yang </a:t>
            </a:r>
            <a:r>
              <a:rPr lang="en-GB" dirty="0" err="1"/>
              <a:t>sedang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dirty="0" err="1"/>
              <a:t>derita</a:t>
            </a:r>
            <a:r>
              <a:rPr lang="en-GB" dirty="0"/>
              <a:t>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menampilkan</a:t>
            </a:r>
            <a:r>
              <a:rPr lang="en-GB" dirty="0"/>
              <a:t> output </a:t>
            </a:r>
            <a:r>
              <a:rPr lang="en-GB" dirty="0" err="1"/>
              <a:t>berupa</a:t>
            </a:r>
            <a:r>
              <a:rPr lang="en-GB" dirty="0"/>
              <a:t> </a:t>
            </a:r>
            <a:r>
              <a:rPr lang="en-GB" dirty="0" err="1"/>
              <a:t>penyakit</a:t>
            </a:r>
            <a:r>
              <a:rPr lang="en-GB" dirty="0"/>
              <a:t> yang </a:t>
            </a:r>
            <a:r>
              <a:rPr lang="en-GB" dirty="0" err="1"/>
              <a:t>sedang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dirty="0" err="1"/>
              <a:t>alami</a:t>
            </a:r>
            <a:r>
              <a:rPr lang="en-GB" dirty="0"/>
              <a:t> dan </a:t>
            </a:r>
            <a:r>
              <a:rPr lang="en-GB" dirty="0" err="1"/>
              <a:t>penyakit</a:t>
            </a:r>
            <a:r>
              <a:rPr lang="en-GB" dirty="0"/>
              <a:t> yang </a:t>
            </a:r>
            <a:r>
              <a:rPr lang="en-GB" dirty="0" err="1"/>
              <a:t>kemungkinan</a:t>
            </a:r>
            <a:r>
              <a:rPr lang="en-GB" dirty="0"/>
              <a:t> </a:t>
            </a:r>
            <a:r>
              <a:rPr lang="en-GB" dirty="0" err="1"/>
              <a:t>sedang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dirty="0" err="1"/>
              <a:t>alami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Dalam</a:t>
            </a:r>
            <a:r>
              <a:rPr lang="en-GB" dirty="0"/>
              <a:t> proses </a:t>
            </a:r>
            <a:r>
              <a:rPr lang="en-GB" dirty="0" err="1"/>
              <a:t>perancangannya</a:t>
            </a:r>
            <a:r>
              <a:rPr lang="en-GB" dirty="0"/>
              <a:t> kami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HTML dan </a:t>
            </a:r>
            <a:r>
              <a:rPr lang="en-GB" dirty="0" err="1"/>
              <a:t>Javascript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885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B5-41A6-4488-810C-0CB4B339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Panduan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7725B8-F8D5-B4A1-1246-2D057C111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87"/>
          <a:stretch/>
        </p:blipFill>
        <p:spPr>
          <a:xfrm>
            <a:off x="838200" y="1788160"/>
            <a:ext cx="5155073" cy="4165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020B74-5795-0FF7-902C-0D1BFE47E88B}"/>
              </a:ext>
            </a:extLst>
          </p:cNvPr>
          <p:cNvSpPr txBox="1"/>
          <p:nvPr/>
        </p:nvSpPr>
        <p:spPr>
          <a:xfrm>
            <a:off x="6228080" y="1971040"/>
            <a:ext cx="428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THT,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 index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THT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41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B5-41A6-4488-810C-0CB4B339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Panduan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22A4C-C751-5350-D282-7F816A3B8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640" y="2267909"/>
            <a:ext cx="6749700" cy="38788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A14AC-5F2A-2421-D952-52A95B534F6F}"/>
              </a:ext>
            </a:extLst>
          </p:cNvPr>
          <p:cNvSpPr txBox="1"/>
          <p:nvPr/>
        </p:nvSpPr>
        <p:spPr>
          <a:xfrm>
            <a:off x="7425340" y="2228671"/>
            <a:ext cx="415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home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THT.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Konsultasi</a:t>
            </a:r>
            <a:r>
              <a:rPr lang="en-US" dirty="0"/>
              <a:t>”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456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B5-41A6-4488-810C-0CB4B339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Panduan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3CA1E-42E8-379A-8318-FF8CE0BC5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735" y="2570480"/>
            <a:ext cx="6822265" cy="3698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70D3E-666F-976F-B9A5-36F7785CCE0E}"/>
              </a:ext>
            </a:extLst>
          </p:cNvPr>
          <p:cNvSpPr txBox="1"/>
          <p:nvPr/>
        </p:nvSpPr>
        <p:spPr>
          <a:xfrm>
            <a:off x="7030720" y="1568768"/>
            <a:ext cx="3992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box-box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Ketika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–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“Cek </a:t>
            </a:r>
            <a:r>
              <a:rPr lang="en-US" dirty="0" err="1"/>
              <a:t>Penyakit</a:t>
            </a:r>
            <a:r>
              <a:rPr lang="en-US" dirty="0"/>
              <a:t>”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gejala-gejala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pengguna</a:t>
            </a:r>
            <a:r>
              <a:rPr lang="en-US" dirty="0"/>
              <a:t> salah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“clear”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membatalkannya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Tombol</a:t>
            </a:r>
            <a:r>
              <a:rPr lang="en-US" dirty="0"/>
              <a:t> back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(home)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841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B5-41A6-4488-810C-0CB4B339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Panduan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10DE6-EDC4-88DF-8801-F050E433F5FC}"/>
              </a:ext>
            </a:extLst>
          </p:cNvPr>
          <p:cNvSpPr txBox="1"/>
          <p:nvPr/>
        </p:nvSpPr>
        <p:spPr>
          <a:xfrm>
            <a:off x="6467014" y="2051970"/>
            <a:ext cx="4399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diagnosa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dan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lain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back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home (index.html)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2839" y="1489296"/>
            <a:ext cx="3893464" cy="47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B5-41A6-4488-810C-0CB4B339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Source Code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DF3D4-70B7-2ED5-C722-6F74AEE8E894}"/>
              </a:ext>
            </a:extLst>
          </p:cNvPr>
          <p:cNvSpPr txBox="1"/>
          <p:nvPr/>
        </p:nvSpPr>
        <p:spPr>
          <a:xfrm>
            <a:off x="5444106" y="1690688"/>
            <a:ext cx="4780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id checkbox pada “FRY.html”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gejalaPenyakit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Dibaris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28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value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Baris 29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gejalaPenyakit</a:t>
            </a:r>
            <a:r>
              <a:rPr lang="en-US" dirty="0"/>
              <a:t> </a:t>
            </a:r>
            <a:r>
              <a:rPr lang="en-US" dirty="0" err="1"/>
              <a:t>kemudia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daftarPenyakit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Baris 30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tag form </a:t>
            </a:r>
            <a:r>
              <a:rPr lang="en-US" dirty="0" err="1"/>
              <a:t>dari</a:t>
            </a:r>
            <a:r>
              <a:rPr lang="en-US" dirty="0"/>
              <a:t> “FRY.html”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Baris 31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value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ID" dirty="0" err="1"/>
              <a:t>dimasukkan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9448932-5FD9-FD9C-366D-12B5B6D1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665"/>
            <a:ext cx="4605906" cy="4351338"/>
          </a:xfrm>
        </p:spPr>
      </p:pic>
    </p:spTree>
    <p:extLst>
      <p:ext uri="{BB962C8B-B14F-4D97-AF65-F5344CB8AC3E}">
        <p14:creationId xmlns:p14="http://schemas.microsoft.com/office/powerpoint/2010/main" val="372872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B5-41A6-4488-810C-0CB4B339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Source Code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4641D-3321-79C4-B5A4-6BB6ADACD4F0}"/>
              </a:ext>
            </a:extLst>
          </p:cNvPr>
          <p:cNvSpPr txBox="1"/>
          <p:nvPr/>
        </p:nvSpPr>
        <p:spPr>
          <a:xfrm>
            <a:off x="5137920" y="1978025"/>
            <a:ext cx="6383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addEventListener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event pada button yang </a:t>
            </a:r>
            <a:r>
              <a:rPr lang="en-US" dirty="0" err="1"/>
              <a:t>bertipe</a:t>
            </a:r>
            <a:r>
              <a:rPr lang="en-US" dirty="0"/>
              <a:t> submit.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Baris 5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checkbox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pilih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gejala_chk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Baris 10 dan 11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Penyakit</a:t>
            </a:r>
            <a:endParaRPr lang="en-ID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BEDB4A5-BC80-6757-B2B4-2F52FDA23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8025"/>
            <a:ext cx="4191000" cy="4468050"/>
          </a:xfrm>
        </p:spPr>
      </p:pic>
    </p:spTree>
    <p:extLst>
      <p:ext uri="{BB962C8B-B14F-4D97-AF65-F5344CB8AC3E}">
        <p14:creationId xmlns:p14="http://schemas.microsoft.com/office/powerpoint/2010/main" val="146268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B5-41A6-4488-810C-0CB4B339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Source Code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Pakar</a:t>
            </a:r>
            <a:r>
              <a:rPr lang="en-GB" dirty="0"/>
              <a:t> THT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DF3D4-70B7-2ED5-C722-6F74AEE8E894}"/>
              </a:ext>
            </a:extLst>
          </p:cNvPr>
          <p:cNvSpPr txBox="1"/>
          <p:nvPr/>
        </p:nvSpPr>
        <p:spPr>
          <a:xfrm>
            <a:off x="6479041" y="1845945"/>
            <a:ext cx="478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97E66-50C9-5CBB-D92B-165166BF7FB2}"/>
              </a:ext>
            </a:extLst>
          </p:cNvPr>
          <p:cNvSpPr txBox="1"/>
          <p:nvPr/>
        </p:nvSpPr>
        <p:spPr>
          <a:xfrm>
            <a:off x="5712960" y="2019617"/>
            <a:ext cx="546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Baris 73-76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notif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“Belum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smtClean="0"/>
              <a:t>78-80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THT. Jika,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notif</a:t>
            </a:r>
            <a:r>
              <a:rPr lang="en-US" dirty="0"/>
              <a:t> </a:t>
            </a:r>
            <a:r>
              <a:rPr lang="en-US" dirty="0" err="1"/>
              <a:t>bahwasannya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output (output.html)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diderita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penyakit-penyakit</a:t>
            </a:r>
            <a:r>
              <a:rPr lang="en-US" dirty="0"/>
              <a:t> yang </a:t>
            </a:r>
            <a:r>
              <a:rPr lang="en-US" dirty="0" err="1"/>
              <a:t>diderita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diderita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di output.html.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localstorage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ambil</a:t>
            </a:r>
            <a:r>
              <a:rPr lang="en-US" dirty="0"/>
              <a:t> di output.html.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888" y="2144109"/>
            <a:ext cx="5118112" cy="41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2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551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Gotham</vt:lpstr>
      <vt:lpstr>Office Theme</vt:lpstr>
      <vt:lpstr>PowerPoint Presentation</vt:lpstr>
      <vt:lpstr>Apa itu Sistem Pakar THT?</vt:lpstr>
      <vt:lpstr>Panduan Sistem Pakar THT</vt:lpstr>
      <vt:lpstr>Panduan Sistem Pakar THT</vt:lpstr>
      <vt:lpstr>Panduan Sistem Pakar THT</vt:lpstr>
      <vt:lpstr>Panduan Sistem Pakar THT</vt:lpstr>
      <vt:lpstr>Source Code Sistem Pakar THT</vt:lpstr>
      <vt:lpstr>Source Code Sistem Pakar THT</vt:lpstr>
      <vt:lpstr>Source Code Sistem Pakar THT</vt:lpstr>
      <vt:lpstr>Source Code Sistem Pakar THT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</dc:creator>
  <cp:lastModifiedBy>Perpustakaan MDP</cp:lastModifiedBy>
  <cp:revision>75</cp:revision>
  <dcterms:created xsi:type="dcterms:W3CDTF">2021-09-07T11:59:49Z</dcterms:created>
  <dcterms:modified xsi:type="dcterms:W3CDTF">2023-05-09T11:05:48Z</dcterms:modified>
</cp:coreProperties>
</file>