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D306D9-87CF-4D11-9630-E1697199C4A1}">
          <p14:sldIdLst>
            <p14:sldId id="256"/>
            <p14:sldId id="257"/>
          </p14:sldIdLst>
        </p14:section>
        <p14:section name="Untitled Section" id="{81DF41D5-4FDB-4B63-A353-00901B529BA8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6684" autoAdjust="0"/>
  </p:normalViewPr>
  <p:slideViewPr>
    <p:cSldViewPr snapToGrid="0">
      <p:cViewPr varScale="1">
        <p:scale>
          <a:sx n="86" d="100"/>
          <a:sy n="86" d="100"/>
        </p:scale>
        <p:origin x="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6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2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84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9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35" r:id="rId6"/>
    <p:sldLayoutId id="2147484231" r:id="rId7"/>
    <p:sldLayoutId id="2147484232" r:id="rId8"/>
    <p:sldLayoutId id="2147484233" r:id="rId9"/>
    <p:sldLayoutId id="2147484234" r:id="rId10"/>
    <p:sldLayoutId id="21474842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BB97-7E33-4FE0-86D7-79CC2B83C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6190" y="640081"/>
            <a:ext cx="7515300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Super Smash Brothers Ultimate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04B5-A624-4B0E-94FE-7E37A2D3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10/3/2021-001-016</a:t>
            </a:r>
          </a:p>
        </p:txBody>
      </p:sp>
      <p:pic>
        <p:nvPicPr>
          <p:cNvPr id="6" name="Picture 6" descr="Super Smash Bros. Ultimate - Wikipedia">
            <a:extLst>
              <a:ext uri="{FF2B5EF4-FFF2-40B4-BE49-F238E27FC236}">
                <a16:creationId xmlns:a16="http://schemas.microsoft.com/office/drawing/2014/main" id="{F5D9BBF8-2C49-482E-9381-4F8429F9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06" y="702119"/>
            <a:ext cx="3386716" cy="52267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5237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erson holding a computer&#10;&#10;Description automatically generated with medium confidence">
            <a:extLst>
              <a:ext uri="{FF2B5EF4-FFF2-40B4-BE49-F238E27FC236}">
                <a16:creationId xmlns:a16="http://schemas.microsoft.com/office/drawing/2014/main" id="{9C76AEE8-06B9-4209-9336-6C9F53F1F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BBD34-7631-41CC-86D6-DD1E270FE3D3}"/>
              </a:ext>
            </a:extLst>
          </p:cNvPr>
          <p:cNvSpPr txBox="1"/>
          <p:nvPr/>
        </p:nvSpPr>
        <p:spPr>
          <a:xfrm>
            <a:off x="961644" y="5109008"/>
            <a:ext cx="10268712" cy="846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Having a regular training schedule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Will increase your Win rate in super smash brothers ultimate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Because having a regular training schedule will increase your spatial reasoning, reaction, and technique in the game</a:t>
            </a:r>
          </a:p>
        </p:txBody>
      </p:sp>
    </p:spTree>
    <p:extLst>
      <p:ext uri="{BB962C8B-B14F-4D97-AF65-F5344CB8AC3E}">
        <p14:creationId xmlns:p14="http://schemas.microsoft.com/office/powerpoint/2010/main" val="38114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B05A-FCCE-4800-94A7-D2FD3E6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scheduling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3D392-54C6-49BF-ABC9-FE258B5F9603}"/>
              </a:ext>
            </a:extLst>
          </p:cNvPr>
          <p:cNvSpPr txBox="1"/>
          <p:nvPr/>
        </p:nvSpPr>
        <p:spPr>
          <a:xfrm>
            <a:off x="399458" y="2780742"/>
            <a:ext cx="11393083" cy="316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Regular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Plan and Goals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14627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9AC7-9E20-40F2-B2AE-CFD997DA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12FE-9AF2-4684-9451-95B0C33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487168"/>
            <a:ext cx="10268712" cy="3593592"/>
          </a:xfrm>
        </p:spPr>
        <p:txBody>
          <a:bodyPr/>
          <a:lstStyle/>
          <a:p>
            <a:r>
              <a:rPr lang="en-US" dirty="0"/>
              <a:t>It is a rather big controversy on the best way to practice and improve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week: “My goal is to be the best player in the world by far” – Picks and  Bans">
            <a:extLst>
              <a:ext uri="{FF2B5EF4-FFF2-40B4-BE49-F238E27FC236}">
                <a16:creationId xmlns:a16="http://schemas.microsoft.com/office/drawing/2014/main" id="{D9056B28-3C12-47E1-8724-71F8C633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66655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Di - Liquipedia Smash Wiki">
            <a:extLst>
              <a:ext uri="{FF2B5EF4-FFF2-40B4-BE49-F238E27FC236}">
                <a16:creationId xmlns:a16="http://schemas.microsoft.com/office/drawing/2014/main" id="{F60D260F-3B5A-433D-8D52-711A0138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366655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AM (Panda) (@imESAM) | not twitter">
            <a:extLst>
              <a:ext uri="{FF2B5EF4-FFF2-40B4-BE49-F238E27FC236}">
                <a16:creationId xmlns:a16="http://schemas.microsoft.com/office/drawing/2014/main" id="{B4359582-FC8D-4D54-A38C-E974905C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635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830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2100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Super Smash Brothers Ultimate</vt:lpstr>
      <vt:lpstr>PowerPoint Presentation</vt:lpstr>
      <vt:lpstr>Importance of scheduling</vt:lpstr>
      <vt:lpstr>Why this matters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L. Strange</dc:title>
  <dc:creator>Cody Strange</dc:creator>
  <cp:lastModifiedBy>Cody Strange</cp:lastModifiedBy>
  <cp:revision>3</cp:revision>
  <dcterms:created xsi:type="dcterms:W3CDTF">2021-10-03T19:39:22Z</dcterms:created>
  <dcterms:modified xsi:type="dcterms:W3CDTF">2021-12-01T23:42:58Z</dcterms:modified>
</cp:coreProperties>
</file>