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6"/>
  </p:notesMasterIdLst>
  <p:handoutMasterIdLst>
    <p:handoutMasterId r:id="rId7"/>
  </p:handoutMasterIdLst>
  <p:sldIdLst>
    <p:sldId id="275" r:id="rId2"/>
    <p:sldId id="278" r:id="rId3"/>
    <p:sldId id="276" r:id="rId4"/>
    <p:sldId id="277" r:id="rId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CC33"/>
    <a:srgbClr val="99CC00"/>
    <a:srgbClr val="DDDDDD"/>
    <a:srgbClr val="C0C0C0"/>
    <a:srgbClr val="CCCCFF"/>
    <a:srgbClr val="CCECFF"/>
    <a:srgbClr val="99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7" autoAdjust="0"/>
    <p:restoredTop sz="94569" autoAdjust="0"/>
  </p:normalViewPr>
  <p:slideViewPr>
    <p:cSldViewPr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6ED3DCB-B04A-4A9C-A405-25D344F9D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61EFB2-1905-4C62-9B50-A08E74AA9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2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860E76B2-7772-4DFC-90E1-AE4921B8E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21AC43CD-DBD3-47A3-95EE-CBD950E01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FCFE0E5B-94F0-42AA-9CF2-1EBA3F690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70EFF0CA-BA93-42DB-A050-C22147CAC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DB65B475-FB66-4720-8109-F32F66096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047E6CA6-288F-4A03-8821-1EA556411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1E70C2E3-3EFD-4484-BDAF-3125D24D3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EB16E847-0E43-4DD2-BAA9-0BD9E89E8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5625FA3D-D789-4CFA-ACAA-78E34B23D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0AF93B2B-0E35-49F1-AD6C-3CFCF26CA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B59FDF4E-9AC3-4630-A7C8-B67888606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/>
              <a:t>9/30/17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/>
            </a:lvl1pPr>
          </a:lstStyle>
          <a:p>
            <a:pPr>
              <a:defRPr/>
            </a:pPr>
            <a:r>
              <a:rPr lang="en-US"/>
              <a:t>CS 2600 Computer Networks I</a:t>
            </a:r>
            <a:endParaRPr lang="en-US" dirty="0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r>
              <a:rPr lang="en-US"/>
              <a:t>12-</a:t>
            </a:r>
            <a:fld id="{D9F83D00-57B5-46CB-87CF-BCE24F52A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13-</a:t>
            </a:r>
            <a:fld id="{D128E3A6-624F-44A6-8C02-F63B942D343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CS 2600</a:t>
            </a:r>
            <a:br>
              <a:rPr lang="en-US" sz="3200" b="1" dirty="0"/>
            </a:br>
            <a:r>
              <a:rPr lang="en-US" sz="3200" b="1" dirty="0"/>
              <a:t>Computer Networks I</a:t>
            </a:r>
            <a:br>
              <a:rPr lang="en-US" sz="3200" b="1" dirty="0"/>
            </a:br>
            <a:r>
              <a:rPr lang="en-US" sz="3200" b="1" dirty="0"/>
              <a:t>Dr. Sayeed Sajal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Lecture 13</a:t>
            </a:r>
            <a:br>
              <a:rPr lang="en-US" sz="2800" b="1" dirty="0"/>
            </a:br>
            <a:r>
              <a:rPr lang="en-US" sz="2800" b="1" dirty="0"/>
              <a:t>Test 1 Post Mortem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13-</a:t>
            </a:r>
            <a:fld id="{2AB6C27A-9156-4FF7-9874-BDBF11A04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An Asynchronous Transmission (“Async”) Frame</a:t>
            </a:r>
          </a:p>
        </p:txBody>
      </p:sp>
      <p:pic>
        <p:nvPicPr>
          <p:cNvPr id="17414" name="Picture 3" descr="Asynchonous Transmiss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133600"/>
            <a:ext cx="8229600" cy="2460625"/>
          </a:xfrm>
          <a:noFill/>
        </p:spPr>
      </p:pic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4724400" y="6172200"/>
            <a:ext cx="3887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From </a:t>
            </a:r>
            <a:r>
              <a:rPr lang="en-US" sz="800" u="sng" dirty="0"/>
              <a:t>Data and Computer Communications</a:t>
            </a:r>
            <a:r>
              <a:rPr lang="en-US" sz="800" dirty="0"/>
              <a:t>, 4th Ed. by W. Stallings (Prentice Hall)</a:t>
            </a:r>
          </a:p>
          <a:p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892628" y="3280229"/>
            <a:ext cx="2540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207" y="3817031"/>
            <a:ext cx="2540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38238" y="3681412"/>
            <a:ext cx="7077075" cy="142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9900" y="3509965"/>
            <a:ext cx="52863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66097" y="2584545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(NRZ signal)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5448" y="2945313"/>
            <a:ext cx="230775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data bits (text character)</a:t>
            </a:r>
          </a:p>
        </p:txBody>
      </p:sp>
    </p:spTree>
    <p:extLst>
      <p:ext uri="{BB962C8B-B14F-4D97-AF65-F5344CB8AC3E}">
        <p14:creationId xmlns:p14="http://schemas.microsoft.com/office/powerpoint/2010/main" val="290170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13-</a:t>
            </a:r>
            <a:fld id="{B8A2488E-C3A8-48C9-85FB-EE47C413A8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IBM 3270 Series Terminal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536714" y="5337312"/>
            <a:ext cx="8040756" cy="47079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Typical computer terminal containing a simple processor and a few KB of onboard memory (circa 1970).  These used a </a:t>
            </a:r>
            <a:r>
              <a:rPr lang="en-US" sz="1600" i="1" dirty="0">
                <a:latin typeface="Bookman Old Style" pitchFamily="18" charset="0"/>
              </a:rPr>
              <a:t>byte-oriented synchronous frame </a:t>
            </a:r>
            <a:r>
              <a:rPr lang="en-US" sz="1600" dirty="0">
                <a:latin typeface="Bookman Old Style" pitchFamily="18" charset="0"/>
              </a:rPr>
              <a:t>at the Data-link layer.</a:t>
            </a:r>
            <a:endParaRPr lang="en-US" dirty="0"/>
          </a:p>
        </p:txBody>
      </p:sp>
      <p:pic>
        <p:nvPicPr>
          <p:cNvPr id="7" name="Picture 4" descr="File:IBM 3277 Displ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15" y="1389475"/>
            <a:ext cx="3760442" cy="37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16433" y="6121232"/>
            <a:ext cx="18886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http://en.wikipedia.org/wiki/IBM_3270</a:t>
            </a:r>
          </a:p>
        </p:txBody>
      </p:sp>
    </p:spTree>
    <p:extLst>
      <p:ext uri="{BB962C8B-B14F-4D97-AF65-F5344CB8AC3E}">
        <p14:creationId xmlns:p14="http://schemas.microsoft.com/office/powerpoint/2010/main" val="374468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CS 2600 Computer Networks 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13-</a:t>
            </a:r>
            <a:fld id="{F7450C44-2950-4444-920F-4801BC7DF342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Quiz Next Time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853748" y="1440674"/>
            <a:ext cx="7363326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Covers Lectures 10 - 13, which includes pages 74 – 75 and 78 – 81 (Encoding, Modulation/Shift Keying, last mile solutions including DSL and cable modems, noise, and the Shannon-Hartley Theorem).  Note that much of this is not covered in detail in the text. </a:t>
            </a:r>
          </a:p>
        </p:txBody>
      </p:sp>
    </p:spTree>
    <p:extLst>
      <p:ext uri="{BB962C8B-B14F-4D97-AF65-F5344CB8AC3E}">
        <p14:creationId xmlns:p14="http://schemas.microsoft.com/office/powerpoint/2010/main" val="36873502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6611</TotalTime>
  <Words>185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Times New Roman</vt:lpstr>
      <vt:lpstr>Default Design</vt:lpstr>
      <vt:lpstr>CS 2600 Computer Networks I Dr. Sayeed Sajal  Lecture 13 Test 1 Post Mortem</vt:lpstr>
      <vt:lpstr>An Asynchronous Transmission (“Async”) Frame</vt:lpstr>
      <vt:lpstr>IBM 3270 Series Terminal</vt:lpstr>
      <vt:lpstr>Quiz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Sayeed Sajal</cp:lastModifiedBy>
  <cp:revision>332</cp:revision>
  <cp:lastPrinted>1601-01-01T00:00:00Z</cp:lastPrinted>
  <dcterms:created xsi:type="dcterms:W3CDTF">2003-04-27T18:03:04Z</dcterms:created>
  <dcterms:modified xsi:type="dcterms:W3CDTF">2020-10-12T04:33:18Z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