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46" r:id="rId1"/>
  </p:sldMasterIdLst>
  <p:notesMasterIdLst>
    <p:notesMasterId r:id="rId25"/>
  </p:notesMasterIdLst>
  <p:sldIdLst>
    <p:sldId id="256" r:id="rId2"/>
    <p:sldId id="257" r:id="rId3"/>
    <p:sldId id="269" r:id="rId4"/>
    <p:sldId id="270" r:id="rId5"/>
    <p:sldId id="283" r:id="rId6"/>
    <p:sldId id="284" r:id="rId7"/>
    <p:sldId id="285" r:id="rId8"/>
    <p:sldId id="286" r:id="rId9"/>
    <p:sldId id="287" r:id="rId10"/>
    <p:sldId id="288" r:id="rId11"/>
    <p:sldId id="301" r:id="rId12"/>
    <p:sldId id="303" r:id="rId13"/>
    <p:sldId id="302" r:id="rId14"/>
    <p:sldId id="304" r:id="rId15"/>
    <p:sldId id="289" r:id="rId16"/>
    <p:sldId id="290" r:id="rId17"/>
    <p:sldId id="291" r:id="rId18"/>
    <p:sldId id="292" r:id="rId19"/>
    <p:sldId id="293" r:id="rId20"/>
    <p:sldId id="294" r:id="rId21"/>
    <p:sldId id="296" r:id="rId22"/>
    <p:sldId id="297" r:id="rId23"/>
    <p:sldId id="30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87F25FE-995E-644D-9EE9-5AFB28254E05}">
          <p14:sldIdLst>
            <p14:sldId id="256"/>
            <p14:sldId id="257"/>
            <p14:sldId id="269"/>
            <p14:sldId id="270"/>
            <p14:sldId id="283"/>
            <p14:sldId id="284"/>
            <p14:sldId id="285"/>
            <p14:sldId id="286"/>
            <p14:sldId id="287"/>
            <p14:sldId id="288"/>
            <p14:sldId id="301"/>
            <p14:sldId id="303"/>
            <p14:sldId id="302"/>
            <p14:sldId id="304"/>
            <p14:sldId id="289"/>
            <p14:sldId id="290"/>
            <p14:sldId id="291"/>
            <p14:sldId id="292"/>
            <p14:sldId id="293"/>
            <p14:sldId id="294"/>
            <p14:sldId id="296"/>
            <p14:sldId id="297"/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273"/>
    <p:restoredTop sz="94681"/>
  </p:normalViewPr>
  <p:slideViewPr>
    <p:cSldViewPr snapToGrid="0" snapToObjects="1">
      <p:cViewPr varScale="1">
        <p:scale>
          <a:sx n="191" d="100"/>
          <a:sy n="191" d="100"/>
        </p:scale>
        <p:origin x="224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image" Target="../media/image20.jpg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image" Target="../media/image20.jpg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A32BD7-53A8-4D87-9536-753B7327DFA9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911DD4A-EB5A-4384-AC74-5FA8A4FE1D64}">
      <dgm:prSet/>
      <dgm:spPr/>
      <dgm:t>
        <a:bodyPr/>
        <a:lstStyle/>
        <a:p>
          <a:r>
            <a:rPr lang="en-US" b="0" i="0" dirty="0"/>
            <a:t>Object data can be stored for future use:</a:t>
          </a:r>
          <a:endParaRPr lang="en-US" dirty="0"/>
        </a:p>
      </dgm:t>
    </dgm:pt>
    <dgm:pt modelId="{9DA6CA0E-D613-47E4-AAE7-FC23F068EEE6}" type="parTrans" cxnId="{16F24C04-DEE8-4755-B293-CA2C913ED038}">
      <dgm:prSet/>
      <dgm:spPr/>
      <dgm:t>
        <a:bodyPr/>
        <a:lstStyle/>
        <a:p>
          <a:endParaRPr lang="en-US"/>
        </a:p>
      </dgm:t>
    </dgm:pt>
    <dgm:pt modelId="{74407905-22ED-429E-9E04-2CDAEC4E1F41}" type="sibTrans" cxnId="{16F24C04-DEE8-4755-B293-CA2C913ED038}">
      <dgm:prSet/>
      <dgm:spPr/>
      <dgm:t>
        <a:bodyPr/>
        <a:lstStyle/>
        <a:p>
          <a:endParaRPr lang="en-US"/>
        </a:p>
      </dgm:t>
    </dgm:pt>
    <dgm:pt modelId="{A4046843-3C87-49E3-B552-17A8FDEEC771}">
      <dgm:prSet/>
      <dgm:spPr/>
      <dgm:t>
        <a:bodyPr/>
        <a:lstStyle/>
        <a:p>
          <a:r>
            <a:rPr lang="en-US" b="0" i="0"/>
            <a:t>in text files</a:t>
          </a:r>
          <a:endParaRPr lang="en-US"/>
        </a:p>
      </dgm:t>
    </dgm:pt>
    <dgm:pt modelId="{D0AE8263-D5A2-43BE-8BCA-B2FFE3DA993D}" type="parTrans" cxnId="{E8E5CF16-56AD-4B6A-B396-EC237D0B9271}">
      <dgm:prSet/>
      <dgm:spPr/>
      <dgm:t>
        <a:bodyPr/>
        <a:lstStyle/>
        <a:p>
          <a:endParaRPr lang="en-US"/>
        </a:p>
      </dgm:t>
    </dgm:pt>
    <dgm:pt modelId="{312A2847-1B2B-4A42-8279-F9480B2B5A9D}" type="sibTrans" cxnId="{E8E5CF16-56AD-4B6A-B396-EC237D0B9271}">
      <dgm:prSet/>
      <dgm:spPr/>
      <dgm:t>
        <a:bodyPr/>
        <a:lstStyle/>
        <a:p>
          <a:endParaRPr lang="en-US"/>
        </a:p>
      </dgm:t>
    </dgm:pt>
    <dgm:pt modelId="{A91086A1-69C5-4A48-AFD0-6FCFA7F5A262}">
      <dgm:prSet/>
      <dgm:spPr/>
      <dgm:t>
        <a:bodyPr/>
        <a:lstStyle/>
        <a:p>
          <a:r>
            <a:rPr lang="en-US" b="0" i="0"/>
            <a:t>in binary files</a:t>
          </a:r>
          <a:endParaRPr lang="en-US"/>
        </a:p>
      </dgm:t>
    </dgm:pt>
    <dgm:pt modelId="{FEEAC9E9-206F-43D9-8165-02C8537A7096}" type="parTrans" cxnId="{943B2261-4F4A-4FAF-B7CB-0D18441ACCB2}">
      <dgm:prSet/>
      <dgm:spPr/>
      <dgm:t>
        <a:bodyPr/>
        <a:lstStyle/>
        <a:p>
          <a:endParaRPr lang="en-US"/>
        </a:p>
      </dgm:t>
    </dgm:pt>
    <dgm:pt modelId="{2D517BB4-B236-47D6-87F7-1E30EFA95A54}" type="sibTrans" cxnId="{943B2261-4F4A-4FAF-B7CB-0D18441ACCB2}">
      <dgm:prSet/>
      <dgm:spPr/>
      <dgm:t>
        <a:bodyPr/>
        <a:lstStyle/>
        <a:p>
          <a:endParaRPr lang="en-US"/>
        </a:p>
      </dgm:t>
    </dgm:pt>
    <dgm:pt modelId="{59621687-9627-4BE8-941F-A614A72AE1DD}">
      <dgm:prSet/>
      <dgm:spPr/>
      <dgm:t>
        <a:bodyPr/>
        <a:lstStyle/>
        <a:p>
          <a:r>
            <a:rPr lang="en-US" b="0" i="0"/>
            <a:t>in databases</a:t>
          </a:r>
          <a:endParaRPr lang="en-US"/>
        </a:p>
      </dgm:t>
    </dgm:pt>
    <dgm:pt modelId="{55A3DB49-FD55-4B15-AE9B-13854E3F92D7}" type="parTrans" cxnId="{74ACFADE-0819-4822-AC41-7DEF8E527EAC}">
      <dgm:prSet/>
      <dgm:spPr/>
      <dgm:t>
        <a:bodyPr/>
        <a:lstStyle/>
        <a:p>
          <a:endParaRPr lang="en-US"/>
        </a:p>
      </dgm:t>
    </dgm:pt>
    <dgm:pt modelId="{F71376C0-A26F-4E57-AA7B-2590201B9D3B}" type="sibTrans" cxnId="{74ACFADE-0819-4822-AC41-7DEF8E527EAC}">
      <dgm:prSet/>
      <dgm:spPr/>
      <dgm:t>
        <a:bodyPr/>
        <a:lstStyle/>
        <a:p>
          <a:endParaRPr lang="en-US"/>
        </a:p>
      </dgm:t>
    </dgm:pt>
    <dgm:pt modelId="{AA75F284-8CE6-4396-8850-ED074C0F7A21}">
      <dgm:prSet/>
      <dgm:spPr/>
      <dgm:t>
        <a:bodyPr/>
        <a:lstStyle/>
        <a:p>
          <a:r>
            <a:rPr lang="en-US" b="0" i="0"/>
            <a:t>The challenge is to totally reconstitute an object in memory from the saved data</a:t>
          </a:r>
          <a:endParaRPr lang="en-US"/>
        </a:p>
      </dgm:t>
    </dgm:pt>
    <dgm:pt modelId="{C96A3ECF-2BD4-4BBD-89E8-9473F5E70346}" type="parTrans" cxnId="{D4DE2EE8-C809-46D9-8349-15F0954C2AE7}">
      <dgm:prSet/>
      <dgm:spPr/>
      <dgm:t>
        <a:bodyPr/>
        <a:lstStyle/>
        <a:p>
          <a:endParaRPr lang="en-US"/>
        </a:p>
      </dgm:t>
    </dgm:pt>
    <dgm:pt modelId="{179B0F82-2215-48C2-A457-BDE6EE89792F}" type="sibTrans" cxnId="{D4DE2EE8-C809-46D9-8349-15F0954C2AE7}">
      <dgm:prSet/>
      <dgm:spPr/>
      <dgm:t>
        <a:bodyPr/>
        <a:lstStyle/>
        <a:p>
          <a:endParaRPr lang="en-US"/>
        </a:p>
      </dgm:t>
    </dgm:pt>
    <dgm:pt modelId="{8A6131D8-3C28-4B1D-B7AC-B7ED44D0DC36}">
      <dgm:prSet/>
      <dgm:spPr/>
      <dgm:t>
        <a:bodyPr/>
        <a:lstStyle/>
        <a:p>
          <a:r>
            <a:rPr lang="en-US" b="0" i="0"/>
            <a:t>the “object serialization” problem</a:t>
          </a:r>
          <a:endParaRPr lang="en-US"/>
        </a:p>
      </dgm:t>
    </dgm:pt>
    <dgm:pt modelId="{F08BBFBA-D48A-4A0E-8B67-BED3BC2F372A}" type="parTrans" cxnId="{A3B3F7E7-7818-4FA3-A387-9998004C33A1}">
      <dgm:prSet/>
      <dgm:spPr/>
      <dgm:t>
        <a:bodyPr/>
        <a:lstStyle/>
        <a:p>
          <a:endParaRPr lang="en-US"/>
        </a:p>
      </dgm:t>
    </dgm:pt>
    <dgm:pt modelId="{C82BF86D-048E-480F-8216-955D959FD1E6}" type="sibTrans" cxnId="{A3B3F7E7-7818-4FA3-A387-9998004C33A1}">
      <dgm:prSet/>
      <dgm:spPr/>
      <dgm:t>
        <a:bodyPr/>
        <a:lstStyle/>
        <a:p>
          <a:endParaRPr lang="en-US"/>
        </a:p>
      </dgm:t>
    </dgm:pt>
    <dgm:pt modelId="{49562EBB-3A99-4DDE-B385-0EA111A95F6C}">
      <dgm:prSet/>
      <dgm:spPr/>
      <dgm:t>
        <a:bodyPr/>
        <a:lstStyle/>
        <a:p>
          <a:r>
            <a:rPr lang="en-US" b="0" i="0"/>
            <a:t>“serialize” == “flatten out” in such a way that internal structure is preserved</a:t>
          </a:r>
          <a:endParaRPr lang="en-US"/>
        </a:p>
      </dgm:t>
    </dgm:pt>
    <dgm:pt modelId="{9A370033-D8E8-425F-972D-9C61EC54ADF3}" type="parTrans" cxnId="{BED3BB5D-B86E-4144-900B-028B06AD67A0}">
      <dgm:prSet/>
      <dgm:spPr/>
      <dgm:t>
        <a:bodyPr/>
        <a:lstStyle/>
        <a:p>
          <a:endParaRPr lang="en-US"/>
        </a:p>
      </dgm:t>
    </dgm:pt>
    <dgm:pt modelId="{709FD52D-EABB-4D42-BF6D-8C1FE11370AB}" type="sibTrans" cxnId="{BED3BB5D-B86E-4144-900B-028B06AD67A0}">
      <dgm:prSet/>
      <dgm:spPr/>
      <dgm:t>
        <a:bodyPr/>
        <a:lstStyle/>
        <a:p>
          <a:endParaRPr lang="en-US"/>
        </a:p>
      </dgm:t>
    </dgm:pt>
    <dgm:pt modelId="{2C8025A9-B2F1-AE42-B9C4-B2D14DA2750D}" type="pres">
      <dgm:prSet presAssocID="{A9A32BD7-53A8-4D87-9536-753B7327DFA9}" presName="Name0" presStyleCnt="0">
        <dgm:presLayoutVars>
          <dgm:dir/>
          <dgm:animLvl val="lvl"/>
          <dgm:resizeHandles val="exact"/>
        </dgm:presLayoutVars>
      </dgm:prSet>
      <dgm:spPr/>
    </dgm:pt>
    <dgm:pt modelId="{6052A086-D22D-AF40-9A76-069396C57955}" type="pres">
      <dgm:prSet presAssocID="{AA75F284-8CE6-4396-8850-ED074C0F7A21}" presName="boxAndChildren" presStyleCnt="0"/>
      <dgm:spPr/>
    </dgm:pt>
    <dgm:pt modelId="{D15B8CEE-398F-D64B-9A97-F31BE2A7C2C1}" type="pres">
      <dgm:prSet presAssocID="{AA75F284-8CE6-4396-8850-ED074C0F7A21}" presName="parentTextBox" presStyleLbl="node1" presStyleIdx="0" presStyleCnt="2"/>
      <dgm:spPr/>
    </dgm:pt>
    <dgm:pt modelId="{5BDA416D-E468-8E4D-B7B0-647AB7DEC574}" type="pres">
      <dgm:prSet presAssocID="{AA75F284-8CE6-4396-8850-ED074C0F7A21}" presName="entireBox" presStyleLbl="node1" presStyleIdx="0" presStyleCnt="2"/>
      <dgm:spPr/>
    </dgm:pt>
    <dgm:pt modelId="{762BC628-7EF2-A345-BBCA-6D5AA6ABFED2}" type="pres">
      <dgm:prSet presAssocID="{AA75F284-8CE6-4396-8850-ED074C0F7A21}" presName="descendantBox" presStyleCnt="0"/>
      <dgm:spPr/>
    </dgm:pt>
    <dgm:pt modelId="{FFC2C78F-5C46-8C4B-8C6F-33BDD737C390}" type="pres">
      <dgm:prSet presAssocID="{8A6131D8-3C28-4B1D-B7AC-B7ED44D0DC36}" presName="childTextBox" presStyleLbl="fgAccFollowNode1" presStyleIdx="0" presStyleCnt="5">
        <dgm:presLayoutVars>
          <dgm:bulletEnabled val="1"/>
        </dgm:presLayoutVars>
      </dgm:prSet>
      <dgm:spPr/>
    </dgm:pt>
    <dgm:pt modelId="{596F2056-0EF4-CD46-B225-D101DA66476C}" type="pres">
      <dgm:prSet presAssocID="{49562EBB-3A99-4DDE-B385-0EA111A95F6C}" presName="childTextBox" presStyleLbl="fgAccFollowNode1" presStyleIdx="1" presStyleCnt="5">
        <dgm:presLayoutVars>
          <dgm:bulletEnabled val="1"/>
        </dgm:presLayoutVars>
      </dgm:prSet>
      <dgm:spPr/>
    </dgm:pt>
    <dgm:pt modelId="{F3336C40-9FFD-CE45-BF0A-B2280AD2F6CB}" type="pres">
      <dgm:prSet presAssocID="{74407905-22ED-429E-9E04-2CDAEC4E1F41}" presName="sp" presStyleCnt="0"/>
      <dgm:spPr/>
    </dgm:pt>
    <dgm:pt modelId="{0CDC2C5A-8EE8-1B49-94D8-AFCB78579051}" type="pres">
      <dgm:prSet presAssocID="{9911DD4A-EB5A-4384-AC74-5FA8A4FE1D64}" presName="arrowAndChildren" presStyleCnt="0"/>
      <dgm:spPr/>
    </dgm:pt>
    <dgm:pt modelId="{6A8AF970-42EC-4546-8CF9-AD97C1ED320A}" type="pres">
      <dgm:prSet presAssocID="{9911DD4A-EB5A-4384-AC74-5FA8A4FE1D64}" presName="parentTextArrow" presStyleLbl="node1" presStyleIdx="0" presStyleCnt="2"/>
      <dgm:spPr/>
    </dgm:pt>
    <dgm:pt modelId="{D69149EC-1F04-8C4D-9083-68598896A21B}" type="pres">
      <dgm:prSet presAssocID="{9911DD4A-EB5A-4384-AC74-5FA8A4FE1D64}" presName="arrow" presStyleLbl="node1" presStyleIdx="1" presStyleCnt="2"/>
      <dgm:spPr/>
    </dgm:pt>
    <dgm:pt modelId="{76E1A5AF-4595-5E40-A218-7FCD4260039A}" type="pres">
      <dgm:prSet presAssocID="{9911DD4A-EB5A-4384-AC74-5FA8A4FE1D64}" presName="descendantArrow" presStyleCnt="0"/>
      <dgm:spPr/>
    </dgm:pt>
    <dgm:pt modelId="{C82311FC-92D9-F148-9183-2F8FB7A98627}" type="pres">
      <dgm:prSet presAssocID="{A4046843-3C87-49E3-B552-17A8FDEEC771}" presName="childTextArrow" presStyleLbl="fgAccFollowNode1" presStyleIdx="2" presStyleCnt="5">
        <dgm:presLayoutVars>
          <dgm:bulletEnabled val="1"/>
        </dgm:presLayoutVars>
      </dgm:prSet>
      <dgm:spPr/>
    </dgm:pt>
    <dgm:pt modelId="{7A17AC67-EB91-9B4E-B476-4A56AA6959EA}" type="pres">
      <dgm:prSet presAssocID="{A91086A1-69C5-4A48-AFD0-6FCFA7F5A262}" presName="childTextArrow" presStyleLbl="fgAccFollowNode1" presStyleIdx="3" presStyleCnt="5">
        <dgm:presLayoutVars>
          <dgm:bulletEnabled val="1"/>
        </dgm:presLayoutVars>
      </dgm:prSet>
      <dgm:spPr/>
    </dgm:pt>
    <dgm:pt modelId="{0021C802-6B0B-0E4D-94C8-3BD0F6418675}" type="pres">
      <dgm:prSet presAssocID="{59621687-9627-4BE8-941F-A614A72AE1DD}" presName="childTextArrow" presStyleLbl="fgAccFollowNode1" presStyleIdx="4" presStyleCnt="5">
        <dgm:presLayoutVars>
          <dgm:bulletEnabled val="1"/>
        </dgm:presLayoutVars>
      </dgm:prSet>
      <dgm:spPr/>
    </dgm:pt>
  </dgm:ptLst>
  <dgm:cxnLst>
    <dgm:cxn modelId="{16F24C04-DEE8-4755-B293-CA2C913ED038}" srcId="{A9A32BD7-53A8-4D87-9536-753B7327DFA9}" destId="{9911DD4A-EB5A-4384-AC74-5FA8A4FE1D64}" srcOrd="0" destOrd="0" parTransId="{9DA6CA0E-D613-47E4-AAE7-FC23F068EEE6}" sibTransId="{74407905-22ED-429E-9E04-2CDAEC4E1F41}"/>
    <dgm:cxn modelId="{E8E5CF16-56AD-4B6A-B396-EC237D0B9271}" srcId="{9911DD4A-EB5A-4384-AC74-5FA8A4FE1D64}" destId="{A4046843-3C87-49E3-B552-17A8FDEEC771}" srcOrd="0" destOrd="0" parTransId="{D0AE8263-D5A2-43BE-8BCA-B2FFE3DA993D}" sibTransId="{312A2847-1B2B-4A42-8279-F9480B2B5A9D}"/>
    <dgm:cxn modelId="{CE609F1B-4351-5A49-91AF-250F12B3E4E8}" type="presOf" srcId="{49562EBB-3A99-4DDE-B385-0EA111A95F6C}" destId="{596F2056-0EF4-CD46-B225-D101DA66476C}" srcOrd="0" destOrd="0" presId="urn:microsoft.com/office/officeart/2005/8/layout/process4"/>
    <dgm:cxn modelId="{FC11E324-6F72-4649-B48D-77B7501019BA}" type="presOf" srcId="{9911DD4A-EB5A-4384-AC74-5FA8A4FE1D64}" destId="{D69149EC-1F04-8C4D-9083-68598896A21B}" srcOrd="1" destOrd="0" presId="urn:microsoft.com/office/officeart/2005/8/layout/process4"/>
    <dgm:cxn modelId="{055B4834-B2EB-2B41-9BD6-13EABC6CEE05}" type="presOf" srcId="{A4046843-3C87-49E3-B552-17A8FDEEC771}" destId="{C82311FC-92D9-F148-9183-2F8FB7A98627}" srcOrd="0" destOrd="0" presId="urn:microsoft.com/office/officeart/2005/8/layout/process4"/>
    <dgm:cxn modelId="{BED3BB5D-B86E-4144-900B-028B06AD67A0}" srcId="{AA75F284-8CE6-4396-8850-ED074C0F7A21}" destId="{49562EBB-3A99-4DDE-B385-0EA111A95F6C}" srcOrd="1" destOrd="0" parTransId="{9A370033-D8E8-425F-972D-9C61EC54ADF3}" sibTransId="{709FD52D-EABB-4D42-BF6D-8C1FE11370AB}"/>
    <dgm:cxn modelId="{943B2261-4F4A-4FAF-B7CB-0D18441ACCB2}" srcId="{9911DD4A-EB5A-4384-AC74-5FA8A4FE1D64}" destId="{A91086A1-69C5-4A48-AFD0-6FCFA7F5A262}" srcOrd="1" destOrd="0" parTransId="{FEEAC9E9-206F-43D9-8165-02C8537A7096}" sibTransId="{2D517BB4-B236-47D6-87F7-1E30EFA95A54}"/>
    <dgm:cxn modelId="{9BEABF6D-5887-B648-ACFD-70EB91A9985B}" type="presOf" srcId="{8A6131D8-3C28-4B1D-B7AC-B7ED44D0DC36}" destId="{FFC2C78F-5C46-8C4B-8C6F-33BDD737C390}" srcOrd="0" destOrd="0" presId="urn:microsoft.com/office/officeart/2005/8/layout/process4"/>
    <dgm:cxn modelId="{C5604D6E-33ED-F045-8359-8B58542831FF}" type="presOf" srcId="{A91086A1-69C5-4A48-AFD0-6FCFA7F5A262}" destId="{7A17AC67-EB91-9B4E-B476-4A56AA6959EA}" srcOrd="0" destOrd="0" presId="urn:microsoft.com/office/officeart/2005/8/layout/process4"/>
    <dgm:cxn modelId="{97C3CF8C-8BBA-DD4D-A250-7194BA402C46}" type="presOf" srcId="{9911DD4A-EB5A-4384-AC74-5FA8A4FE1D64}" destId="{6A8AF970-42EC-4546-8CF9-AD97C1ED320A}" srcOrd="0" destOrd="0" presId="urn:microsoft.com/office/officeart/2005/8/layout/process4"/>
    <dgm:cxn modelId="{6C6B8BCC-A902-8A4F-8F8A-244C1B0A2EAB}" type="presOf" srcId="{AA75F284-8CE6-4396-8850-ED074C0F7A21}" destId="{5BDA416D-E468-8E4D-B7B0-647AB7DEC574}" srcOrd="1" destOrd="0" presId="urn:microsoft.com/office/officeart/2005/8/layout/process4"/>
    <dgm:cxn modelId="{BCE334D2-08A4-154B-B9B4-F9DB96B51DE9}" type="presOf" srcId="{59621687-9627-4BE8-941F-A614A72AE1DD}" destId="{0021C802-6B0B-0E4D-94C8-3BD0F6418675}" srcOrd="0" destOrd="0" presId="urn:microsoft.com/office/officeart/2005/8/layout/process4"/>
    <dgm:cxn modelId="{017241D7-B948-0E46-9448-5D64B7258F0D}" type="presOf" srcId="{AA75F284-8CE6-4396-8850-ED074C0F7A21}" destId="{D15B8CEE-398F-D64B-9A97-F31BE2A7C2C1}" srcOrd="0" destOrd="0" presId="urn:microsoft.com/office/officeart/2005/8/layout/process4"/>
    <dgm:cxn modelId="{23CE2DDD-BAE7-8043-B5D1-BE71CAB41AA3}" type="presOf" srcId="{A9A32BD7-53A8-4D87-9536-753B7327DFA9}" destId="{2C8025A9-B2F1-AE42-B9C4-B2D14DA2750D}" srcOrd="0" destOrd="0" presId="urn:microsoft.com/office/officeart/2005/8/layout/process4"/>
    <dgm:cxn modelId="{74ACFADE-0819-4822-AC41-7DEF8E527EAC}" srcId="{9911DD4A-EB5A-4384-AC74-5FA8A4FE1D64}" destId="{59621687-9627-4BE8-941F-A614A72AE1DD}" srcOrd="2" destOrd="0" parTransId="{55A3DB49-FD55-4B15-AE9B-13854E3F92D7}" sibTransId="{F71376C0-A26F-4E57-AA7B-2590201B9D3B}"/>
    <dgm:cxn modelId="{A3B3F7E7-7818-4FA3-A387-9998004C33A1}" srcId="{AA75F284-8CE6-4396-8850-ED074C0F7A21}" destId="{8A6131D8-3C28-4B1D-B7AC-B7ED44D0DC36}" srcOrd="0" destOrd="0" parTransId="{F08BBFBA-D48A-4A0E-8B67-BED3BC2F372A}" sibTransId="{C82BF86D-048E-480F-8216-955D959FD1E6}"/>
    <dgm:cxn modelId="{D4DE2EE8-C809-46D9-8349-15F0954C2AE7}" srcId="{A9A32BD7-53A8-4D87-9536-753B7327DFA9}" destId="{AA75F284-8CE6-4396-8850-ED074C0F7A21}" srcOrd="1" destOrd="0" parTransId="{C96A3ECF-2BD4-4BBD-89E8-9473F5E70346}" sibTransId="{179B0F82-2215-48C2-A457-BDE6EE89792F}"/>
    <dgm:cxn modelId="{F847C4F7-AA79-944B-84A6-EC7183E4AF3C}" type="presParOf" srcId="{2C8025A9-B2F1-AE42-B9C4-B2D14DA2750D}" destId="{6052A086-D22D-AF40-9A76-069396C57955}" srcOrd="0" destOrd="0" presId="urn:microsoft.com/office/officeart/2005/8/layout/process4"/>
    <dgm:cxn modelId="{4362F5C5-1D53-FB46-9D1C-7C5D7236A632}" type="presParOf" srcId="{6052A086-D22D-AF40-9A76-069396C57955}" destId="{D15B8CEE-398F-D64B-9A97-F31BE2A7C2C1}" srcOrd="0" destOrd="0" presId="urn:microsoft.com/office/officeart/2005/8/layout/process4"/>
    <dgm:cxn modelId="{6441419D-DCA1-FF44-8C95-8B45A62E53A2}" type="presParOf" srcId="{6052A086-D22D-AF40-9A76-069396C57955}" destId="{5BDA416D-E468-8E4D-B7B0-647AB7DEC574}" srcOrd="1" destOrd="0" presId="urn:microsoft.com/office/officeart/2005/8/layout/process4"/>
    <dgm:cxn modelId="{6E92C36C-DEC4-9E48-BF47-D4E6ABD5D568}" type="presParOf" srcId="{6052A086-D22D-AF40-9A76-069396C57955}" destId="{762BC628-7EF2-A345-BBCA-6D5AA6ABFED2}" srcOrd="2" destOrd="0" presId="urn:microsoft.com/office/officeart/2005/8/layout/process4"/>
    <dgm:cxn modelId="{FC276249-3EE9-8342-A4FC-6E7EA690DC15}" type="presParOf" srcId="{762BC628-7EF2-A345-BBCA-6D5AA6ABFED2}" destId="{FFC2C78F-5C46-8C4B-8C6F-33BDD737C390}" srcOrd="0" destOrd="0" presId="urn:microsoft.com/office/officeart/2005/8/layout/process4"/>
    <dgm:cxn modelId="{BCAFD30C-C86F-2D4A-8BDA-EBE534CF98EE}" type="presParOf" srcId="{762BC628-7EF2-A345-BBCA-6D5AA6ABFED2}" destId="{596F2056-0EF4-CD46-B225-D101DA66476C}" srcOrd="1" destOrd="0" presId="urn:microsoft.com/office/officeart/2005/8/layout/process4"/>
    <dgm:cxn modelId="{FF6D0BBC-3154-CE4F-A131-73A35A6A20DE}" type="presParOf" srcId="{2C8025A9-B2F1-AE42-B9C4-B2D14DA2750D}" destId="{F3336C40-9FFD-CE45-BF0A-B2280AD2F6CB}" srcOrd="1" destOrd="0" presId="urn:microsoft.com/office/officeart/2005/8/layout/process4"/>
    <dgm:cxn modelId="{4CCC08FD-19C6-6645-B66D-791D77ECC28A}" type="presParOf" srcId="{2C8025A9-B2F1-AE42-B9C4-B2D14DA2750D}" destId="{0CDC2C5A-8EE8-1B49-94D8-AFCB78579051}" srcOrd="2" destOrd="0" presId="urn:microsoft.com/office/officeart/2005/8/layout/process4"/>
    <dgm:cxn modelId="{4C45B9BE-5700-784F-9E48-D4580E3DF017}" type="presParOf" srcId="{0CDC2C5A-8EE8-1B49-94D8-AFCB78579051}" destId="{6A8AF970-42EC-4546-8CF9-AD97C1ED320A}" srcOrd="0" destOrd="0" presId="urn:microsoft.com/office/officeart/2005/8/layout/process4"/>
    <dgm:cxn modelId="{4B725C68-F1D5-0F46-AE94-E8119536FE8A}" type="presParOf" srcId="{0CDC2C5A-8EE8-1B49-94D8-AFCB78579051}" destId="{D69149EC-1F04-8C4D-9083-68598896A21B}" srcOrd="1" destOrd="0" presId="urn:microsoft.com/office/officeart/2005/8/layout/process4"/>
    <dgm:cxn modelId="{8AE75391-0F1D-EF45-A301-5F7FF626AB17}" type="presParOf" srcId="{0CDC2C5A-8EE8-1B49-94D8-AFCB78579051}" destId="{76E1A5AF-4595-5E40-A218-7FCD4260039A}" srcOrd="2" destOrd="0" presId="urn:microsoft.com/office/officeart/2005/8/layout/process4"/>
    <dgm:cxn modelId="{FADEC94A-36DA-FC47-80F9-CAAE140A25C1}" type="presParOf" srcId="{76E1A5AF-4595-5E40-A218-7FCD4260039A}" destId="{C82311FC-92D9-F148-9183-2F8FB7A98627}" srcOrd="0" destOrd="0" presId="urn:microsoft.com/office/officeart/2005/8/layout/process4"/>
    <dgm:cxn modelId="{769978DC-E8FC-A94E-8B94-ADD4A219F5D0}" type="presParOf" srcId="{76E1A5AF-4595-5E40-A218-7FCD4260039A}" destId="{7A17AC67-EB91-9B4E-B476-4A56AA6959EA}" srcOrd="1" destOrd="0" presId="urn:microsoft.com/office/officeart/2005/8/layout/process4"/>
    <dgm:cxn modelId="{0D84DA6A-8507-6243-BF23-E0E2E9B9B04C}" type="presParOf" srcId="{76E1A5AF-4595-5E40-A218-7FCD4260039A}" destId="{0021C802-6B0B-0E4D-94C8-3BD0F6418675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A54E39-C05E-46BD-9F22-75DE30A4791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FB7C009E-F528-40E1-AAF6-327C1EBA148C}">
      <dgm:prSet/>
      <dgm:spPr/>
      <dgm:t>
        <a:bodyPr/>
        <a:lstStyle/>
        <a:p>
          <a:r>
            <a:rPr lang="en-US" dirty="0"/>
            <a:t>“YAML </a:t>
          </a:r>
          <a:r>
            <a:rPr lang="en-US" dirty="0" err="1"/>
            <a:t>Ain’t</a:t>
          </a:r>
          <a:r>
            <a:rPr lang="en-US" dirty="0"/>
            <a:t> a Markup Language”</a:t>
          </a:r>
        </a:p>
      </dgm:t>
    </dgm:pt>
    <dgm:pt modelId="{574E134A-F50B-48BD-AB04-CC00E21D068B}" type="parTrans" cxnId="{E4B42006-6B2C-47CD-AB0C-E4383503F38E}">
      <dgm:prSet/>
      <dgm:spPr/>
      <dgm:t>
        <a:bodyPr/>
        <a:lstStyle/>
        <a:p>
          <a:endParaRPr lang="en-US"/>
        </a:p>
      </dgm:t>
    </dgm:pt>
    <dgm:pt modelId="{74AB9EC4-871B-4F39-ADA3-9CF2A57C0727}" type="sibTrans" cxnId="{E4B42006-6B2C-47CD-AB0C-E4383503F38E}">
      <dgm:prSet/>
      <dgm:spPr/>
      <dgm:t>
        <a:bodyPr/>
        <a:lstStyle/>
        <a:p>
          <a:endParaRPr lang="en-US"/>
        </a:p>
      </dgm:t>
    </dgm:pt>
    <dgm:pt modelId="{44F1CE77-C40C-45F0-B8B1-CE42A682E9FF}">
      <dgm:prSet/>
      <dgm:spPr/>
      <dgm:t>
        <a:bodyPr/>
        <a:lstStyle/>
        <a:p>
          <a:r>
            <a:rPr lang="en-US"/>
            <a:t>A third-party module</a:t>
          </a:r>
        </a:p>
      </dgm:t>
    </dgm:pt>
    <dgm:pt modelId="{436B01BB-6ACD-495D-A367-3FCF058AF36D}" type="parTrans" cxnId="{303C21BC-C151-437E-8A81-AD4CC7BF4047}">
      <dgm:prSet/>
      <dgm:spPr/>
      <dgm:t>
        <a:bodyPr/>
        <a:lstStyle/>
        <a:p>
          <a:endParaRPr lang="en-US"/>
        </a:p>
      </dgm:t>
    </dgm:pt>
    <dgm:pt modelId="{4ACFC466-9413-4706-B41D-B9EE4BA43B61}" type="sibTrans" cxnId="{303C21BC-C151-437E-8A81-AD4CC7BF4047}">
      <dgm:prSet/>
      <dgm:spPr/>
      <dgm:t>
        <a:bodyPr/>
        <a:lstStyle/>
        <a:p>
          <a:endParaRPr lang="en-US"/>
        </a:p>
      </dgm:t>
    </dgm:pt>
    <dgm:pt modelId="{60EB40DD-17D8-441C-BC55-CFF6805C5FFF}">
      <dgm:prSet/>
      <dgm:spPr/>
      <dgm:t>
        <a:bodyPr/>
        <a:lstStyle/>
        <a:p>
          <a:r>
            <a:rPr lang="en-US"/>
            <a:t>Superset of JSON</a:t>
          </a:r>
        </a:p>
      </dgm:t>
    </dgm:pt>
    <dgm:pt modelId="{F6AA5671-D37F-4F11-915F-0E3FE96498EA}" type="parTrans" cxnId="{7844EBD9-F781-4484-8637-65AA7F5BACD0}">
      <dgm:prSet/>
      <dgm:spPr/>
      <dgm:t>
        <a:bodyPr/>
        <a:lstStyle/>
        <a:p>
          <a:endParaRPr lang="en-US"/>
        </a:p>
      </dgm:t>
    </dgm:pt>
    <dgm:pt modelId="{8050C85A-B79B-4C69-A19E-DD733F787E6C}" type="sibTrans" cxnId="{7844EBD9-F781-4484-8637-65AA7F5BACD0}">
      <dgm:prSet/>
      <dgm:spPr/>
      <dgm:t>
        <a:bodyPr/>
        <a:lstStyle/>
        <a:p>
          <a:endParaRPr lang="en-US"/>
        </a:p>
      </dgm:t>
    </dgm:pt>
    <dgm:pt modelId="{DA7AFFC4-D47B-444A-A8F5-F7BA5793AD64}">
      <dgm:prSet/>
      <dgm:spPr/>
      <dgm:t>
        <a:bodyPr/>
        <a:lstStyle/>
        <a:p>
          <a:r>
            <a:rPr lang="en-US"/>
            <a:t>Allows a more readable syntax</a:t>
          </a:r>
        </a:p>
      </dgm:t>
    </dgm:pt>
    <dgm:pt modelId="{6A4CACDE-569B-49D9-AD3D-9C460A0F89E4}" type="parTrans" cxnId="{60668316-4044-47EF-80CA-697AAAEF8A5B}">
      <dgm:prSet/>
      <dgm:spPr/>
      <dgm:t>
        <a:bodyPr/>
        <a:lstStyle/>
        <a:p>
          <a:endParaRPr lang="en-US"/>
        </a:p>
      </dgm:t>
    </dgm:pt>
    <dgm:pt modelId="{5EDE0521-3FE0-49FC-A835-B982093A30FA}" type="sibTrans" cxnId="{60668316-4044-47EF-80CA-697AAAEF8A5B}">
      <dgm:prSet/>
      <dgm:spPr/>
      <dgm:t>
        <a:bodyPr/>
        <a:lstStyle/>
        <a:p>
          <a:endParaRPr lang="en-US"/>
        </a:p>
      </dgm:t>
    </dgm:pt>
    <dgm:pt modelId="{403DB031-CC1C-449B-99CB-2E0C19DE6BEB}">
      <dgm:prSet/>
      <dgm:spPr/>
      <dgm:t>
        <a:bodyPr/>
        <a:lstStyle/>
        <a:p>
          <a:r>
            <a:rPr lang="en-US"/>
            <a:t>To install:</a:t>
          </a:r>
        </a:p>
      </dgm:t>
    </dgm:pt>
    <dgm:pt modelId="{A7AA43F1-75B5-4596-AADD-88CC7F5BA015}" type="parTrans" cxnId="{2ABBC25F-B96F-46C1-B97D-11543B67E450}">
      <dgm:prSet/>
      <dgm:spPr/>
      <dgm:t>
        <a:bodyPr/>
        <a:lstStyle/>
        <a:p>
          <a:endParaRPr lang="en-US"/>
        </a:p>
      </dgm:t>
    </dgm:pt>
    <dgm:pt modelId="{13CDF184-BA7D-4EAA-B956-30DC5CFC6D82}" type="sibTrans" cxnId="{2ABBC25F-B96F-46C1-B97D-11543B67E450}">
      <dgm:prSet/>
      <dgm:spPr/>
      <dgm:t>
        <a:bodyPr/>
        <a:lstStyle/>
        <a:p>
          <a:endParaRPr lang="en-US"/>
        </a:p>
      </dgm:t>
    </dgm:pt>
    <dgm:pt modelId="{80A40088-96C8-4E63-8145-5DE2362A9300}">
      <dgm:prSet/>
      <dgm:spPr/>
      <dgm:t>
        <a:bodyPr/>
        <a:lstStyle/>
        <a:p>
          <a:r>
            <a:rPr lang="en-US" b="1"/>
            <a:t>$ pip3 install pyyaml</a:t>
          </a:r>
          <a:endParaRPr lang="en-US"/>
        </a:p>
      </dgm:t>
    </dgm:pt>
    <dgm:pt modelId="{69D5E5F7-F4FE-43DA-B390-9377AB009171}" type="parTrans" cxnId="{A1D10693-CF96-47CB-9152-DCD0F6EC2B51}">
      <dgm:prSet/>
      <dgm:spPr/>
      <dgm:t>
        <a:bodyPr/>
        <a:lstStyle/>
        <a:p>
          <a:endParaRPr lang="en-US"/>
        </a:p>
      </dgm:t>
    </dgm:pt>
    <dgm:pt modelId="{7F4792B3-2B19-45B5-A040-6C1760D09B86}" type="sibTrans" cxnId="{A1D10693-CF96-47CB-9152-DCD0F6EC2B51}">
      <dgm:prSet/>
      <dgm:spPr/>
      <dgm:t>
        <a:bodyPr/>
        <a:lstStyle/>
        <a:p>
          <a:endParaRPr lang="en-US"/>
        </a:p>
      </dgm:t>
    </dgm:pt>
    <dgm:pt modelId="{F279CB88-BE80-4EB6-8C20-9851B2D2F490}">
      <dgm:prSet/>
      <dgm:spPr/>
      <dgm:t>
        <a:bodyPr/>
        <a:lstStyle/>
        <a:p>
          <a:r>
            <a:rPr lang="en-US"/>
            <a:t>Functions:</a:t>
          </a:r>
        </a:p>
      </dgm:t>
    </dgm:pt>
    <dgm:pt modelId="{687CDD1A-8FCC-4EFE-8F3F-3D20044F837C}" type="parTrans" cxnId="{C18FB52E-F665-45D8-AFAB-B11F30FBD78F}">
      <dgm:prSet/>
      <dgm:spPr/>
      <dgm:t>
        <a:bodyPr/>
        <a:lstStyle/>
        <a:p>
          <a:endParaRPr lang="en-US"/>
        </a:p>
      </dgm:t>
    </dgm:pt>
    <dgm:pt modelId="{B6AF3AC8-4E66-434D-BD06-DF723A9319C7}" type="sibTrans" cxnId="{C18FB52E-F665-45D8-AFAB-B11F30FBD78F}">
      <dgm:prSet/>
      <dgm:spPr/>
      <dgm:t>
        <a:bodyPr/>
        <a:lstStyle/>
        <a:p>
          <a:endParaRPr lang="en-US"/>
        </a:p>
      </dgm:t>
    </dgm:pt>
    <dgm:pt modelId="{D6E008F0-F0B6-45A4-BD2D-D738104E00DC}">
      <dgm:prSet/>
      <dgm:spPr/>
      <dgm:t>
        <a:bodyPr/>
        <a:lstStyle/>
        <a:p>
          <a:r>
            <a:rPr lang="en-US" b="1"/>
            <a:t>load</a:t>
          </a:r>
          <a:r>
            <a:rPr lang="en-US"/>
            <a:t>, </a:t>
          </a:r>
          <a:r>
            <a:rPr lang="en-US" b="1"/>
            <a:t>load</a:t>
          </a:r>
          <a:r>
            <a:rPr lang="en-US"/>
            <a:t>_</a:t>
          </a:r>
          <a:r>
            <a:rPr lang="en-US" b="1"/>
            <a:t>all</a:t>
          </a:r>
          <a:r>
            <a:rPr lang="en-US"/>
            <a:t>, </a:t>
          </a:r>
          <a:r>
            <a:rPr lang="en-US" b="1"/>
            <a:t>dump</a:t>
          </a:r>
          <a:r>
            <a:rPr lang="en-US"/>
            <a:t>, </a:t>
          </a:r>
          <a:r>
            <a:rPr lang="en-US" b="1"/>
            <a:t>dump</a:t>
          </a:r>
          <a:r>
            <a:rPr lang="en-US"/>
            <a:t>_</a:t>
          </a:r>
          <a:r>
            <a:rPr lang="en-US" b="1"/>
            <a:t>all</a:t>
          </a:r>
          <a:endParaRPr lang="en-US"/>
        </a:p>
      </dgm:t>
    </dgm:pt>
    <dgm:pt modelId="{1872A367-0DEC-4878-AD3C-0A6B8528C527}" type="parTrans" cxnId="{7D98F023-6D0B-4C0D-A2F3-099C741A4681}">
      <dgm:prSet/>
      <dgm:spPr/>
      <dgm:t>
        <a:bodyPr/>
        <a:lstStyle/>
        <a:p>
          <a:endParaRPr lang="en-US"/>
        </a:p>
      </dgm:t>
    </dgm:pt>
    <dgm:pt modelId="{4A92FF81-C5B0-4EDE-B5D0-61FA693A9F92}" type="sibTrans" cxnId="{7D98F023-6D0B-4C0D-A2F3-099C741A4681}">
      <dgm:prSet/>
      <dgm:spPr/>
      <dgm:t>
        <a:bodyPr/>
        <a:lstStyle/>
        <a:p>
          <a:endParaRPr lang="en-US"/>
        </a:p>
      </dgm:t>
    </dgm:pt>
    <dgm:pt modelId="{3C5E2690-6F32-4EF6-B440-67CC4C22A01E}" type="pres">
      <dgm:prSet presAssocID="{0EA54E39-C05E-46BD-9F22-75DE30A47915}" presName="root" presStyleCnt="0">
        <dgm:presLayoutVars>
          <dgm:dir/>
          <dgm:resizeHandles val="exact"/>
        </dgm:presLayoutVars>
      </dgm:prSet>
      <dgm:spPr/>
    </dgm:pt>
    <dgm:pt modelId="{FD5C736F-4AA2-4B10-8ECC-DFE1A36B3186}" type="pres">
      <dgm:prSet presAssocID="{FB7C009E-F528-40E1-AAF6-327C1EBA148C}" presName="compNode" presStyleCnt="0"/>
      <dgm:spPr/>
    </dgm:pt>
    <dgm:pt modelId="{60675E84-579C-45E1-976A-E89EFA719079}" type="pres">
      <dgm:prSet presAssocID="{FB7C009E-F528-40E1-AAF6-327C1EBA148C}" presName="bgRect" presStyleLbl="bgShp" presStyleIdx="0" presStyleCnt="5"/>
      <dgm:spPr/>
    </dgm:pt>
    <dgm:pt modelId="{65EE6263-EE75-4D4D-97C2-6A6A432D27B8}" type="pres">
      <dgm:prSet presAssocID="{FB7C009E-F528-40E1-AAF6-327C1EBA148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887605B-DA33-477F-BB7F-FB70583CA295}" type="pres">
      <dgm:prSet presAssocID="{FB7C009E-F528-40E1-AAF6-327C1EBA148C}" presName="spaceRect" presStyleCnt="0"/>
      <dgm:spPr/>
    </dgm:pt>
    <dgm:pt modelId="{2F101909-7227-424C-9064-4FCE1DFCB4C2}" type="pres">
      <dgm:prSet presAssocID="{FB7C009E-F528-40E1-AAF6-327C1EBA148C}" presName="parTx" presStyleLbl="revTx" presStyleIdx="0" presStyleCnt="8">
        <dgm:presLayoutVars>
          <dgm:chMax val="0"/>
          <dgm:chPref val="0"/>
        </dgm:presLayoutVars>
      </dgm:prSet>
      <dgm:spPr/>
    </dgm:pt>
    <dgm:pt modelId="{D272455D-D698-4313-BFF1-BE73130841F6}" type="pres">
      <dgm:prSet presAssocID="{FB7C009E-F528-40E1-AAF6-327C1EBA148C}" presName="desTx" presStyleLbl="revTx" presStyleIdx="1" presStyleCnt="8">
        <dgm:presLayoutVars/>
      </dgm:prSet>
      <dgm:spPr/>
    </dgm:pt>
    <dgm:pt modelId="{AA255DA3-E6D5-4215-A300-FEBC69F306EA}" type="pres">
      <dgm:prSet presAssocID="{74AB9EC4-871B-4F39-ADA3-9CF2A57C0727}" presName="sibTrans" presStyleCnt="0"/>
      <dgm:spPr/>
    </dgm:pt>
    <dgm:pt modelId="{B9D5DC7D-75A3-44D8-AD05-BF2C74D1431F}" type="pres">
      <dgm:prSet presAssocID="{60EB40DD-17D8-441C-BC55-CFF6805C5FFF}" presName="compNode" presStyleCnt="0"/>
      <dgm:spPr/>
    </dgm:pt>
    <dgm:pt modelId="{1B676D36-7B94-4A71-A81C-FCB276911D03}" type="pres">
      <dgm:prSet presAssocID="{60EB40DD-17D8-441C-BC55-CFF6805C5FFF}" presName="bgRect" presStyleLbl="bgShp" presStyleIdx="1" presStyleCnt="5"/>
      <dgm:spPr/>
    </dgm:pt>
    <dgm:pt modelId="{FFA3E8DF-A9AD-4282-9AD8-64B02C26C246}" type="pres">
      <dgm:prSet presAssocID="{60EB40DD-17D8-441C-BC55-CFF6805C5FF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5394497-FA1C-4DCF-8902-323BFC308E48}" type="pres">
      <dgm:prSet presAssocID="{60EB40DD-17D8-441C-BC55-CFF6805C5FFF}" presName="spaceRect" presStyleCnt="0"/>
      <dgm:spPr/>
    </dgm:pt>
    <dgm:pt modelId="{90C9DA90-1CE7-4472-8A5B-A6C9DC1938A0}" type="pres">
      <dgm:prSet presAssocID="{60EB40DD-17D8-441C-BC55-CFF6805C5FFF}" presName="parTx" presStyleLbl="revTx" presStyleIdx="2" presStyleCnt="8">
        <dgm:presLayoutVars>
          <dgm:chMax val="0"/>
          <dgm:chPref val="0"/>
        </dgm:presLayoutVars>
      </dgm:prSet>
      <dgm:spPr/>
    </dgm:pt>
    <dgm:pt modelId="{A8F99EA1-FDAE-4D5E-BEA8-5AAFF8334ED3}" type="pres">
      <dgm:prSet presAssocID="{8050C85A-B79B-4C69-A19E-DD733F787E6C}" presName="sibTrans" presStyleCnt="0"/>
      <dgm:spPr/>
    </dgm:pt>
    <dgm:pt modelId="{C8A8BAE3-7533-4443-9046-3EEA5189BF7C}" type="pres">
      <dgm:prSet presAssocID="{DA7AFFC4-D47B-444A-A8F5-F7BA5793AD64}" presName="compNode" presStyleCnt="0"/>
      <dgm:spPr/>
    </dgm:pt>
    <dgm:pt modelId="{525B044F-0076-4F69-998D-93A170C6F8D0}" type="pres">
      <dgm:prSet presAssocID="{DA7AFFC4-D47B-444A-A8F5-F7BA5793AD64}" presName="bgRect" presStyleLbl="bgShp" presStyleIdx="2" presStyleCnt="5"/>
      <dgm:spPr/>
    </dgm:pt>
    <dgm:pt modelId="{21468BC8-3294-40E3-8B31-88CA5457CA3A}" type="pres">
      <dgm:prSet presAssocID="{DA7AFFC4-D47B-444A-A8F5-F7BA5793AD6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675DD7B-2346-49BD-9AC7-5125E566D73D}" type="pres">
      <dgm:prSet presAssocID="{DA7AFFC4-D47B-444A-A8F5-F7BA5793AD64}" presName="spaceRect" presStyleCnt="0"/>
      <dgm:spPr/>
    </dgm:pt>
    <dgm:pt modelId="{25841992-B4A6-4505-AE6A-6F79B2EE60DE}" type="pres">
      <dgm:prSet presAssocID="{DA7AFFC4-D47B-444A-A8F5-F7BA5793AD64}" presName="parTx" presStyleLbl="revTx" presStyleIdx="3" presStyleCnt="8">
        <dgm:presLayoutVars>
          <dgm:chMax val="0"/>
          <dgm:chPref val="0"/>
        </dgm:presLayoutVars>
      </dgm:prSet>
      <dgm:spPr/>
    </dgm:pt>
    <dgm:pt modelId="{ACE7D794-2BC0-45F6-819A-7D9EA46FCBB1}" type="pres">
      <dgm:prSet presAssocID="{5EDE0521-3FE0-49FC-A835-B982093A30FA}" presName="sibTrans" presStyleCnt="0"/>
      <dgm:spPr/>
    </dgm:pt>
    <dgm:pt modelId="{72168E10-2B44-405C-9164-8489D1D2BE35}" type="pres">
      <dgm:prSet presAssocID="{403DB031-CC1C-449B-99CB-2E0C19DE6BEB}" presName="compNode" presStyleCnt="0"/>
      <dgm:spPr/>
    </dgm:pt>
    <dgm:pt modelId="{FFEF2079-6660-4A43-8E17-1EA89B5258A6}" type="pres">
      <dgm:prSet presAssocID="{403DB031-CC1C-449B-99CB-2E0C19DE6BEB}" presName="bgRect" presStyleLbl="bgShp" presStyleIdx="3" presStyleCnt="5"/>
      <dgm:spPr/>
    </dgm:pt>
    <dgm:pt modelId="{084E6013-2636-4538-BB6C-262F4CBAD6A6}" type="pres">
      <dgm:prSet presAssocID="{403DB031-CC1C-449B-99CB-2E0C19DE6BE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E9734E2B-1AE9-4B7A-8211-ADA012591943}" type="pres">
      <dgm:prSet presAssocID="{403DB031-CC1C-449B-99CB-2E0C19DE6BEB}" presName="spaceRect" presStyleCnt="0"/>
      <dgm:spPr/>
    </dgm:pt>
    <dgm:pt modelId="{F917B657-6E87-44BA-BA49-3E820DDB602D}" type="pres">
      <dgm:prSet presAssocID="{403DB031-CC1C-449B-99CB-2E0C19DE6BEB}" presName="parTx" presStyleLbl="revTx" presStyleIdx="4" presStyleCnt="8">
        <dgm:presLayoutVars>
          <dgm:chMax val="0"/>
          <dgm:chPref val="0"/>
        </dgm:presLayoutVars>
      </dgm:prSet>
      <dgm:spPr/>
    </dgm:pt>
    <dgm:pt modelId="{72D284C4-8654-4B89-B573-71FEABC7A982}" type="pres">
      <dgm:prSet presAssocID="{403DB031-CC1C-449B-99CB-2E0C19DE6BEB}" presName="desTx" presStyleLbl="revTx" presStyleIdx="5" presStyleCnt="8">
        <dgm:presLayoutVars/>
      </dgm:prSet>
      <dgm:spPr/>
    </dgm:pt>
    <dgm:pt modelId="{864E4DC4-49EF-4FDC-8E83-6102DEB208EB}" type="pres">
      <dgm:prSet presAssocID="{13CDF184-BA7D-4EAA-B956-30DC5CFC6D82}" presName="sibTrans" presStyleCnt="0"/>
      <dgm:spPr/>
    </dgm:pt>
    <dgm:pt modelId="{9A2DC30F-A2E5-41A8-B8D1-4A4E069268FA}" type="pres">
      <dgm:prSet presAssocID="{F279CB88-BE80-4EB6-8C20-9851B2D2F490}" presName="compNode" presStyleCnt="0"/>
      <dgm:spPr/>
    </dgm:pt>
    <dgm:pt modelId="{69F2674E-8098-4E16-8A65-8DD4EFEE3629}" type="pres">
      <dgm:prSet presAssocID="{F279CB88-BE80-4EB6-8C20-9851B2D2F490}" presName="bgRect" presStyleLbl="bgShp" presStyleIdx="4" presStyleCnt="5"/>
      <dgm:spPr/>
    </dgm:pt>
    <dgm:pt modelId="{B403D740-B2A6-4AA0-A33B-907B3972D937}" type="pres">
      <dgm:prSet presAssocID="{F279CB88-BE80-4EB6-8C20-9851B2D2F49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ump truck"/>
        </a:ext>
      </dgm:extLst>
    </dgm:pt>
    <dgm:pt modelId="{334638B5-575A-4B03-A454-55835C8166D9}" type="pres">
      <dgm:prSet presAssocID="{F279CB88-BE80-4EB6-8C20-9851B2D2F490}" presName="spaceRect" presStyleCnt="0"/>
      <dgm:spPr/>
    </dgm:pt>
    <dgm:pt modelId="{2ACEB406-2895-4D8F-B8ED-FEFE1D200BCB}" type="pres">
      <dgm:prSet presAssocID="{F279CB88-BE80-4EB6-8C20-9851B2D2F490}" presName="parTx" presStyleLbl="revTx" presStyleIdx="6" presStyleCnt="8">
        <dgm:presLayoutVars>
          <dgm:chMax val="0"/>
          <dgm:chPref val="0"/>
        </dgm:presLayoutVars>
      </dgm:prSet>
      <dgm:spPr/>
    </dgm:pt>
    <dgm:pt modelId="{54548FB1-5C43-44AC-A39C-3474CD799538}" type="pres">
      <dgm:prSet presAssocID="{F279CB88-BE80-4EB6-8C20-9851B2D2F490}" presName="desTx" presStyleLbl="revTx" presStyleIdx="7" presStyleCnt="8">
        <dgm:presLayoutVars/>
      </dgm:prSet>
      <dgm:spPr/>
    </dgm:pt>
  </dgm:ptLst>
  <dgm:cxnLst>
    <dgm:cxn modelId="{D32D3B04-231B-4594-BBA2-1C4415CE5B12}" type="presOf" srcId="{FB7C009E-F528-40E1-AAF6-327C1EBA148C}" destId="{2F101909-7227-424C-9064-4FCE1DFCB4C2}" srcOrd="0" destOrd="0" presId="urn:microsoft.com/office/officeart/2018/2/layout/IconVerticalSolidList"/>
    <dgm:cxn modelId="{E4B42006-6B2C-47CD-AB0C-E4383503F38E}" srcId="{0EA54E39-C05E-46BD-9F22-75DE30A47915}" destId="{FB7C009E-F528-40E1-AAF6-327C1EBA148C}" srcOrd="0" destOrd="0" parTransId="{574E134A-F50B-48BD-AB04-CC00E21D068B}" sibTransId="{74AB9EC4-871B-4F39-ADA3-9CF2A57C0727}"/>
    <dgm:cxn modelId="{B5ECC70E-E57B-4946-9E8A-206E3E569AB2}" type="presOf" srcId="{60EB40DD-17D8-441C-BC55-CFF6805C5FFF}" destId="{90C9DA90-1CE7-4472-8A5B-A6C9DC1938A0}" srcOrd="0" destOrd="0" presId="urn:microsoft.com/office/officeart/2018/2/layout/IconVerticalSolidList"/>
    <dgm:cxn modelId="{55D63F11-3685-4678-A045-B30E72051D3A}" type="presOf" srcId="{D6E008F0-F0B6-45A4-BD2D-D738104E00DC}" destId="{54548FB1-5C43-44AC-A39C-3474CD799538}" srcOrd="0" destOrd="0" presId="urn:microsoft.com/office/officeart/2018/2/layout/IconVerticalSolidList"/>
    <dgm:cxn modelId="{10DBF813-3C43-46F1-978D-C7404D4CF1B3}" type="presOf" srcId="{0EA54E39-C05E-46BD-9F22-75DE30A47915}" destId="{3C5E2690-6F32-4EF6-B440-67CC4C22A01E}" srcOrd="0" destOrd="0" presId="urn:microsoft.com/office/officeart/2018/2/layout/IconVerticalSolidList"/>
    <dgm:cxn modelId="{60668316-4044-47EF-80CA-697AAAEF8A5B}" srcId="{0EA54E39-C05E-46BD-9F22-75DE30A47915}" destId="{DA7AFFC4-D47B-444A-A8F5-F7BA5793AD64}" srcOrd="2" destOrd="0" parTransId="{6A4CACDE-569B-49D9-AD3D-9C460A0F89E4}" sibTransId="{5EDE0521-3FE0-49FC-A835-B982093A30FA}"/>
    <dgm:cxn modelId="{7D98F023-6D0B-4C0D-A2F3-099C741A4681}" srcId="{F279CB88-BE80-4EB6-8C20-9851B2D2F490}" destId="{D6E008F0-F0B6-45A4-BD2D-D738104E00DC}" srcOrd="0" destOrd="0" parTransId="{1872A367-0DEC-4878-AD3C-0A6B8528C527}" sibTransId="{4A92FF81-C5B0-4EDE-B5D0-61FA693A9F92}"/>
    <dgm:cxn modelId="{C18FB52E-F665-45D8-AFAB-B11F30FBD78F}" srcId="{0EA54E39-C05E-46BD-9F22-75DE30A47915}" destId="{F279CB88-BE80-4EB6-8C20-9851B2D2F490}" srcOrd="4" destOrd="0" parTransId="{687CDD1A-8FCC-4EFE-8F3F-3D20044F837C}" sibTransId="{B6AF3AC8-4E66-434D-BD06-DF723A9319C7}"/>
    <dgm:cxn modelId="{A8417D30-5046-492D-AB96-3444B9FF58D4}" type="presOf" srcId="{F279CB88-BE80-4EB6-8C20-9851B2D2F490}" destId="{2ACEB406-2895-4D8F-B8ED-FEFE1D200BCB}" srcOrd="0" destOrd="0" presId="urn:microsoft.com/office/officeart/2018/2/layout/IconVerticalSolidList"/>
    <dgm:cxn modelId="{2ABBC25F-B96F-46C1-B97D-11543B67E450}" srcId="{0EA54E39-C05E-46BD-9F22-75DE30A47915}" destId="{403DB031-CC1C-449B-99CB-2E0C19DE6BEB}" srcOrd="3" destOrd="0" parTransId="{A7AA43F1-75B5-4596-AADD-88CC7F5BA015}" sibTransId="{13CDF184-BA7D-4EAA-B956-30DC5CFC6D82}"/>
    <dgm:cxn modelId="{B0FFB47B-2CD1-401E-A6FF-BA8FB9D4855E}" type="presOf" srcId="{44F1CE77-C40C-45F0-B8B1-CE42A682E9FF}" destId="{D272455D-D698-4313-BFF1-BE73130841F6}" srcOrd="0" destOrd="0" presId="urn:microsoft.com/office/officeart/2018/2/layout/IconVerticalSolidList"/>
    <dgm:cxn modelId="{199F408F-5B2B-47C7-9E2A-DAF941AFA039}" type="presOf" srcId="{DA7AFFC4-D47B-444A-A8F5-F7BA5793AD64}" destId="{25841992-B4A6-4505-AE6A-6F79B2EE60DE}" srcOrd="0" destOrd="0" presId="urn:microsoft.com/office/officeart/2018/2/layout/IconVerticalSolidList"/>
    <dgm:cxn modelId="{A1D10693-CF96-47CB-9152-DCD0F6EC2B51}" srcId="{403DB031-CC1C-449B-99CB-2E0C19DE6BEB}" destId="{80A40088-96C8-4E63-8145-5DE2362A9300}" srcOrd="0" destOrd="0" parTransId="{69D5E5F7-F4FE-43DA-B390-9377AB009171}" sibTransId="{7F4792B3-2B19-45B5-A040-6C1760D09B86}"/>
    <dgm:cxn modelId="{303C21BC-C151-437E-8A81-AD4CC7BF4047}" srcId="{FB7C009E-F528-40E1-AAF6-327C1EBA148C}" destId="{44F1CE77-C40C-45F0-B8B1-CE42A682E9FF}" srcOrd="0" destOrd="0" parTransId="{436B01BB-6ACD-495D-A367-3FCF058AF36D}" sibTransId="{4ACFC466-9413-4706-B41D-B9EE4BA43B61}"/>
    <dgm:cxn modelId="{511C6CD3-DB47-46C1-93B4-8C79A0223FC4}" type="presOf" srcId="{403DB031-CC1C-449B-99CB-2E0C19DE6BEB}" destId="{F917B657-6E87-44BA-BA49-3E820DDB602D}" srcOrd="0" destOrd="0" presId="urn:microsoft.com/office/officeart/2018/2/layout/IconVerticalSolidList"/>
    <dgm:cxn modelId="{7844EBD9-F781-4484-8637-65AA7F5BACD0}" srcId="{0EA54E39-C05E-46BD-9F22-75DE30A47915}" destId="{60EB40DD-17D8-441C-BC55-CFF6805C5FFF}" srcOrd="1" destOrd="0" parTransId="{F6AA5671-D37F-4F11-915F-0E3FE96498EA}" sibTransId="{8050C85A-B79B-4C69-A19E-DD733F787E6C}"/>
    <dgm:cxn modelId="{BF4BD6FE-89AB-4B24-9864-D495CAC0345D}" type="presOf" srcId="{80A40088-96C8-4E63-8145-5DE2362A9300}" destId="{72D284C4-8654-4B89-B573-71FEABC7A982}" srcOrd="0" destOrd="0" presId="urn:microsoft.com/office/officeart/2018/2/layout/IconVerticalSolidList"/>
    <dgm:cxn modelId="{595E503F-F4CA-4318-9770-AE90575B6506}" type="presParOf" srcId="{3C5E2690-6F32-4EF6-B440-67CC4C22A01E}" destId="{FD5C736F-4AA2-4B10-8ECC-DFE1A36B3186}" srcOrd="0" destOrd="0" presId="urn:microsoft.com/office/officeart/2018/2/layout/IconVerticalSolidList"/>
    <dgm:cxn modelId="{21E184FF-00BF-4D6F-96D4-44466869FF34}" type="presParOf" srcId="{FD5C736F-4AA2-4B10-8ECC-DFE1A36B3186}" destId="{60675E84-579C-45E1-976A-E89EFA719079}" srcOrd="0" destOrd="0" presId="urn:microsoft.com/office/officeart/2018/2/layout/IconVerticalSolidList"/>
    <dgm:cxn modelId="{B5E1646B-AF1B-4F0D-AC0F-D9CBEF34902F}" type="presParOf" srcId="{FD5C736F-4AA2-4B10-8ECC-DFE1A36B3186}" destId="{65EE6263-EE75-4D4D-97C2-6A6A432D27B8}" srcOrd="1" destOrd="0" presId="urn:microsoft.com/office/officeart/2018/2/layout/IconVerticalSolidList"/>
    <dgm:cxn modelId="{CEFDA2A3-6ED3-4B8B-BE61-8555CFE541A7}" type="presParOf" srcId="{FD5C736F-4AA2-4B10-8ECC-DFE1A36B3186}" destId="{8887605B-DA33-477F-BB7F-FB70583CA295}" srcOrd="2" destOrd="0" presId="urn:microsoft.com/office/officeart/2018/2/layout/IconVerticalSolidList"/>
    <dgm:cxn modelId="{55D6D714-B8B0-44C0-9E53-E26DCCC81960}" type="presParOf" srcId="{FD5C736F-4AA2-4B10-8ECC-DFE1A36B3186}" destId="{2F101909-7227-424C-9064-4FCE1DFCB4C2}" srcOrd="3" destOrd="0" presId="urn:microsoft.com/office/officeart/2018/2/layout/IconVerticalSolidList"/>
    <dgm:cxn modelId="{1AF7BF56-E7EF-4E39-BB03-11AE9307906C}" type="presParOf" srcId="{FD5C736F-4AA2-4B10-8ECC-DFE1A36B3186}" destId="{D272455D-D698-4313-BFF1-BE73130841F6}" srcOrd="4" destOrd="0" presId="urn:microsoft.com/office/officeart/2018/2/layout/IconVerticalSolidList"/>
    <dgm:cxn modelId="{174A0DB9-E472-412E-9ACE-536C204AEB97}" type="presParOf" srcId="{3C5E2690-6F32-4EF6-B440-67CC4C22A01E}" destId="{AA255DA3-E6D5-4215-A300-FEBC69F306EA}" srcOrd="1" destOrd="0" presId="urn:microsoft.com/office/officeart/2018/2/layout/IconVerticalSolidList"/>
    <dgm:cxn modelId="{D7824ADB-CEE6-4A82-8BE3-BF03705E17F4}" type="presParOf" srcId="{3C5E2690-6F32-4EF6-B440-67CC4C22A01E}" destId="{B9D5DC7D-75A3-44D8-AD05-BF2C74D1431F}" srcOrd="2" destOrd="0" presId="urn:microsoft.com/office/officeart/2018/2/layout/IconVerticalSolidList"/>
    <dgm:cxn modelId="{48D98862-AEA1-467A-AE8D-0987158610BA}" type="presParOf" srcId="{B9D5DC7D-75A3-44D8-AD05-BF2C74D1431F}" destId="{1B676D36-7B94-4A71-A81C-FCB276911D03}" srcOrd="0" destOrd="0" presId="urn:microsoft.com/office/officeart/2018/2/layout/IconVerticalSolidList"/>
    <dgm:cxn modelId="{5F2DF4A9-92EF-428F-9BAD-01CA19B5B460}" type="presParOf" srcId="{B9D5DC7D-75A3-44D8-AD05-BF2C74D1431F}" destId="{FFA3E8DF-A9AD-4282-9AD8-64B02C26C246}" srcOrd="1" destOrd="0" presId="urn:microsoft.com/office/officeart/2018/2/layout/IconVerticalSolidList"/>
    <dgm:cxn modelId="{EF6992EE-D1B9-43D2-8992-E5F83FAB2560}" type="presParOf" srcId="{B9D5DC7D-75A3-44D8-AD05-BF2C74D1431F}" destId="{B5394497-FA1C-4DCF-8902-323BFC308E48}" srcOrd="2" destOrd="0" presId="urn:microsoft.com/office/officeart/2018/2/layout/IconVerticalSolidList"/>
    <dgm:cxn modelId="{67D77E47-ED60-42BA-9785-46E6C53BF658}" type="presParOf" srcId="{B9D5DC7D-75A3-44D8-AD05-BF2C74D1431F}" destId="{90C9DA90-1CE7-4472-8A5B-A6C9DC1938A0}" srcOrd="3" destOrd="0" presId="urn:microsoft.com/office/officeart/2018/2/layout/IconVerticalSolidList"/>
    <dgm:cxn modelId="{65D5E827-EACE-4465-8222-DF96D2C39502}" type="presParOf" srcId="{3C5E2690-6F32-4EF6-B440-67CC4C22A01E}" destId="{A8F99EA1-FDAE-4D5E-BEA8-5AAFF8334ED3}" srcOrd="3" destOrd="0" presId="urn:microsoft.com/office/officeart/2018/2/layout/IconVerticalSolidList"/>
    <dgm:cxn modelId="{B790D985-5701-4436-BC26-6B6D1B9556C6}" type="presParOf" srcId="{3C5E2690-6F32-4EF6-B440-67CC4C22A01E}" destId="{C8A8BAE3-7533-4443-9046-3EEA5189BF7C}" srcOrd="4" destOrd="0" presId="urn:microsoft.com/office/officeart/2018/2/layout/IconVerticalSolidList"/>
    <dgm:cxn modelId="{BFE39E6A-AB5D-4566-873B-79BD69C36214}" type="presParOf" srcId="{C8A8BAE3-7533-4443-9046-3EEA5189BF7C}" destId="{525B044F-0076-4F69-998D-93A170C6F8D0}" srcOrd="0" destOrd="0" presId="urn:microsoft.com/office/officeart/2018/2/layout/IconVerticalSolidList"/>
    <dgm:cxn modelId="{13EBC317-9342-47F8-904B-A5EFC974232F}" type="presParOf" srcId="{C8A8BAE3-7533-4443-9046-3EEA5189BF7C}" destId="{21468BC8-3294-40E3-8B31-88CA5457CA3A}" srcOrd="1" destOrd="0" presId="urn:microsoft.com/office/officeart/2018/2/layout/IconVerticalSolidList"/>
    <dgm:cxn modelId="{D323690E-20F8-490D-A20F-4D0B4FABB0FE}" type="presParOf" srcId="{C8A8BAE3-7533-4443-9046-3EEA5189BF7C}" destId="{3675DD7B-2346-49BD-9AC7-5125E566D73D}" srcOrd="2" destOrd="0" presId="urn:microsoft.com/office/officeart/2018/2/layout/IconVerticalSolidList"/>
    <dgm:cxn modelId="{F4590AF2-CA37-49CE-8E7A-D8EDAECCC12B}" type="presParOf" srcId="{C8A8BAE3-7533-4443-9046-3EEA5189BF7C}" destId="{25841992-B4A6-4505-AE6A-6F79B2EE60DE}" srcOrd="3" destOrd="0" presId="urn:microsoft.com/office/officeart/2018/2/layout/IconVerticalSolidList"/>
    <dgm:cxn modelId="{8C22F1F2-A484-442C-9B01-F162C8DF572C}" type="presParOf" srcId="{3C5E2690-6F32-4EF6-B440-67CC4C22A01E}" destId="{ACE7D794-2BC0-45F6-819A-7D9EA46FCBB1}" srcOrd="5" destOrd="0" presId="urn:microsoft.com/office/officeart/2018/2/layout/IconVerticalSolidList"/>
    <dgm:cxn modelId="{0F55FD45-E698-4103-9299-8D2C24B409A6}" type="presParOf" srcId="{3C5E2690-6F32-4EF6-B440-67CC4C22A01E}" destId="{72168E10-2B44-405C-9164-8489D1D2BE35}" srcOrd="6" destOrd="0" presId="urn:microsoft.com/office/officeart/2018/2/layout/IconVerticalSolidList"/>
    <dgm:cxn modelId="{C63AC331-EB52-4A5E-8BAD-5AC45C603E72}" type="presParOf" srcId="{72168E10-2B44-405C-9164-8489D1D2BE35}" destId="{FFEF2079-6660-4A43-8E17-1EA89B5258A6}" srcOrd="0" destOrd="0" presId="urn:microsoft.com/office/officeart/2018/2/layout/IconVerticalSolidList"/>
    <dgm:cxn modelId="{6958C229-0009-44EB-98BA-1172DBAC6FE6}" type="presParOf" srcId="{72168E10-2B44-405C-9164-8489D1D2BE35}" destId="{084E6013-2636-4538-BB6C-262F4CBAD6A6}" srcOrd="1" destOrd="0" presId="urn:microsoft.com/office/officeart/2018/2/layout/IconVerticalSolidList"/>
    <dgm:cxn modelId="{24647A6C-7868-4CF2-AAE7-D8A4BFABF07A}" type="presParOf" srcId="{72168E10-2B44-405C-9164-8489D1D2BE35}" destId="{E9734E2B-1AE9-4B7A-8211-ADA012591943}" srcOrd="2" destOrd="0" presId="urn:microsoft.com/office/officeart/2018/2/layout/IconVerticalSolidList"/>
    <dgm:cxn modelId="{E496D147-FD23-4C7D-AEFB-D771D3FF8DA6}" type="presParOf" srcId="{72168E10-2B44-405C-9164-8489D1D2BE35}" destId="{F917B657-6E87-44BA-BA49-3E820DDB602D}" srcOrd="3" destOrd="0" presId="urn:microsoft.com/office/officeart/2018/2/layout/IconVerticalSolidList"/>
    <dgm:cxn modelId="{FA269C0A-C12B-422C-AF96-EB415A8CE86E}" type="presParOf" srcId="{72168E10-2B44-405C-9164-8489D1D2BE35}" destId="{72D284C4-8654-4B89-B573-71FEABC7A982}" srcOrd="4" destOrd="0" presId="urn:microsoft.com/office/officeart/2018/2/layout/IconVerticalSolidList"/>
    <dgm:cxn modelId="{B079DB40-47ED-43EB-A4E1-FF27B5CFEF34}" type="presParOf" srcId="{3C5E2690-6F32-4EF6-B440-67CC4C22A01E}" destId="{864E4DC4-49EF-4FDC-8E83-6102DEB208EB}" srcOrd="7" destOrd="0" presId="urn:microsoft.com/office/officeart/2018/2/layout/IconVerticalSolidList"/>
    <dgm:cxn modelId="{9013DA77-C968-4DC0-8823-A0A642AEFAC7}" type="presParOf" srcId="{3C5E2690-6F32-4EF6-B440-67CC4C22A01E}" destId="{9A2DC30F-A2E5-41A8-B8D1-4A4E069268FA}" srcOrd="8" destOrd="0" presId="urn:microsoft.com/office/officeart/2018/2/layout/IconVerticalSolidList"/>
    <dgm:cxn modelId="{4D5C4136-0901-486B-858D-ED6F89392383}" type="presParOf" srcId="{9A2DC30F-A2E5-41A8-B8D1-4A4E069268FA}" destId="{69F2674E-8098-4E16-8A65-8DD4EFEE3629}" srcOrd="0" destOrd="0" presId="urn:microsoft.com/office/officeart/2018/2/layout/IconVerticalSolidList"/>
    <dgm:cxn modelId="{2EA80257-27E5-4C63-BCD1-EFA53E7F2BEE}" type="presParOf" srcId="{9A2DC30F-A2E5-41A8-B8D1-4A4E069268FA}" destId="{B403D740-B2A6-4AA0-A33B-907B3972D937}" srcOrd="1" destOrd="0" presId="urn:microsoft.com/office/officeart/2018/2/layout/IconVerticalSolidList"/>
    <dgm:cxn modelId="{AD5BD1B9-D861-4875-A154-0A9AEE5DE71C}" type="presParOf" srcId="{9A2DC30F-A2E5-41A8-B8D1-4A4E069268FA}" destId="{334638B5-575A-4B03-A454-55835C8166D9}" srcOrd="2" destOrd="0" presId="urn:microsoft.com/office/officeart/2018/2/layout/IconVerticalSolidList"/>
    <dgm:cxn modelId="{6B2AE3B7-E8ED-4163-AE7C-502BAF15607C}" type="presParOf" srcId="{9A2DC30F-A2E5-41A8-B8D1-4A4E069268FA}" destId="{2ACEB406-2895-4D8F-B8ED-FEFE1D200BCB}" srcOrd="3" destOrd="0" presId="urn:microsoft.com/office/officeart/2018/2/layout/IconVerticalSolidList"/>
    <dgm:cxn modelId="{CC73A13A-76C3-41E1-B118-91E8C65E575B}" type="presParOf" srcId="{9A2DC30F-A2E5-41A8-B8D1-4A4E069268FA}" destId="{54548FB1-5C43-44AC-A39C-3474CD799538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437B97B-6393-40D1-AB97-9A2AE5C50F2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57FFD9-DDD4-4AEE-92D2-F006B6F3A94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SQLite comes with Python</a:t>
          </a:r>
          <a:endParaRPr lang="en-US"/>
        </a:p>
      </dgm:t>
    </dgm:pt>
    <dgm:pt modelId="{1DD0EDEC-EF0E-415F-9CED-099D7297299F}" type="parTrans" cxnId="{C6F11E37-1719-4DDA-BE42-FB4FD08FEF26}">
      <dgm:prSet/>
      <dgm:spPr/>
      <dgm:t>
        <a:bodyPr/>
        <a:lstStyle/>
        <a:p>
          <a:endParaRPr lang="en-US"/>
        </a:p>
      </dgm:t>
    </dgm:pt>
    <dgm:pt modelId="{2E24B91D-80B7-451E-8C57-B64C81E1C980}" type="sibTrans" cxnId="{C6F11E37-1719-4DDA-BE42-FB4FD08FEF26}">
      <dgm:prSet/>
      <dgm:spPr/>
      <dgm:t>
        <a:bodyPr/>
        <a:lstStyle/>
        <a:p>
          <a:endParaRPr lang="en-US"/>
        </a:p>
      </dgm:t>
    </dgm:pt>
    <dgm:pt modelId="{B2A8E8B2-A15F-460F-9053-EECF89060B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keeps an entire database in a single file (or in memory!)</a:t>
          </a:r>
          <a:endParaRPr lang="en-US"/>
        </a:p>
      </dgm:t>
    </dgm:pt>
    <dgm:pt modelId="{7295CF33-D5C6-43E3-9AFF-5BF230262495}" type="parTrans" cxnId="{7F0DF999-27AC-4019-B667-FA30561C1171}">
      <dgm:prSet/>
      <dgm:spPr/>
      <dgm:t>
        <a:bodyPr/>
        <a:lstStyle/>
        <a:p>
          <a:endParaRPr lang="en-US"/>
        </a:p>
      </dgm:t>
    </dgm:pt>
    <dgm:pt modelId="{3BF8A47D-C681-4620-B57B-EFABF0A18776}" type="sibTrans" cxnId="{7F0DF999-27AC-4019-B667-FA30561C1171}">
      <dgm:prSet/>
      <dgm:spPr/>
      <dgm:t>
        <a:bodyPr/>
        <a:lstStyle/>
        <a:p>
          <a:endParaRPr lang="en-US"/>
        </a:p>
      </dgm:t>
    </dgm:pt>
    <dgm:pt modelId="{E5E1A11F-BF85-4BAA-8765-F56F45D30F4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For other RDBMS’s, you need to download drivers</a:t>
          </a:r>
          <a:endParaRPr lang="en-US"/>
        </a:p>
      </dgm:t>
    </dgm:pt>
    <dgm:pt modelId="{554030B9-CF72-48A7-A7D2-F3067B7CE6DF}" type="parTrans" cxnId="{885905A4-8B83-4AF4-8A38-2E8092794E96}">
      <dgm:prSet/>
      <dgm:spPr/>
      <dgm:t>
        <a:bodyPr/>
        <a:lstStyle/>
        <a:p>
          <a:endParaRPr lang="en-US"/>
        </a:p>
      </dgm:t>
    </dgm:pt>
    <dgm:pt modelId="{81210E5B-CAB0-4C35-B0DF-BDFDC511D1DA}" type="sibTrans" cxnId="{885905A4-8B83-4AF4-8A38-2E8092794E96}">
      <dgm:prSet/>
      <dgm:spPr/>
      <dgm:t>
        <a:bodyPr/>
        <a:lstStyle/>
        <a:p>
          <a:endParaRPr lang="en-US"/>
        </a:p>
      </dgm:t>
    </dgm:pt>
    <dgm:pt modelId="{84E88744-B82F-4006-B81B-F44D4E0F356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We will use a simple subset of SQL</a:t>
          </a:r>
          <a:endParaRPr lang="en-US"/>
        </a:p>
      </dgm:t>
    </dgm:pt>
    <dgm:pt modelId="{03A0C163-2692-407A-B724-20C5FE3594D7}" type="parTrans" cxnId="{0A1701B5-AFEA-4651-9411-C6B0E79B9A76}">
      <dgm:prSet/>
      <dgm:spPr/>
      <dgm:t>
        <a:bodyPr/>
        <a:lstStyle/>
        <a:p>
          <a:endParaRPr lang="en-US"/>
        </a:p>
      </dgm:t>
    </dgm:pt>
    <dgm:pt modelId="{131CA2AB-09DD-4E35-AA0D-4B532BE78DF8}" type="sibTrans" cxnId="{0A1701B5-AFEA-4651-9411-C6B0E79B9A76}">
      <dgm:prSet/>
      <dgm:spPr/>
      <dgm:t>
        <a:bodyPr/>
        <a:lstStyle/>
        <a:p>
          <a:endParaRPr lang="en-US"/>
        </a:p>
      </dgm:t>
    </dgm:pt>
    <dgm:pt modelId="{D0934102-649A-4D92-94A6-7E168DB78B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For a GUI interface, download </a:t>
          </a:r>
          <a:r>
            <a:rPr lang="en-US" b="1" i="0"/>
            <a:t>SQLiteStudio</a:t>
          </a:r>
          <a:r>
            <a:rPr lang="en-US" b="0" i="0"/>
            <a:t> at </a:t>
          </a:r>
          <a:r>
            <a:rPr lang="en-US" b="0" i="1"/>
            <a:t>sqlitestudio.pl</a:t>
          </a:r>
          <a:endParaRPr lang="en-US"/>
        </a:p>
      </dgm:t>
    </dgm:pt>
    <dgm:pt modelId="{DE8B37CB-C0A9-4198-9423-656A322FF6B8}" type="parTrans" cxnId="{78370A25-C4EC-4B4D-A5AC-BA4DF92AB1F9}">
      <dgm:prSet/>
      <dgm:spPr/>
      <dgm:t>
        <a:bodyPr/>
        <a:lstStyle/>
        <a:p>
          <a:endParaRPr lang="en-US"/>
        </a:p>
      </dgm:t>
    </dgm:pt>
    <dgm:pt modelId="{318A131E-9B2A-415F-B157-CA819A20BD39}" type="sibTrans" cxnId="{78370A25-C4EC-4B4D-A5AC-BA4DF92AB1F9}">
      <dgm:prSet/>
      <dgm:spPr/>
      <dgm:t>
        <a:bodyPr/>
        <a:lstStyle/>
        <a:p>
          <a:endParaRPr lang="en-US"/>
        </a:p>
      </dgm:t>
    </dgm:pt>
    <dgm:pt modelId="{CE4FFC65-95C6-49BA-8531-DF8BCCEF18C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this is optional, and quirky, but handy</a:t>
          </a:r>
          <a:endParaRPr lang="en-US"/>
        </a:p>
      </dgm:t>
    </dgm:pt>
    <dgm:pt modelId="{3ED2B539-4BBF-46E6-8448-10F18AB70378}" type="parTrans" cxnId="{D42B32E9-5398-43BA-8A93-6A955F885969}">
      <dgm:prSet/>
      <dgm:spPr/>
      <dgm:t>
        <a:bodyPr/>
        <a:lstStyle/>
        <a:p>
          <a:endParaRPr lang="en-US"/>
        </a:p>
      </dgm:t>
    </dgm:pt>
    <dgm:pt modelId="{3B327789-4441-46C2-8C15-82B99ADF953D}" type="sibTrans" cxnId="{D42B32E9-5398-43BA-8A93-6A955F885969}">
      <dgm:prSet/>
      <dgm:spPr/>
      <dgm:t>
        <a:bodyPr/>
        <a:lstStyle/>
        <a:p>
          <a:endParaRPr lang="en-US"/>
        </a:p>
      </dgm:t>
    </dgm:pt>
    <dgm:pt modelId="{482EB4CA-423E-49C6-95FF-1CC525B2067A}" type="pres">
      <dgm:prSet presAssocID="{B437B97B-6393-40D1-AB97-9A2AE5C50F29}" presName="root" presStyleCnt="0">
        <dgm:presLayoutVars>
          <dgm:dir/>
          <dgm:resizeHandles val="exact"/>
        </dgm:presLayoutVars>
      </dgm:prSet>
      <dgm:spPr/>
    </dgm:pt>
    <dgm:pt modelId="{5AAD918F-5032-4CA4-98E5-366EF053E0DF}" type="pres">
      <dgm:prSet presAssocID="{D357FFD9-DDD4-4AEE-92D2-F006B6F3A947}" presName="compNode" presStyleCnt="0"/>
      <dgm:spPr/>
    </dgm:pt>
    <dgm:pt modelId="{D9D0F862-C13E-428D-8D52-05E3EDBEE6D8}" type="pres">
      <dgm:prSet presAssocID="{D357FFD9-DDD4-4AEE-92D2-F006B6F3A947}" presName="bgRect" presStyleLbl="bgShp" presStyleIdx="0" presStyleCnt="4"/>
      <dgm:spPr/>
    </dgm:pt>
    <dgm:pt modelId="{F14228BE-4112-46A3-9538-DF8C87314DD1}" type="pres">
      <dgm:prSet presAssocID="{D357FFD9-DDD4-4AEE-92D2-F006B6F3A94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21FACAF1-8EF5-4D8A-A221-8471323F0E3F}" type="pres">
      <dgm:prSet presAssocID="{D357FFD9-DDD4-4AEE-92D2-F006B6F3A947}" presName="spaceRect" presStyleCnt="0"/>
      <dgm:spPr/>
    </dgm:pt>
    <dgm:pt modelId="{8871CEB2-B239-43AA-AD6A-978D0FCDFCF3}" type="pres">
      <dgm:prSet presAssocID="{D357FFD9-DDD4-4AEE-92D2-F006B6F3A947}" presName="parTx" presStyleLbl="revTx" presStyleIdx="0" presStyleCnt="6">
        <dgm:presLayoutVars>
          <dgm:chMax val="0"/>
          <dgm:chPref val="0"/>
        </dgm:presLayoutVars>
      </dgm:prSet>
      <dgm:spPr/>
    </dgm:pt>
    <dgm:pt modelId="{36F830DD-B5CC-4B20-9EED-7D2686411A79}" type="pres">
      <dgm:prSet presAssocID="{D357FFD9-DDD4-4AEE-92D2-F006B6F3A947}" presName="desTx" presStyleLbl="revTx" presStyleIdx="1" presStyleCnt="6">
        <dgm:presLayoutVars/>
      </dgm:prSet>
      <dgm:spPr/>
    </dgm:pt>
    <dgm:pt modelId="{110C1A69-8026-40A2-9AF9-F6B1236BF1A9}" type="pres">
      <dgm:prSet presAssocID="{2E24B91D-80B7-451E-8C57-B64C81E1C980}" presName="sibTrans" presStyleCnt="0"/>
      <dgm:spPr/>
    </dgm:pt>
    <dgm:pt modelId="{5EE74A70-BAE6-4D86-A048-AB7B5B0B68C6}" type="pres">
      <dgm:prSet presAssocID="{E5E1A11F-BF85-4BAA-8765-F56F45D30F46}" presName="compNode" presStyleCnt="0"/>
      <dgm:spPr/>
    </dgm:pt>
    <dgm:pt modelId="{B5611C2E-BDD0-40F5-93F7-0B98528EA0CF}" type="pres">
      <dgm:prSet presAssocID="{E5E1A11F-BF85-4BAA-8765-F56F45D30F46}" presName="bgRect" presStyleLbl="bgShp" presStyleIdx="1" presStyleCnt="4"/>
      <dgm:spPr/>
    </dgm:pt>
    <dgm:pt modelId="{47072DA9-567A-4F90-9BF8-2B7230E07AAC}" type="pres">
      <dgm:prSet presAssocID="{E5E1A11F-BF85-4BAA-8765-F56F45D30F4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wnload from cloud"/>
        </a:ext>
      </dgm:extLst>
    </dgm:pt>
    <dgm:pt modelId="{FFF4BA7A-59E1-4819-B96A-9F8681824061}" type="pres">
      <dgm:prSet presAssocID="{E5E1A11F-BF85-4BAA-8765-F56F45D30F46}" presName="spaceRect" presStyleCnt="0"/>
      <dgm:spPr/>
    </dgm:pt>
    <dgm:pt modelId="{CC94A8E5-F88A-4417-B0B3-E79E35747552}" type="pres">
      <dgm:prSet presAssocID="{E5E1A11F-BF85-4BAA-8765-F56F45D30F46}" presName="parTx" presStyleLbl="revTx" presStyleIdx="2" presStyleCnt="6">
        <dgm:presLayoutVars>
          <dgm:chMax val="0"/>
          <dgm:chPref val="0"/>
        </dgm:presLayoutVars>
      </dgm:prSet>
      <dgm:spPr/>
    </dgm:pt>
    <dgm:pt modelId="{9011B9FE-150F-45E4-92F1-76170550F42C}" type="pres">
      <dgm:prSet presAssocID="{81210E5B-CAB0-4C35-B0DF-BDFDC511D1DA}" presName="sibTrans" presStyleCnt="0"/>
      <dgm:spPr/>
    </dgm:pt>
    <dgm:pt modelId="{29D79D86-AF56-49B7-9D0C-C4FF911F066F}" type="pres">
      <dgm:prSet presAssocID="{84E88744-B82F-4006-B81B-F44D4E0F356C}" presName="compNode" presStyleCnt="0"/>
      <dgm:spPr/>
    </dgm:pt>
    <dgm:pt modelId="{CF478DFC-5636-4988-B3E5-F9B36BE3EC07}" type="pres">
      <dgm:prSet presAssocID="{84E88744-B82F-4006-B81B-F44D4E0F356C}" presName="bgRect" presStyleLbl="bgShp" presStyleIdx="2" presStyleCnt="4"/>
      <dgm:spPr/>
    </dgm:pt>
    <dgm:pt modelId="{4CD1FED0-84B3-4692-BAB7-320E66B6BB10}" type="pres">
      <dgm:prSet presAssocID="{84E88744-B82F-4006-B81B-F44D4E0F356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828A7E4-C7FF-436A-A4D8-5CB14581D08C}" type="pres">
      <dgm:prSet presAssocID="{84E88744-B82F-4006-B81B-F44D4E0F356C}" presName="spaceRect" presStyleCnt="0"/>
      <dgm:spPr/>
    </dgm:pt>
    <dgm:pt modelId="{7DCB3A29-E037-4BD3-9E60-33D88C477214}" type="pres">
      <dgm:prSet presAssocID="{84E88744-B82F-4006-B81B-F44D4E0F356C}" presName="parTx" presStyleLbl="revTx" presStyleIdx="3" presStyleCnt="6">
        <dgm:presLayoutVars>
          <dgm:chMax val="0"/>
          <dgm:chPref val="0"/>
        </dgm:presLayoutVars>
      </dgm:prSet>
      <dgm:spPr/>
    </dgm:pt>
    <dgm:pt modelId="{5666E53D-B066-4103-8E71-E00500165956}" type="pres">
      <dgm:prSet presAssocID="{131CA2AB-09DD-4E35-AA0D-4B532BE78DF8}" presName="sibTrans" presStyleCnt="0"/>
      <dgm:spPr/>
    </dgm:pt>
    <dgm:pt modelId="{A3D9424A-5C7B-40CE-8431-E2436F65CCEB}" type="pres">
      <dgm:prSet presAssocID="{D0934102-649A-4D92-94A6-7E168DB78B9A}" presName="compNode" presStyleCnt="0"/>
      <dgm:spPr/>
    </dgm:pt>
    <dgm:pt modelId="{683FC062-45B4-4EDA-A11F-8BB8B7F58CAA}" type="pres">
      <dgm:prSet presAssocID="{D0934102-649A-4D92-94A6-7E168DB78B9A}" presName="bgRect" presStyleLbl="bgShp" presStyleIdx="3" presStyleCnt="4"/>
      <dgm:spPr/>
    </dgm:pt>
    <dgm:pt modelId="{F10C3E4C-2397-4199-8A5A-73B285E27350}" type="pres">
      <dgm:prSet presAssocID="{D0934102-649A-4D92-94A6-7E168DB78B9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B79D43EB-D43B-4660-973F-BC0489040AE7}" type="pres">
      <dgm:prSet presAssocID="{D0934102-649A-4D92-94A6-7E168DB78B9A}" presName="spaceRect" presStyleCnt="0"/>
      <dgm:spPr/>
    </dgm:pt>
    <dgm:pt modelId="{36489F35-2834-469C-8E0D-B1E1F8F7F26D}" type="pres">
      <dgm:prSet presAssocID="{D0934102-649A-4D92-94A6-7E168DB78B9A}" presName="parTx" presStyleLbl="revTx" presStyleIdx="4" presStyleCnt="6">
        <dgm:presLayoutVars>
          <dgm:chMax val="0"/>
          <dgm:chPref val="0"/>
        </dgm:presLayoutVars>
      </dgm:prSet>
      <dgm:spPr/>
    </dgm:pt>
    <dgm:pt modelId="{F0655456-51E8-408B-ADD6-DD5741304489}" type="pres">
      <dgm:prSet presAssocID="{D0934102-649A-4D92-94A6-7E168DB78B9A}" presName="desTx" presStyleLbl="revTx" presStyleIdx="5" presStyleCnt="6">
        <dgm:presLayoutVars/>
      </dgm:prSet>
      <dgm:spPr/>
    </dgm:pt>
  </dgm:ptLst>
  <dgm:cxnLst>
    <dgm:cxn modelId="{78370A25-C4EC-4B4D-A5AC-BA4DF92AB1F9}" srcId="{B437B97B-6393-40D1-AB97-9A2AE5C50F29}" destId="{D0934102-649A-4D92-94A6-7E168DB78B9A}" srcOrd="3" destOrd="0" parTransId="{DE8B37CB-C0A9-4198-9423-656A322FF6B8}" sibTransId="{318A131E-9B2A-415F-B157-CA819A20BD39}"/>
    <dgm:cxn modelId="{C6F11E37-1719-4DDA-BE42-FB4FD08FEF26}" srcId="{B437B97B-6393-40D1-AB97-9A2AE5C50F29}" destId="{D357FFD9-DDD4-4AEE-92D2-F006B6F3A947}" srcOrd="0" destOrd="0" parTransId="{1DD0EDEC-EF0E-415F-9CED-099D7297299F}" sibTransId="{2E24B91D-80B7-451E-8C57-B64C81E1C980}"/>
    <dgm:cxn modelId="{64D77078-2941-49E3-9E1B-5FF76B8A225C}" type="presOf" srcId="{D357FFD9-DDD4-4AEE-92D2-F006B6F3A947}" destId="{8871CEB2-B239-43AA-AD6A-978D0FCDFCF3}" srcOrd="0" destOrd="0" presId="urn:microsoft.com/office/officeart/2018/2/layout/IconVerticalSolidList"/>
    <dgm:cxn modelId="{C7B05893-DD06-4C3C-BB9F-3D8D5A489BD9}" type="presOf" srcId="{CE4FFC65-95C6-49BA-8531-DF8BCCEF18C9}" destId="{F0655456-51E8-408B-ADD6-DD5741304489}" srcOrd="0" destOrd="0" presId="urn:microsoft.com/office/officeart/2018/2/layout/IconVerticalSolidList"/>
    <dgm:cxn modelId="{7F0DF999-27AC-4019-B667-FA30561C1171}" srcId="{D357FFD9-DDD4-4AEE-92D2-F006B6F3A947}" destId="{B2A8E8B2-A15F-460F-9053-EECF89060BA6}" srcOrd="0" destOrd="0" parTransId="{7295CF33-D5C6-43E3-9AFF-5BF230262495}" sibTransId="{3BF8A47D-C681-4620-B57B-EFABF0A18776}"/>
    <dgm:cxn modelId="{EF77649B-3941-4816-8B4F-C65210798C03}" type="presOf" srcId="{E5E1A11F-BF85-4BAA-8765-F56F45D30F46}" destId="{CC94A8E5-F88A-4417-B0B3-E79E35747552}" srcOrd="0" destOrd="0" presId="urn:microsoft.com/office/officeart/2018/2/layout/IconVerticalSolidList"/>
    <dgm:cxn modelId="{885905A4-8B83-4AF4-8A38-2E8092794E96}" srcId="{B437B97B-6393-40D1-AB97-9A2AE5C50F29}" destId="{E5E1A11F-BF85-4BAA-8765-F56F45D30F46}" srcOrd="1" destOrd="0" parTransId="{554030B9-CF72-48A7-A7D2-F3067B7CE6DF}" sibTransId="{81210E5B-CAB0-4C35-B0DF-BDFDC511D1DA}"/>
    <dgm:cxn modelId="{0A1701B5-AFEA-4651-9411-C6B0E79B9A76}" srcId="{B437B97B-6393-40D1-AB97-9A2AE5C50F29}" destId="{84E88744-B82F-4006-B81B-F44D4E0F356C}" srcOrd="2" destOrd="0" parTransId="{03A0C163-2692-407A-B724-20C5FE3594D7}" sibTransId="{131CA2AB-09DD-4E35-AA0D-4B532BE78DF8}"/>
    <dgm:cxn modelId="{E32319D6-FCA1-4D26-BCCB-CCC66E224A5A}" type="presOf" srcId="{D0934102-649A-4D92-94A6-7E168DB78B9A}" destId="{36489F35-2834-469C-8E0D-B1E1F8F7F26D}" srcOrd="0" destOrd="0" presId="urn:microsoft.com/office/officeart/2018/2/layout/IconVerticalSolidList"/>
    <dgm:cxn modelId="{A0CA19D9-0B52-48F7-A4A1-1B214916B16D}" type="presOf" srcId="{B2A8E8B2-A15F-460F-9053-EECF89060BA6}" destId="{36F830DD-B5CC-4B20-9EED-7D2686411A79}" srcOrd="0" destOrd="0" presId="urn:microsoft.com/office/officeart/2018/2/layout/IconVerticalSolidList"/>
    <dgm:cxn modelId="{2E0B1AE9-2676-45A2-92BC-8E16314EF954}" type="presOf" srcId="{84E88744-B82F-4006-B81B-F44D4E0F356C}" destId="{7DCB3A29-E037-4BD3-9E60-33D88C477214}" srcOrd="0" destOrd="0" presId="urn:microsoft.com/office/officeart/2018/2/layout/IconVerticalSolidList"/>
    <dgm:cxn modelId="{D42B32E9-5398-43BA-8A93-6A955F885969}" srcId="{D0934102-649A-4D92-94A6-7E168DB78B9A}" destId="{CE4FFC65-95C6-49BA-8531-DF8BCCEF18C9}" srcOrd="0" destOrd="0" parTransId="{3ED2B539-4BBF-46E6-8448-10F18AB70378}" sibTransId="{3B327789-4441-46C2-8C15-82B99ADF953D}"/>
    <dgm:cxn modelId="{342B90FD-E0D0-465D-ABB8-74E048D758C3}" type="presOf" srcId="{B437B97B-6393-40D1-AB97-9A2AE5C50F29}" destId="{482EB4CA-423E-49C6-95FF-1CC525B2067A}" srcOrd="0" destOrd="0" presId="urn:microsoft.com/office/officeart/2018/2/layout/IconVerticalSolidList"/>
    <dgm:cxn modelId="{EAF9D4C7-9C95-4E80-8ACE-D197FC95DE93}" type="presParOf" srcId="{482EB4CA-423E-49C6-95FF-1CC525B2067A}" destId="{5AAD918F-5032-4CA4-98E5-366EF053E0DF}" srcOrd="0" destOrd="0" presId="urn:microsoft.com/office/officeart/2018/2/layout/IconVerticalSolidList"/>
    <dgm:cxn modelId="{679DEC00-8836-489B-B54C-F0186E293C31}" type="presParOf" srcId="{5AAD918F-5032-4CA4-98E5-366EF053E0DF}" destId="{D9D0F862-C13E-428D-8D52-05E3EDBEE6D8}" srcOrd="0" destOrd="0" presId="urn:microsoft.com/office/officeart/2018/2/layout/IconVerticalSolidList"/>
    <dgm:cxn modelId="{33507833-73BC-4E06-8AE1-01FFF04CC30D}" type="presParOf" srcId="{5AAD918F-5032-4CA4-98E5-366EF053E0DF}" destId="{F14228BE-4112-46A3-9538-DF8C87314DD1}" srcOrd="1" destOrd="0" presId="urn:microsoft.com/office/officeart/2018/2/layout/IconVerticalSolidList"/>
    <dgm:cxn modelId="{838F5A0C-B259-458B-A9E3-9E58F1977571}" type="presParOf" srcId="{5AAD918F-5032-4CA4-98E5-366EF053E0DF}" destId="{21FACAF1-8EF5-4D8A-A221-8471323F0E3F}" srcOrd="2" destOrd="0" presId="urn:microsoft.com/office/officeart/2018/2/layout/IconVerticalSolidList"/>
    <dgm:cxn modelId="{7FCF9ECC-47E2-4FAC-98D5-0328C3ABCBAD}" type="presParOf" srcId="{5AAD918F-5032-4CA4-98E5-366EF053E0DF}" destId="{8871CEB2-B239-43AA-AD6A-978D0FCDFCF3}" srcOrd="3" destOrd="0" presId="urn:microsoft.com/office/officeart/2018/2/layout/IconVerticalSolidList"/>
    <dgm:cxn modelId="{1A070DE1-3AD3-4D6C-8062-C54A358FAEBF}" type="presParOf" srcId="{5AAD918F-5032-4CA4-98E5-366EF053E0DF}" destId="{36F830DD-B5CC-4B20-9EED-7D2686411A79}" srcOrd="4" destOrd="0" presId="urn:microsoft.com/office/officeart/2018/2/layout/IconVerticalSolidList"/>
    <dgm:cxn modelId="{E5CE7C4F-5843-4D66-990A-E2E4A3866049}" type="presParOf" srcId="{482EB4CA-423E-49C6-95FF-1CC525B2067A}" destId="{110C1A69-8026-40A2-9AF9-F6B1236BF1A9}" srcOrd="1" destOrd="0" presId="urn:microsoft.com/office/officeart/2018/2/layout/IconVerticalSolidList"/>
    <dgm:cxn modelId="{0F58C729-1CF7-4F95-990C-263B356396D0}" type="presParOf" srcId="{482EB4CA-423E-49C6-95FF-1CC525B2067A}" destId="{5EE74A70-BAE6-4D86-A048-AB7B5B0B68C6}" srcOrd="2" destOrd="0" presId="urn:microsoft.com/office/officeart/2018/2/layout/IconVerticalSolidList"/>
    <dgm:cxn modelId="{190EC27B-A932-4CA0-A392-F80322A343A7}" type="presParOf" srcId="{5EE74A70-BAE6-4D86-A048-AB7B5B0B68C6}" destId="{B5611C2E-BDD0-40F5-93F7-0B98528EA0CF}" srcOrd="0" destOrd="0" presId="urn:microsoft.com/office/officeart/2018/2/layout/IconVerticalSolidList"/>
    <dgm:cxn modelId="{6229A82B-8097-41F5-A3B0-55C8E6BDED88}" type="presParOf" srcId="{5EE74A70-BAE6-4D86-A048-AB7B5B0B68C6}" destId="{47072DA9-567A-4F90-9BF8-2B7230E07AAC}" srcOrd="1" destOrd="0" presId="urn:microsoft.com/office/officeart/2018/2/layout/IconVerticalSolidList"/>
    <dgm:cxn modelId="{C86B64FB-DEC6-47E2-9437-4F332566AD73}" type="presParOf" srcId="{5EE74A70-BAE6-4D86-A048-AB7B5B0B68C6}" destId="{FFF4BA7A-59E1-4819-B96A-9F8681824061}" srcOrd="2" destOrd="0" presId="urn:microsoft.com/office/officeart/2018/2/layout/IconVerticalSolidList"/>
    <dgm:cxn modelId="{274466DB-4F11-4A45-B925-E16D96A75A4A}" type="presParOf" srcId="{5EE74A70-BAE6-4D86-A048-AB7B5B0B68C6}" destId="{CC94A8E5-F88A-4417-B0B3-E79E35747552}" srcOrd="3" destOrd="0" presId="urn:microsoft.com/office/officeart/2018/2/layout/IconVerticalSolidList"/>
    <dgm:cxn modelId="{67CB0F71-1DF2-4E53-AFEE-86DCB58C665A}" type="presParOf" srcId="{482EB4CA-423E-49C6-95FF-1CC525B2067A}" destId="{9011B9FE-150F-45E4-92F1-76170550F42C}" srcOrd="3" destOrd="0" presId="urn:microsoft.com/office/officeart/2018/2/layout/IconVerticalSolidList"/>
    <dgm:cxn modelId="{E82DEC15-3669-4A74-9D5E-E250476F6834}" type="presParOf" srcId="{482EB4CA-423E-49C6-95FF-1CC525B2067A}" destId="{29D79D86-AF56-49B7-9D0C-C4FF911F066F}" srcOrd="4" destOrd="0" presId="urn:microsoft.com/office/officeart/2018/2/layout/IconVerticalSolidList"/>
    <dgm:cxn modelId="{71A7B4E0-7C13-4AA5-BE84-BF3D1FB48600}" type="presParOf" srcId="{29D79D86-AF56-49B7-9D0C-C4FF911F066F}" destId="{CF478DFC-5636-4988-B3E5-F9B36BE3EC07}" srcOrd="0" destOrd="0" presId="urn:microsoft.com/office/officeart/2018/2/layout/IconVerticalSolidList"/>
    <dgm:cxn modelId="{2D8BE509-900D-465C-AD95-5B724959018C}" type="presParOf" srcId="{29D79D86-AF56-49B7-9D0C-C4FF911F066F}" destId="{4CD1FED0-84B3-4692-BAB7-320E66B6BB10}" srcOrd="1" destOrd="0" presId="urn:microsoft.com/office/officeart/2018/2/layout/IconVerticalSolidList"/>
    <dgm:cxn modelId="{1B039A64-6420-4B32-83AB-B50B95413CF8}" type="presParOf" srcId="{29D79D86-AF56-49B7-9D0C-C4FF911F066F}" destId="{F828A7E4-C7FF-436A-A4D8-5CB14581D08C}" srcOrd="2" destOrd="0" presId="urn:microsoft.com/office/officeart/2018/2/layout/IconVerticalSolidList"/>
    <dgm:cxn modelId="{1515798D-ED8E-4F7E-BE79-A07110D5B69C}" type="presParOf" srcId="{29D79D86-AF56-49B7-9D0C-C4FF911F066F}" destId="{7DCB3A29-E037-4BD3-9E60-33D88C477214}" srcOrd="3" destOrd="0" presId="urn:microsoft.com/office/officeart/2018/2/layout/IconVerticalSolidList"/>
    <dgm:cxn modelId="{E1E4E289-BAF1-4123-B046-522A72EA13F1}" type="presParOf" srcId="{482EB4CA-423E-49C6-95FF-1CC525B2067A}" destId="{5666E53D-B066-4103-8E71-E00500165956}" srcOrd="5" destOrd="0" presId="urn:microsoft.com/office/officeart/2018/2/layout/IconVerticalSolidList"/>
    <dgm:cxn modelId="{78B866A8-784B-4146-9A90-9CC7FA481A86}" type="presParOf" srcId="{482EB4CA-423E-49C6-95FF-1CC525B2067A}" destId="{A3D9424A-5C7B-40CE-8431-E2436F65CCEB}" srcOrd="6" destOrd="0" presId="urn:microsoft.com/office/officeart/2018/2/layout/IconVerticalSolidList"/>
    <dgm:cxn modelId="{218B1EF8-C49A-4A81-8A9A-BB02F5A2B39B}" type="presParOf" srcId="{A3D9424A-5C7B-40CE-8431-E2436F65CCEB}" destId="{683FC062-45B4-4EDA-A11F-8BB8B7F58CAA}" srcOrd="0" destOrd="0" presId="urn:microsoft.com/office/officeart/2018/2/layout/IconVerticalSolidList"/>
    <dgm:cxn modelId="{4094A695-DE1E-41F9-B4ED-ECE2B50E8994}" type="presParOf" srcId="{A3D9424A-5C7B-40CE-8431-E2436F65CCEB}" destId="{F10C3E4C-2397-4199-8A5A-73B285E27350}" srcOrd="1" destOrd="0" presId="urn:microsoft.com/office/officeart/2018/2/layout/IconVerticalSolidList"/>
    <dgm:cxn modelId="{92B86115-5754-4D1D-98B4-7D35694D4F60}" type="presParOf" srcId="{A3D9424A-5C7B-40CE-8431-E2436F65CCEB}" destId="{B79D43EB-D43B-4660-973F-BC0489040AE7}" srcOrd="2" destOrd="0" presId="urn:microsoft.com/office/officeart/2018/2/layout/IconVerticalSolidList"/>
    <dgm:cxn modelId="{A9D88EA3-8B03-4527-B096-A1FCD74054C5}" type="presParOf" srcId="{A3D9424A-5C7B-40CE-8431-E2436F65CCEB}" destId="{36489F35-2834-469C-8E0D-B1E1F8F7F26D}" srcOrd="3" destOrd="0" presId="urn:microsoft.com/office/officeart/2018/2/layout/IconVerticalSolidList"/>
    <dgm:cxn modelId="{28847004-2945-41B2-AB5A-74C4C6F09E59}" type="presParOf" srcId="{A3D9424A-5C7B-40CE-8431-E2436F65CCEB}" destId="{F0655456-51E8-408B-ADD6-DD5741304489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0F19FC1-EAF9-4587-B39B-4F39F0997A1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232D722-F29A-4D0D-A210-B1AECDFCF7A2}">
      <dgm:prSet/>
      <dgm:spPr/>
      <dgm:t>
        <a:bodyPr/>
        <a:lstStyle/>
        <a:p>
          <a:r>
            <a:rPr lang="en-US" b="0" i="0"/>
            <a:t>cur.</a:t>
          </a:r>
          <a:r>
            <a:rPr lang="en-US" b="1" i="0"/>
            <a:t>execute</a:t>
          </a:r>
          <a:r>
            <a:rPr lang="en-US" b="0" i="0"/>
            <a:t>(&lt;query&gt; [, parms])  or  cur.</a:t>
          </a:r>
          <a:r>
            <a:rPr lang="en-US" b="1" i="0"/>
            <a:t>execute</a:t>
          </a:r>
          <a:r>
            <a:rPr lang="en-US" b="0" i="0"/>
            <a:t>(&lt;command&gt;)</a:t>
          </a:r>
          <a:endParaRPr lang="en-US"/>
        </a:p>
      </dgm:t>
    </dgm:pt>
    <dgm:pt modelId="{A119CE37-B5DA-4419-A5F5-1E0BF36A97E9}" type="parTrans" cxnId="{E9157F2F-B726-4751-9597-3E4641DAF9B5}">
      <dgm:prSet/>
      <dgm:spPr/>
      <dgm:t>
        <a:bodyPr/>
        <a:lstStyle/>
        <a:p>
          <a:endParaRPr lang="en-US"/>
        </a:p>
      </dgm:t>
    </dgm:pt>
    <dgm:pt modelId="{2921773B-F1AD-44F1-809F-6EBB4FE629CA}" type="sibTrans" cxnId="{E9157F2F-B726-4751-9597-3E4641DAF9B5}">
      <dgm:prSet/>
      <dgm:spPr/>
      <dgm:t>
        <a:bodyPr/>
        <a:lstStyle/>
        <a:p>
          <a:endParaRPr lang="en-US"/>
        </a:p>
      </dgm:t>
    </dgm:pt>
    <dgm:pt modelId="{AE9C2AD0-4148-4457-8FE5-4AA986A07693}">
      <dgm:prSet/>
      <dgm:spPr/>
      <dgm:t>
        <a:bodyPr/>
        <a:lstStyle/>
        <a:p>
          <a:r>
            <a:rPr lang="en-US" b="0" i="0"/>
            <a:t>returns an </a:t>
          </a:r>
          <a:r>
            <a:rPr lang="en-US" b="0" i="1"/>
            <a:t>iterator</a:t>
          </a:r>
          <a:endParaRPr lang="en-US"/>
        </a:p>
      </dgm:t>
    </dgm:pt>
    <dgm:pt modelId="{11FAF418-123C-4151-AB71-3D2F8611FF03}" type="parTrans" cxnId="{3FDB9FD9-EB6D-4017-B847-E1229A6EC245}">
      <dgm:prSet/>
      <dgm:spPr/>
      <dgm:t>
        <a:bodyPr/>
        <a:lstStyle/>
        <a:p>
          <a:endParaRPr lang="en-US"/>
        </a:p>
      </dgm:t>
    </dgm:pt>
    <dgm:pt modelId="{9F8BB528-F5EA-4507-B5D6-245C92528B14}" type="sibTrans" cxnId="{3FDB9FD9-EB6D-4017-B847-E1229A6EC245}">
      <dgm:prSet/>
      <dgm:spPr/>
      <dgm:t>
        <a:bodyPr/>
        <a:lstStyle/>
        <a:p>
          <a:endParaRPr lang="en-US"/>
        </a:p>
      </dgm:t>
    </dgm:pt>
    <dgm:pt modelId="{CC621EFD-D165-4311-AB90-77C87636DAD5}">
      <dgm:prSet/>
      <dgm:spPr/>
      <dgm:t>
        <a:bodyPr/>
        <a:lstStyle/>
        <a:p>
          <a:r>
            <a:rPr lang="en-US" b="0" i="0" dirty="0" err="1"/>
            <a:t>cur.</a:t>
          </a:r>
          <a:r>
            <a:rPr lang="en-US" b="1" i="0" dirty="0" err="1"/>
            <a:t>rowcount</a:t>
          </a:r>
          <a:endParaRPr lang="en-US" dirty="0"/>
        </a:p>
      </dgm:t>
    </dgm:pt>
    <dgm:pt modelId="{B7BFD94D-4677-4A97-ADC8-F1AF64824D4F}" type="parTrans" cxnId="{3BC706C3-8909-4F58-BE82-6B45D394F92A}">
      <dgm:prSet/>
      <dgm:spPr/>
      <dgm:t>
        <a:bodyPr/>
        <a:lstStyle/>
        <a:p>
          <a:endParaRPr lang="en-US"/>
        </a:p>
      </dgm:t>
    </dgm:pt>
    <dgm:pt modelId="{3CED9884-4002-4A62-AF5C-6CD2FB09EE9E}" type="sibTrans" cxnId="{3BC706C3-8909-4F58-BE82-6B45D394F92A}">
      <dgm:prSet/>
      <dgm:spPr/>
      <dgm:t>
        <a:bodyPr/>
        <a:lstStyle/>
        <a:p>
          <a:endParaRPr lang="en-US"/>
        </a:p>
      </dgm:t>
    </dgm:pt>
    <dgm:pt modelId="{0E5762E7-9EE2-4D72-BBBC-EB0F75AAE084}">
      <dgm:prSet/>
      <dgm:spPr/>
      <dgm:t>
        <a:bodyPr/>
        <a:lstStyle/>
        <a:p>
          <a:r>
            <a:rPr lang="en-US" b="0" i="0"/>
            <a:t>cur.</a:t>
          </a:r>
          <a:r>
            <a:rPr lang="en-US" b="1" i="0"/>
            <a:t>description</a:t>
          </a:r>
          <a:endParaRPr lang="en-US"/>
        </a:p>
      </dgm:t>
    </dgm:pt>
    <dgm:pt modelId="{0337F456-18F0-4860-B967-B32A2E095FC3}" type="parTrans" cxnId="{72DAB701-7588-443F-91DD-9C8EB0672722}">
      <dgm:prSet/>
      <dgm:spPr/>
      <dgm:t>
        <a:bodyPr/>
        <a:lstStyle/>
        <a:p>
          <a:endParaRPr lang="en-US"/>
        </a:p>
      </dgm:t>
    </dgm:pt>
    <dgm:pt modelId="{9C686DB3-3B29-44D1-82F2-DE6BD145FADF}" type="sibTrans" cxnId="{72DAB701-7588-443F-91DD-9C8EB0672722}">
      <dgm:prSet/>
      <dgm:spPr/>
      <dgm:t>
        <a:bodyPr/>
        <a:lstStyle/>
        <a:p>
          <a:endParaRPr lang="en-US"/>
        </a:p>
      </dgm:t>
    </dgm:pt>
    <dgm:pt modelId="{7230592E-C406-4E3A-875F-30117BD7DD99}">
      <dgm:prSet/>
      <dgm:spPr/>
      <dgm:t>
        <a:bodyPr/>
        <a:lstStyle/>
        <a:p>
          <a:r>
            <a:rPr lang="en-US" b="0" i="0"/>
            <a:t>field name info</a:t>
          </a:r>
          <a:endParaRPr lang="en-US"/>
        </a:p>
      </dgm:t>
    </dgm:pt>
    <dgm:pt modelId="{199D0D09-0235-42A5-9FDE-4093C7D6AF26}" type="parTrans" cxnId="{A6D8DBB3-FD34-402F-ABCF-99A246187579}">
      <dgm:prSet/>
      <dgm:spPr/>
      <dgm:t>
        <a:bodyPr/>
        <a:lstStyle/>
        <a:p>
          <a:endParaRPr lang="en-US"/>
        </a:p>
      </dgm:t>
    </dgm:pt>
    <dgm:pt modelId="{44D0F916-AA45-4D9E-B90C-7A7063CBF840}" type="sibTrans" cxnId="{A6D8DBB3-FD34-402F-ABCF-99A246187579}">
      <dgm:prSet/>
      <dgm:spPr/>
      <dgm:t>
        <a:bodyPr/>
        <a:lstStyle/>
        <a:p>
          <a:endParaRPr lang="en-US"/>
        </a:p>
      </dgm:t>
    </dgm:pt>
    <dgm:pt modelId="{8F1060ED-6266-4227-8569-5A02D31233F2}">
      <dgm:prSet/>
      <dgm:spPr/>
      <dgm:t>
        <a:bodyPr/>
        <a:lstStyle/>
        <a:p>
          <a:r>
            <a:rPr lang="en-US" b="0" i="0"/>
            <a:t>cur.</a:t>
          </a:r>
          <a:r>
            <a:rPr lang="en-US" b="1" i="0"/>
            <a:t>fetchone</a:t>
          </a:r>
          <a:r>
            <a:rPr lang="en-US" b="0" i="0"/>
            <a:t>( )</a:t>
          </a:r>
          <a:endParaRPr lang="en-US"/>
        </a:p>
      </dgm:t>
    </dgm:pt>
    <dgm:pt modelId="{AC2D78C3-A5E5-47C5-9230-3B06BFCC020A}" type="parTrans" cxnId="{87C98F78-168A-4262-9B2B-DCE9261D8087}">
      <dgm:prSet/>
      <dgm:spPr/>
      <dgm:t>
        <a:bodyPr/>
        <a:lstStyle/>
        <a:p>
          <a:endParaRPr lang="en-US"/>
        </a:p>
      </dgm:t>
    </dgm:pt>
    <dgm:pt modelId="{E215FCB8-1D8F-45D3-8529-1D09F248AFA7}" type="sibTrans" cxnId="{87C98F78-168A-4262-9B2B-DCE9261D8087}">
      <dgm:prSet/>
      <dgm:spPr/>
      <dgm:t>
        <a:bodyPr/>
        <a:lstStyle/>
        <a:p>
          <a:endParaRPr lang="en-US"/>
        </a:p>
      </dgm:t>
    </dgm:pt>
    <dgm:pt modelId="{EF63148B-E970-4742-B977-F39D7527510E}">
      <dgm:prSet/>
      <dgm:spPr/>
      <dgm:t>
        <a:bodyPr/>
        <a:lstStyle/>
        <a:p>
          <a:r>
            <a:rPr lang="en-US" b="0" i="0"/>
            <a:t>gets the next row from a query</a:t>
          </a:r>
          <a:endParaRPr lang="en-US"/>
        </a:p>
      </dgm:t>
    </dgm:pt>
    <dgm:pt modelId="{F115D872-DA76-4D21-B387-D77836F231F2}" type="parTrans" cxnId="{0D50FD4A-1746-4339-8A78-CA66D726A9A9}">
      <dgm:prSet/>
      <dgm:spPr/>
      <dgm:t>
        <a:bodyPr/>
        <a:lstStyle/>
        <a:p>
          <a:endParaRPr lang="en-US"/>
        </a:p>
      </dgm:t>
    </dgm:pt>
    <dgm:pt modelId="{FBD16848-83C8-4B72-962E-213E021C78E5}" type="sibTrans" cxnId="{0D50FD4A-1746-4339-8A78-CA66D726A9A9}">
      <dgm:prSet/>
      <dgm:spPr/>
      <dgm:t>
        <a:bodyPr/>
        <a:lstStyle/>
        <a:p>
          <a:endParaRPr lang="en-US"/>
        </a:p>
      </dgm:t>
    </dgm:pt>
    <dgm:pt modelId="{E4B15FEC-5B5E-F44C-80A3-4404BEBA5031}" type="pres">
      <dgm:prSet presAssocID="{00F19FC1-EAF9-4587-B39B-4F39F0997A1F}" presName="linear" presStyleCnt="0">
        <dgm:presLayoutVars>
          <dgm:animLvl val="lvl"/>
          <dgm:resizeHandles val="exact"/>
        </dgm:presLayoutVars>
      </dgm:prSet>
      <dgm:spPr/>
    </dgm:pt>
    <dgm:pt modelId="{B1050195-2DF2-2B44-A7AB-DCD154796946}" type="pres">
      <dgm:prSet presAssocID="{B232D722-F29A-4D0D-A210-B1AECDFCF7A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36EDFA0-3993-0141-B5C5-6358F09416E1}" type="pres">
      <dgm:prSet presAssocID="{B232D722-F29A-4D0D-A210-B1AECDFCF7A2}" presName="childText" presStyleLbl="revTx" presStyleIdx="0" presStyleCnt="3">
        <dgm:presLayoutVars>
          <dgm:bulletEnabled val="1"/>
        </dgm:presLayoutVars>
      </dgm:prSet>
      <dgm:spPr/>
    </dgm:pt>
    <dgm:pt modelId="{2FE9BA43-5DDA-1144-8459-A589880FA09C}" type="pres">
      <dgm:prSet presAssocID="{CC621EFD-D165-4311-AB90-77C87636DAD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8D82813-A721-C042-AFC3-6CD154FCB4ED}" type="pres">
      <dgm:prSet presAssocID="{3CED9884-4002-4A62-AF5C-6CD2FB09EE9E}" presName="spacer" presStyleCnt="0"/>
      <dgm:spPr/>
    </dgm:pt>
    <dgm:pt modelId="{DBDF4F10-7EEE-7543-AF46-72834DA1F134}" type="pres">
      <dgm:prSet presAssocID="{0E5762E7-9EE2-4D72-BBBC-EB0F75AAE08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E0AA5EC-FE4A-184F-A2C4-46FFE0EBE9EE}" type="pres">
      <dgm:prSet presAssocID="{0E5762E7-9EE2-4D72-BBBC-EB0F75AAE084}" presName="childText" presStyleLbl="revTx" presStyleIdx="1" presStyleCnt="3">
        <dgm:presLayoutVars>
          <dgm:bulletEnabled val="1"/>
        </dgm:presLayoutVars>
      </dgm:prSet>
      <dgm:spPr/>
    </dgm:pt>
    <dgm:pt modelId="{ADEF7014-7762-2F4A-892D-AEAA01085A39}" type="pres">
      <dgm:prSet presAssocID="{8F1060ED-6266-4227-8569-5A02D31233F2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255B0710-CE82-8341-92BB-A3952C53A203}" type="pres">
      <dgm:prSet presAssocID="{8F1060ED-6266-4227-8569-5A02D31233F2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72DAB701-7588-443F-91DD-9C8EB0672722}" srcId="{00F19FC1-EAF9-4587-B39B-4F39F0997A1F}" destId="{0E5762E7-9EE2-4D72-BBBC-EB0F75AAE084}" srcOrd="2" destOrd="0" parTransId="{0337F456-18F0-4860-B967-B32A2E095FC3}" sibTransId="{9C686DB3-3B29-44D1-82F2-DE6BD145FADF}"/>
    <dgm:cxn modelId="{B6AC6308-51D0-DB49-A663-F1983C24FA5B}" type="presOf" srcId="{EF63148B-E970-4742-B977-F39D7527510E}" destId="{255B0710-CE82-8341-92BB-A3952C53A203}" srcOrd="0" destOrd="0" presId="urn:microsoft.com/office/officeart/2005/8/layout/vList2"/>
    <dgm:cxn modelId="{D5E4100D-87CE-6B46-A1EA-F15392273C1D}" type="presOf" srcId="{AE9C2AD0-4148-4457-8FE5-4AA986A07693}" destId="{336EDFA0-3993-0141-B5C5-6358F09416E1}" srcOrd="0" destOrd="0" presId="urn:microsoft.com/office/officeart/2005/8/layout/vList2"/>
    <dgm:cxn modelId="{E9157F2F-B726-4751-9597-3E4641DAF9B5}" srcId="{00F19FC1-EAF9-4587-B39B-4F39F0997A1F}" destId="{B232D722-F29A-4D0D-A210-B1AECDFCF7A2}" srcOrd="0" destOrd="0" parTransId="{A119CE37-B5DA-4419-A5F5-1E0BF36A97E9}" sibTransId="{2921773B-F1AD-44F1-809F-6EBB4FE629CA}"/>
    <dgm:cxn modelId="{0D50FD4A-1746-4339-8A78-CA66D726A9A9}" srcId="{8F1060ED-6266-4227-8569-5A02D31233F2}" destId="{EF63148B-E970-4742-B977-F39D7527510E}" srcOrd="0" destOrd="0" parTransId="{F115D872-DA76-4D21-B387-D77836F231F2}" sibTransId="{FBD16848-83C8-4B72-962E-213E021C78E5}"/>
    <dgm:cxn modelId="{AD412866-2C51-4C43-9CA8-A02E3ACD2425}" type="presOf" srcId="{7230592E-C406-4E3A-875F-30117BD7DD99}" destId="{4E0AA5EC-FE4A-184F-A2C4-46FFE0EBE9EE}" srcOrd="0" destOrd="0" presId="urn:microsoft.com/office/officeart/2005/8/layout/vList2"/>
    <dgm:cxn modelId="{87C98F78-168A-4262-9B2B-DCE9261D8087}" srcId="{00F19FC1-EAF9-4587-B39B-4F39F0997A1F}" destId="{8F1060ED-6266-4227-8569-5A02D31233F2}" srcOrd="3" destOrd="0" parTransId="{AC2D78C3-A5E5-47C5-9230-3B06BFCC020A}" sibTransId="{E215FCB8-1D8F-45D3-8529-1D09F248AFA7}"/>
    <dgm:cxn modelId="{70A31E89-7B05-9048-93A4-959C2D4CBB7D}" type="presOf" srcId="{B232D722-F29A-4D0D-A210-B1AECDFCF7A2}" destId="{B1050195-2DF2-2B44-A7AB-DCD154796946}" srcOrd="0" destOrd="0" presId="urn:microsoft.com/office/officeart/2005/8/layout/vList2"/>
    <dgm:cxn modelId="{A6D8DBB3-FD34-402F-ABCF-99A246187579}" srcId="{0E5762E7-9EE2-4D72-BBBC-EB0F75AAE084}" destId="{7230592E-C406-4E3A-875F-30117BD7DD99}" srcOrd="0" destOrd="0" parTransId="{199D0D09-0235-42A5-9FDE-4093C7D6AF26}" sibTransId="{44D0F916-AA45-4D9E-B90C-7A7063CBF840}"/>
    <dgm:cxn modelId="{3BC706C3-8909-4F58-BE82-6B45D394F92A}" srcId="{00F19FC1-EAF9-4587-B39B-4F39F0997A1F}" destId="{CC621EFD-D165-4311-AB90-77C87636DAD5}" srcOrd="1" destOrd="0" parTransId="{B7BFD94D-4677-4A97-ADC8-F1AF64824D4F}" sibTransId="{3CED9884-4002-4A62-AF5C-6CD2FB09EE9E}"/>
    <dgm:cxn modelId="{68CD53CE-53C0-2B42-8F08-BA14112DEB14}" type="presOf" srcId="{8F1060ED-6266-4227-8569-5A02D31233F2}" destId="{ADEF7014-7762-2F4A-892D-AEAA01085A39}" srcOrd="0" destOrd="0" presId="urn:microsoft.com/office/officeart/2005/8/layout/vList2"/>
    <dgm:cxn modelId="{43D99ED1-D4A9-DF48-B036-896C9A823B57}" type="presOf" srcId="{CC621EFD-D165-4311-AB90-77C87636DAD5}" destId="{2FE9BA43-5DDA-1144-8459-A589880FA09C}" srcOrd="0" destOrd="0" presId="urn:microsoft.com/office/officeart/2005/8/layout/vList2"/>
    <dgm:cxn modelId="{3FDB9FD9-EB6D-4017-B847-E1229A6EC245}" srcId="{B232D722-F29A-4D0D-A210-B1AECDFCF7A2}" destId="{AE9C2AD0-4148-4457-8FE5-4AA986A07693}" srcOrd="0" destOrd="0" parTransId="{11FAF418-123C-4151-AB71-3D2F8611FF03}" sibTransId="{9F8BB528-F5EA-4507-B5D6-245C92528B14}"/>
    <dgm:cxn modelId="{7265B8F6-5383-494E-81DD-38172585E8AD}" type="presOf" srcId="{00F19FC1-EAF9-4587-B39B-4F39F0997A1F}" destId="{E4B15FEC-5B5E-F44C-80A3-4404BEBA5031}" srcOrd="0" destOrd="0" presId="urn:microsoft.com/office/officeart/2005/8/layout/vList2"/>
    <dgm:cxn modelId="{460602F9-648F-644A-A260-9A39D2DF24F0}" type="presOf" srcId="{0E5762E7-9EE2-4D72-BBBC-EB0F75AAE084}" destId="{DBDF4F10-7EEE-7543-AF46-72834DA1F134}" srcOrd="0" destOrd="0" presId="urn:microsoft.com/office/officeart/2005/8/layout/vList2"/>
    <dgm:cxn modelId="{EF8E7BFC-84E4-D742-B466-3D4E49BB44F3}" type="presParOf" srcId="{E4B15FEC-5B5E-F44C-80A3-4404BEBA5031}" destId="{B1050195-2DF2-2B44-A7AB-DCD154796946}" srcOrd="0" destOrd="0" presId="urn:microsoft.com/office/officeart/2005/8/layout/vList2"/>
    <dgm:cxn modelId="{F862C936-4C76-2441-B1DD-6E72EA8E1E85}" type="presParOf" srcId="{E4B15FEC-5B5E-F44C-80A3-4404BEBA5031}" destId="{336EDFA0-3993-0141-B5C5-6358F09416E1}" srcOrd="1" destOrd="0" presId="urn:microsoft.com/office/officeart/2005/8/layout/vList2"/>
    <dgm:cxn modelId="{F676319E-7670-FC49-B637-FDE7045AEFA0}" type="presParOf" srcId="{E4B15FEC-5B5E-F44C-80A3-4404BEBA5031}" destId="{2FE9BA43-5DDA-1144-8459-A589880FA09C}" srcOrd="2" destOrd="0" presId="urn:microsoft.com/office/officeart/2005/8/layout/vList2"/>
    <dgm:cxn modelId="{021D841E-B5C6-9040-A262-482F68A1B2E7}" type="presParOf" srcId="{E4B15FEC-5B5E-F44C-80A3-4404BEBA5031}" destId="{A8D82813-A721-C042-AFC3-6CD154FCB4ED}" srcOrd="3" destOrd="0" presId="urn:microsoft.com/office/officeart/2005/8/layout/vList2"/>
    <dgm:cxn modelId="{0BCC90B4-319D-A14F-9837-F20FEBC3931F}" type="presParOf" srcId="{E4B15FEC-5B5E-F44C-80A3-4404BEBA5031}" destId="{DBDF4F10-7EEE-7543-AF46-72834DA1F134}" srcOrd="4" destOrd="0" presId="urn:microsoft.com/office/officeart/2005/8/layout/vList2"/>
    <dgm:cxn modelId="{2C10D14B-B819-DA45-BB67-DC35D742CE7E}" type="presParOf" srcId="{E4B15FEC-5B5E-F44C-80A3-4404BEBA5031}" destId="{4E0AA5EC-FE4A-184F-A2C4-46FFE0EBE9EE}" srcOrd="5" destOrd="0" presId="urn:microsoft.com/office/officeart/2005/8/layout/vList2"/>
    <dgm:cxn modelId="{171BE3F2-955B-6E42-BCD8-0179A81B3030}" type="presParOf" srcId="{E4B15FEC-5B5E-F44C-80A3-4404BEBA5031}" destId="{ADEF7014-7762-2F4A-892D-AEAA01085A39}" srcOrd="6" destOrd="0" presId="urn:microsoft.com/office/officeart/2005/8/layout/vList2"/>
    <dgm:cxn modelId="{0E308B30-87D9-7746-A315-27ABD3C33871}" type="presParOf" srcId="{E4B15FEC-5B5E-F44C-80A3-4404BEBA5031}" destId="{255B0710-CE82-8341-92BB-A3952C53A203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A7AF59D-522A-49F6-B853-CF9FC03205B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70C7A88-325B-4783-8B59-EBE93EABC93B}">
      <dgm:prSet/>
      <dgm:spPr/>
      <dgm:t>
        <a:bodyPr/>
        <a:lstStyle/>
        <a:p>
          <a:r>
            <a:rPr lang="en-US" b="0" i="0"/>
            <a:t>Uses </a:t>
          </a:r>
          <a:r>
            <a:rPr lang="en-US" b="1" i="0"/>
            <a:t>pickle</a:t>
          </a:r>
          <a:endParaRPr lang="en-US"/>
        </a:p>
      </dgm:t>
    </dgm:pt>
    <dgm:pt modelId="{8FDCBFC3-ADA6-4EEE-A378-181AA0D6F8B4}" type="parTrans" cxnId="{B6A5D2F4-4690-49EF-B9CF-D634C46C6943}">
      <dgm:prSet/>
      <dgm:spPr/>
      <dgm:t>
        <a:bodyPr/>
        <a:lstStyle/>
        <a:p>
          <a:endParaRPr lang="en-US"/>
        </a:p>
      </dgm:t>
    </dgm:pt>
    <dgm:pt modelId="{61DC7746-CE63-42A5-B70C-0830DD6D3367}" type="sibTrans" cxnId="{B6A5D2F4-4690-49EF-B9CF-D634C46C6943}">
      <dgm:prSet/>
      <dgm:spPr/>
      <dgm:t>
        <a:bodyPr/>
        <a:lstStyle/>
        <a:p>
          <a:endParaRPr lang="en-US"/>
        </a:p>
      </dgm:t>
    </dgm:pt>
    <dgm:pt modelId="{FC43583A-67D8-4A29-A971-6A9B6486DFB6}">
      <dgm:prSet/>
      <dgm:spPr/>
      <dgm:t>
        <a:bodyPr/>
        <a:lstStyle/>
        <a:p>
          <a:r>
            <a:rPr lang="en-US" b="0" i="0"/>
            <a:t>Keys must be </a:t>
          </a:r>
          <a:r>
            <a:rPr lang="en-US" b="0" i="1"/>
            <a:t>strings</a:t>
          </a:r>
          <a:endParaRPr lang="en-US"/>
        </a:p>
      </dgm:t>
    </dgm:pt>
    <dgm:pt modelId="{760E718D-E56E-4975-883B-8888AEBCECAA}" type="parTrans" cxnId="{E3BD9ADF-981E-4C8D-BEBB-F4323C3DDE63}">
      <dgm:prSet/>
      <dgm:spPr/>
      <dgm:t>
        <a:bodyPr/>
        <a:lstStyle/>
        <a:p>
          <a:endParaRPr lang="en-US"/>
        </a:p>
      </dgm:t>
    </dgm:pt>
    <dgm:pt modelId="{9E8CD0E5-8AE1-45A0-92BC-FFEB4B8CC564}" type="sibTrans" cxnId="{E3BD9ADF-981E-4C8D-BEBB-F4323C3DDE63}">
      <dgm:prSet/>
      <dgm:spPr/>
      <dgm:t>
        <a:bodyPr/>
        <a:lstStyle/>
        <a:p>
          <a:endParaRPr lang="en-US"/>
        </a:p>
      </dgm:t>
    </dgm:pt>
    <dgm:pt modelId="{51234747-B444-4773-A3E2-6E8F6166313B}">
      <dgm:prSet/>
      <dgm:spPr/>
      <dgm:t>
        <a:bodyPr/>
        <a:lstStyle/>
        <a:p>
          <a:r>
            <a:rPr lang="en-US" b="0" i="0"/>
            <a:t>Values can be anything </a:t>
          </a:r>
          <a:r>
            <a:rPr lang="en-US" b="1" i="0"/>
            <a:t>pickle</a:t>
          </a:r>
          <a:r>
            <a:rPr lang="en-US" b="0" i="0"/>
            <a:t> can store</a:t>
          </a:r>
          <a:endParaRPr lang="en-US"/>
        </a:p>
      </dgm:t>
    </dgm:pt>
    <dgm:pt modelId="{9DF71D6E-5EE1-4642-A2E0-43E91A2E051F}" type="parTrans" cxnId="{01862AC1-DC10-4443-9B13-73312E6D1B9C}">
      <dgm:prSet/>
      <dgm:spPr/>
      <dgm:t>
        <a:bodyPr/>
        <a:lstStyle/>
        <a:p>
          <a:endParaRPr lang="en-US"/>
        </a:p>
      </dgm:t>
    </dgm:pt>
    <dgm:pt modelId="{13FE80A4-43A1-4501-A71C-6523D152A728}" type="sibTrans" cxnId="{01862AC1-DC10-4443-9B13-73312E6D1B9C}">
      <dgm:prSet/>
      <dgm:spPr/>
      <dgm:t>
        <a:bodyPr/>
        <a:lstStyle/>
        <a:p>
          <a:endParaRPr lang="en-US"/>
        </a:p>
      </dgm:t>
    </dgm:pt>
    <dgm:pt modelId="{4BF1FBFC-7012-4AA1-8A76-A6D939F69603}">
      <dgm:prSet/>
      <dgm:spPr/>
      <dgm:t>
        <a:bodyPr/>
        <a:lstStyle/>
        <a:p>
          <a:r>
            <a:rPr lang="en-US" b="0" i="0"/>
            <a:t>See </a:t>
          </a:r>
          <a:r>
            <a:rPr lang="en-US" b="0" i="1"/>
            <a:t>shelvedb.py</a:t>
          </a:r>
          <a:endParaRPr lang="en-US"/>
        </a:p>
      </dgm:t>
    </dgm:pt>
    <dgm:pt modelId="{3C8EB6BB-CCCD-4F33-8719-DDEED6C7967F}" type="parTrans" cxnId="{3D59071A-C8CF-42AA-95C5-6B2E028FCE21}">
      <dgm:prSet/>
      <dgm:spPr/>
      <dgm:t>
        <a:bodyPr/>
        <a:lstStyle/>
        <a:p>
          <a:endParaRPr lang="en-US"/>
        </a:p>
      </dgm:t>
    </dgm:pt>
    <dgm:pt modelId="{00C86323-799D-423F-8F87-02738533EFC2}" type="sibTrans" cxnId="{3D59071A-C8CF-42AA-95C5-6B2E028FCE21}">
      <dgm:prSet/>
      <dgm:spPr/>
      <dgm:t>
        <a:bodyPr/>
        <a:lstStyle/>
        <a:p>
          <a:endParaRPr lang="en-US"/>
        </a:p>
      </dgm:t>
    </dgm:pt>
    <dgm:pt modelId="{8D377DBD-EED7-400D-9203-3DE27F7EFE4D}" type="pres">
      <dgm:prSet presAssocID="{1A7AF59D-522A-49F6-B853-CF9FC03205BD}" presName="root" presStyleCnt="0">
        <dgm:presLayoutVars>
          <dgm:dir/>
          <dgm:resizeHandles val="exact"/>
        </dgm:presLayoutVars>
      </dgm:prSet>
      <dgm:spPr/>
    </dgm:pt>
    <dgm:pt modelId="{7347BBE8-3278-4457-8B1C-4BD0B395CBFA}" type="pres">
      <dgm:prSet presAssocID="{B70C7A88-325B-4783-8B59-EBE93EABC93B}" presName="compNode" presStyleCnt="0"/>
      <dgm:spPr/>
    </dgm:pt>
    <dgm:pt modelId="{1F9114DD-AB43-48A6-B777-BE10FAD007B7}" type="pres">
      <dgm:prSet presAssocID="{B70C7A88-325B-4783-8B59-EBE93EABC93B}" presName="bgRect" presStyleLbl="bgShp" presStyleIdx="0" presStyleCnt="4"/>
      <dgm:spPr/>
    </dgm:pt>
    <dgm:pt modelId="{BD66E70A-B82E-4AA3-B931-0AE3CA2AFEE5}" type="pres">
      <dgm:prSet presAssocID="{B70C7A88-325B-4783-8B59-EBE93EABC93B}" presName="iconRect" presStyleLbl="node1" presStyleIdx="0" presStyleCnt="4"/>
      <dgm:spPr>
        <a:blipFill>
          <a:blip xmlns:r="http://schemas.openxmlformats.org/officeDocument/2006/relationships" r:embed="rId1">
            <a:alphaModFix amt="65000"/>
          </a:blip>
          <a:srcRect/>
          <a:stretch>
            <a:fillRect/>
          </a:stretch>
        </a:blipFill>
        <a:ln>
          <a:noFill/>
        </a:ln>
      </dgm:spPr>
    </dgm:pt>
    <dgm:pt modelId="{42E8E319-9C6D-468A-BE13-E40ADF89E194}" type="pres">
      <dgm:prSet presAssocID="{B70C7A88-325B-4783-8B59-EBE93EABC93B}" presName="spaceRect" presStyleCnt="0"/>
      <dgm:spPr/>
    </dgm:pt>
    <dgm:pt modelId="{1CEB1F6B-95BC-4C48-B9E4-61474D1C9651}" type="pres">
      <dgm:prSet presAssocID="{B70C7A88-325B-4783-8B59-EBE93EABC93B}" presName="parTx" presStyleLbl="revTx" presStyleIdx="0" presStyleCnt="4">
        <dgm:presLayoutVars>
          <dgm:chMax val="0"/>
          <dgm:chPref val="0"/>
        </dgm:presLayoutVars>
      </dgm:prSet>
      <dgm:spPr/>
    </dgm:pt>
    <dgm:pt modelId="{700E43F1-8CD2-42B0-A58E-290FDEAD2440}" type="pres">
      <dgm:prSet presAssocID="{61DC7746-CE63-42A5-B70C-0830DD6D3367}" presName="sibTrans" presStyleCnt="0"/>
      <dgm:spPr/>
    </dgm:pt>
    <dgm:pt modelId="{2EC3ECB7-EB50-48D9-BC72-9F2283EAEC6A}" type="pres">
      <dgm:prSet presAssocID="{FC43583A-67D8-4A29-A971-6A9B6486DFB6}" presName="compNode" presStyleCnt="0"/>
      <dgm:spPr/>
    </dgm:pt>
    <dgm:pt modelId="{709041C9-F0CA-4E6A-91AC-03453FEECE3D}" type="pres">
      <dgm:prSet presAssocID="{FC43583A-67D8-4A29-A971-6A9B6486DFB6}" presName="bgRect" presStyleLbl="bgShp" presStyleIdx="1" presStyleCnt="4"/>
      <dgm:spPr/>
    </dgm:pt>
    <dgm:pt modelId="{8247B8E1-4086-4D86-B935-14D666F63090}" type="pres">
      <dgm:prSet presAssocID="{FC43583A-67D8-4A29-A971-6A9B6486DFB6}" presName="iconRect" presStyleLbl="nod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6EE026CE-4530-477E-ACDB-5E917B7BCB56}" type="pres">
      <dgm:prSet presAssocID="{FC43583A-67D8-4A29-A971-6A9B6486DFB6}" presName="spaceRect" presStyleCnt="0"/>
      <dgm:spPr/>
    </dgm:pt>
    <dgm:pt modelId="{43190FB5-B50A-4BC0-8174-94382974E29F}" type="pres">
      <dgm:prSet presAssocID="{FC43583A-67D8-4A29-A971-6A9B6486DFB6}" presName="parTx" presStyleLbl="revTx" presStyleIdx="1" presStyleCnt="4">
        <dgm:presLayoutVars>
          <dgm:chMax val="0"/>
          <dgm:chPref val="0"/>
        </dgm:presLayoutVars>
      </dgm:prSet>
      <dgm:spPr/>
    </dgm:pt>
    <dgm:pt modelId="{4ACD1192-46AD-4ED7-AC64-4D5857DF1679}" type="pres">
      <dgm:prSet presAssocID="{9E8CD0E5-8AE1-45A0-92BC-FFEB4B8CC564}" presName="sibTrans" presStyleCnt="0"/>
      <dgm:spPr/>
    </dgm:pt>
    <dgm:pt modelId="{78F35A91-F53F-4C75-B09C-078513C7D51D}" type="pres">
      <dgm:prSet presAssocID="{51234747-B444-4773-A3E2-6E8F6166313B}" presName="compNode" presStyleCnt="0"/>
      <dgm:spPr/>
    </dgm:pt>
    <dgm:pt modelId="{1229A284-5B54-46BE-8EBD-FD8576DC1201}" type="pres">
      <dgm:prSet presAssocID="{51234747-B444-4773-A3E2-6E8F6166313B}" presName="bgRect" presStyleLbl="bgShp" presStyleIdx="2" presStyleCnt="4"/>
      <dgm:spPr/>
    </dgm:pt>
    <dgm:pt modelId="{6EFB96CC-F2EB-45AA-A268-98678291651E}" type="pres">
      <dgm:prSet presAssocID="{51234747-B444-4773-A3E2-6E8F6166313B}" presName="iconRect" presStyleLbl="node1" presStyleIdx="2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C4BCCF8-55BD-445C-A12D-F389E59612E7}" type="pres">
      <dgm:prSet presAssocID="{51234747-B444-4773-A3E2-6E8F6166313B}" presName="spaceRect" presStyleCnt="0"/>
      <dgm:spPr/>
    </dgm:pt>
    <dgm:pt modelId="{2F958DA8-5625-4768-A771-7841051A5F0C}" type="pres">
      <dgm:prSet presAssocID="{51234747-B444-4773-A3E2-6E8F6166313B}" presName="parTx" presStyleLbl="revTx" presStyleIdx="2" presStyleCnt="4">
        <dgm:presLayoutVars>
          <dgm:chMax val="0"/>
          <dgm:chPref val="0"/>
        </dgm:presLayoutVars>
      </dgm:prSet>
      <dgm:spPr/>
    </dgm:pt>
    <dgm:pt modelId="{6AE8CE42-404F-4294-8C85-762860D3E13A}" type="pres">
      <dgm:prSet presAssocID="{13FE80A4-43A1-4501-A71C-6523D152A728}" presName="sibTrans" presStyleCnt="0"/>
      <dgm:spPr/>
    </dgm:pt>
    <dgm:pt modelId="{CDAB5265-C4C4-4A58-8BAA-ADA15393557D}" type="pres">
      <dgm:prSet presAssocID="{4BF1FBFC-7012-4AA1-8A76-A6D939F69603}" presName="compNode" presStyleCnt="0"/>
      <dgm:spPr/>
    </dgm:pt>
    <dgm:pt modelId="{01A08CC5-2512-4D39-B56B-C0AE0C44EE36}" type="pres">
      <dgm:prSet presAssocID="{4BF1FBFC-7012-4AA1-8A76-A6D939F69603}" presName="bgRect" presStyleLbl="bgShp" presStyleIdx="3" presStyleCnt="4"/>
      <dgm:spPr/>
    </dgm:pt>
    <dgm:pt modelId="{CCA65A24-CA5D-4029-BB73-F9F4F11B4A78}" type="pres">
      <dgm:prSet presAssocID="{4BF1FBFC-7012-4AA1-8A76-A6D939F69603}" presName="iconRect" presStyleLbl="node1" presStyleIdx="3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rection"/>
        </a:ext>
      </dgm:extLst>
    </dgm:pt>
    <dgm:pt modelId="{544D6256-E949-4A42-B701-EE2491B76083}" type="pres">
      <dgm:prSet presAssocID="{4BF1FBFC-7012-4AA1-8A76-A6D939F69603}" presName="spaceRect" presStyleCnt="0"/>
      <dgm:spPr/>
    </dgm:pt>
    <dgm:pt modelId="{0DC9D4B1-0AF3-401D-8F69-6608D1EBB5AD}" type="pres">
      <dgm:prSet presAssocID="{4BF1FBFC-7012-4AA1-8A76-A6D939F6960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D59071A-C8CF-42AA-95C5-6B2E028FCE21}" srcId="{1A7AF59D-522A-49F6-B853-CF9FC03205BD}" destId="{4BF1FBFC-7012-4AA1-8A76-A6D939F69603}" srcOrd="3" destOrd="0" parTransId="{3C8EB6BB-CCCD-4F33-8719-DDEED6C7967F}" sibTransId="{00C86323-799D-423F-8F87-02738533EFC2}"/>
    <dgm:cxn modelId="{C896452F-6122-412D-B177-A96D7ACBEE27}" type="presOf" srcId="{B70C7A88-325B-4783-8B59-EBE93EABC93B}" destId="{1CEB1F6B-95BC-4C48-B9E4-61474D1C9651}" srcOrd="0" destOrd="0" presId="urn:microsoft.com/office/officeart/2018/2/layout/IconVerticalSolidList"/>
    <dgm:cxn modelId="{7C450633-6DA9-48AD-848D-E3DF87F89C05}" type="presOf" srcId="{51234747-B444-4773-A3E2-6E8F6166313B}" destId="{2F958DA8-5625-4768-A771-7841051A5F0C}" srcOrd="0" destOrd="0" presId="urn:microsoft.com/office/officeart/2018/2/layout/IconVerticalSolidList"/>
    <dgm:cxn modelId="{B0C5D236-BE59-46E1-BD42-9BB6C2189F37}" type="presOf" srcId="{4BF1FBFC-7012-4AA1-8A76-A6D939F69603}" destId="{0DC9D4B1-0AF3-401D-8F69-6608D1EBB5AD}" srcOrd="0" destOrd="0" presId="urn:microsoft.com/office/officeart/2018/2/layout/IconVerticalSolidList"/>
    <dgm:cxn modelId="{01862AC1-DC10-4443-9B13-73312E6D1B9C}" srcId="{1A7AF59D-522A-49F6-B853-CF9FC03205BD}" destId="{51234747-B444-4773-A3E2-6E8F6166313B}" srcOrd="2" destOrd="0" parTransId="{9DF71D6E-5EE1-4642-A2E0-43E91A2E051F}" sibTransId="{13FE80A4-43A1-4501-A71C-6523D152A728}"/>
    <dgm:cxn modelId="{E3BD9ADF-981E-4C8D-BEBB-F4323C3DDE63}" srcId="{1A7AF59D-522A-49F6-B853-CF9FC03205BD}" destId="{FC43583A-67D8-4A29-A971-6A9B6486DFB6}" srcOrd="1" destOrd="0" parTransId="{760E718D-E56E-4975-883B-8888AEBCECAA}" sibTransId="{9E8CD0E5-8AE1-45A0-92BC-FFEB4B8CC564}"/>
    <dgm:cxn modelId="{FBFB3BED-710A-4859-9CA4-CDBDF3147BB6}" type="presOf" srcId="{1A7AF59D-522A-49F6-B853-CF9FC03205BD}" destId="{8D377DBD-EED7-400D-9203-3DE27F7EFE4D}" srcOrd="0" destOrd="0" presId="urn:microsoft.com/office/officeart/2018/2/layout/IconVerticalSolidList"/>
    <dgm:cxn modelId="{0A8533F1-4A68-4FE6-80FE-660071BE8A8F}" type="presOf" srcId="{FC43583A-67D8-4A29-A971-6A9B6486DFB6}" destId="{43190FB5-B50A-4BC0-8174-94382974E29F}" srcOrd="0" destOrd="0" presId="urn:microsoft.com/office/officeart/2018/2/layout/IconVerticalSolidList"/>
    <dgm:cxn modelId="{B6A5D2F4-4690-49EF-B9CF-D634C46C6943}" srcId="{1A7AF59D-522A-49F6-B853-CF9FC03205BD}" destId="{B70C7A88-325B-4783-8B59-EBE93EABC93B}" srcOrd="0" destOrd="0" parTransId="{8FDCBFC3-ADA6-4EEE-A378-181AA0D6F8B4}" sibTransId="{61DC7746-CE63-42A5-B70C-0830DD6D3367}"/>
    <dgm:cxn modelId="{058EACF4-9927-494E-9EA0-3C95BB1E49F4}" type="presParOf" srcId="{8D377DBD-EED7-400D-9203-3DE27F7EFE4D}" destId="{7347BBE8-3278-4457-8B1C-4BD0B395CBFA}" srcOrd="0" destOrd="0" presId="urn:microsoft.com/office/officeart/2018/2/layout/IconVerticalSolidList"/>
    <dgm:cxn modelId="{C0F6C2E3-71C1-482C-9741-C73F5E6E25C6}" type="presParOf" srcId="{7347BBE8-3278-4457-8B1C-4BD0B395CBFA}" destId="{1F9114DD-AB43-48A6-B777-BE10FAD007B7}" srcOrd="0" destOrd="0" presId="urn:microsoft.com/office/officeart/2018/2/layout/IconVerticalSolidList"/>
    <dgm:cxn modelId="{227BD16A-3BD1-4031-AEA9-25B272070F9C}" type="presParOf" srcId="{7347BBE8-3278-4457-8B1C-4BD0B395CBFA}" destId="{BD66E70A-B82E-4AA3-B931-0AE3CA2AFEE5}" srcOrd="1" destOrd="0" presId="urn:microsoft.com/office/officeart/2018/2/layout/IconVerticalSolidList"/>
    <dgm:cxn modelId="{22DFCEFB-E6C1-4439-A318-24CF63831D68}" type="presParOf" srcId="{7347BBE8-3278-4457-8B1C-4BD0B395CBFA}" destId="{42E8E319-9C6D-468A-BE13-E40ADF89E194}" srcOrd="2" destOrd="0" presId="urn:microsoft.com/office/officeart/2018/2/layout/IconVerticalSolidList"/>
    <dgm:cxn modelId="{C24C1E2E-3B9D-41CC-A35E-4FEFC0F6D7CA}" type="presParOf" srcId="{7347BBE8-3278-4457-8B1C-4BD0B395CBFA}" destId="{1CEB1F6B-95BC-4C48-B9E4-61474D1C9651}" srcOrd="3" destOrd="0" presId="urn:microsoft.com/office/officeart/2018/2/layout/IconVerticalSolidList"/>
    <dgm:cxn modelId="{666ED33F-2CBA-4D5B-9DC5-2FEF0B7C4B0B}" type="presParOf" srcId="{8D377DBD-EED7-400D-9203-3DE27F7EFE4D}" destId="{700E43F1-8CD2-42B0-A58E-290FDEAD2440}" srcOrd="1" destOrd="0" presId="urn:microsoft.com/office/officeart/2018/2/layout/IconVerticalSolidList"/>
    <dgm:cxn modelId="{D38104F7-B5C9-4BF9-8A0A-325E3AF085CC}" type="presParOf" srcId="{8D377DBD-EED7-400D-9203-3DE27F7EFE4D}" destId="{2EC3ECB7-EB50-48D9-BC72-9F2283EAEC6A}" srcOrd="2" destOrd="0" presId="urn:microsoft.com/office/officeart/2018/2/layout/IconVerticalSolidList"/>
    <dgm:cxn modelId="{5E813C84-0EA6-4632-8C57-3D4990DBB166}" type="presParOf" srcId="{2EC3ECB7-EB50-48D9-BC72-9F2283EAEC6A}" destId="{709041C9-F0CA-4E6A-91AC-03453FEECE3D}" srcOrd="0" destOrd="0" presId="urn:microsoft.com/office/officeart/2018/2/layout/IconVerticalSolidList"/>
    <dgm:cxn modelId="{D5C92743-E7A8-4A03-88F2-78A1382EA626}" type="presParOf" srcId="{2EC3ECB7-EB50-48D9-BC72-9F2283EAEC6A}" destId="{8247B8E1-4086-4D86-B935-14D666F63090}" srcOrd="1" destOrd="0" presId="urn:microsoft.com/office/officeart/2018/2/layout/IconVerticalSolidList"/>
    <dgm:cxn modelId="{C8CF1590-8F87-47AC-AC56-53CF6DBFFFCD}" type="presParOf" srcId="{2EC3ECB7-EB50-48D9-BC72-9F2283EAEC6A}" destId="{6EE026CE-4530-477E-ACDB-5E917B7BCB56}" srcOrd="2" destOrd="0" presId="urn:microsoft.com/office/officeart/2018/2/layout/IconVerticalSolidList"/>
    <dgm:cxn modelId="{93B07C33-3B2A-486A-A5C0-9C0D05B7E43D}" type="presParOf" srcId="{2EC3ECB7-EB50-48D9-BC72-9F2283EAEC6A}" destId="{43190FB5-B50A-4BC0-8174-94382974E29F}" srcOrd="3" destOrd="0" presId="urn:microsoft.com/office/officeart/2018/2/layout/IconVerticalSolidList"/>
    <dgm:cxn modelId="{B037AF3C-EB02-47B6-9436-886A44FC2473}" type="presParOf" srcId="{8D377DBD-EED7-400D-9203-3DE27F7EFE4D}" destId="{4ACD1192-46AD-4ED7-AC64-4D5857DF1679}" srcOrd="3" destOrd="0" presId="urn:microsoft.com/office/officeart/2018/2/layout/IconVerticalSolidList"/>
    <dgm:cxn modelId="{65081924-EC42-41C7-A786-E3DEF8FB3C2F}" type="presParOf" srcId="{8D377DBD-EED7-400D-9203-3DE27F7EFE4D}" destId="{78F35A91-F53F-4C75-B09C-078513C7D51D}" srcOrd="4" destOrd="0" presId="urn:microsoft.com/office/officeart/2018/2/layout/IconVerticalSolidList"/>
    <dgm:cxn modelId="{7207DFB5-DF9A-415B-B6DB-58FAC06D4F5E}" type="presParOf" srcId="{78F35A91-F53F-4C75-B09C-078513C7D51D}" destId="{1229A284-5B54-46BE-8EBD-FD8576DC1201}" srcOrd="0" destOrd="0" presId="urn:microsoft.com/office/officeart/2018/2/layout/IconVerticalSolidList"/>
    <dgm:cxn modelId="{5D4FAAD6-314C-487E-BD55-6F93B44988C6}" type="presParOf" srcId="{78F35A91-F53F-4C75-B09C-078513C7D51D}" destId="{6EFB96CC-F2EB-45AA-A268-98678291651E}" srcOrd="1" destOrd="0" presId="urn:microsoft.com/office/officeart/2018/2/layout/IconVerticalSolidList"/>
    <dgm:cxn modelId="{290C5DEC-B9A0-46B5-B2BE-E6F0EB502117}" type="presParOf" srcId="{78F35A91-F53F-4C75-B09C-078513C7D51D}" destId="{EC4BCCF8-55BD-445C-A12D-F389E59612E7}" srcOrd="2" destOrd="0" presId="urn:microsoft.com/office/officeart/2018/2/layout/IconVerticalSolidList"/>
    <dgm:cxn modelId="{BBEC446A-44A4-4700-8A99-E3D84DF7E1B1}" type="presParOf" srcId="{78F35A91-F53F-4C75-B09C-078513C7D51D}" destId="{2F958DA8-5625-4768-A771-7841051A5F0C}" srcOrd="3" destOrd="0" presId="urn:microsoft.com/office/officeart/2018/2/layout/IconVerticalSolidList"/>
    <dgm:cxn modelId="{6F68DF77-0CE9-4507-9857-4A18757CD13A}" type="presParOf" srcId="{8D377DBD-EED7-400D-9203-3DE27F7EFE4D}" destId="{6AE8CE42-404F-4294-8C85-762860D3E13A}" srcOrd="5" destOrd="0" presId="urn:microsoft.com/office/officeart/2018/2/layout/IconVerticalSolidList"/>
    <dgm:cxn modelId="{88D2E2D2-A313-4F99-9400-0A3A108390F6}" type="presParOf" srcId="{8D377DBD-EED7-400D-9203-3DE27F7EFE4D}" destId="{CDAB5265-C4C4-4A58-8BAA-ADA15393557D}" srcOrd="6" destOrd="0" presId="urn:microsoft.com/office/officeart/2018/2/layout/IconVerticalSolidList"/>
    <dgm:cxn modelId="{3C24DBDB-2CD3-4528-9845-B23778064B2A}" type="presParOf" srcId="{CDAB5265-C4C4-4A58-8BAA-ADA15393557D}" destId="{01A08CC5-2512-4D39-B56B-C0AE0C44EE36}" srcOrd="0" destOrd="0" presId="urn:microsoft.com/office/officeart/2018/2/layout/IconVerticalSolidList"/>
    <dgm:cxn modelId="{546399CD-D254-4A88-9422-AC6805EE3877}" type="presParOf" srcId="{CDAB5265-C4C4-4A58-8BAA-ADA15393557D}" destId="{CCA65A24-CA5D-4029-BB73-F9F4F11B4A78}" srcOrd="1" destOrd="0" presId="urn:microsoft.com/office/officeart/2018/2/layout/IconVerticalSolidList"/>
    <dgm:cxn modelId="{F90FA096-5527-42FE-9F3E-E43E6DB14A2B}" type="presParOf" srcId="{CDAB5265-C4C4-4A58-8BAA-ADA15393557D}" destId="{544D6256-E949-4A42-B701-EE2491B76083}" srcOrd="2" destOrd="0" presId="urn:microsoft.com/office/officeart/2018/2/layout/IconVerticalSolidList"/>
    <dgm:cxn modelId="{87087378-7587-48EA-86B0-DCB511C33899}" type="presParOf" srcId="{CDAB5265-C4C4-4A58-8BAA-ADA15393557D}" destId="{0DC9D4B1-0AF3-401D-8F69-6608D1EBB5A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DA416D-E468-8E4D-B7B0-647AB7DEC574}">
      <dsp:nvSpPr>
        <dsp:cNvPr id="0" name=""/>
        <dsp:cNvSpPr/>
      </dsp:nvSpPr>
      <dsp:spPr>
        <a:xfrm>
          <a:off x="0" y="3166653"/>
          <a:ext cx="6391275" cy="20776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The challenge is to totally reconstitute an object in memory from the saved data</a:t>
          </a:r>
          <a:endParaRPr lang="en-US" sz="2400" kern="1200"/>
        </a:p>
      </dsp:txBody>
      <dsp:txXfrm>
        <a:off x="0" y="3166653"/>
        <a:ext cx="6391275" cy="1121940"/>
      </dsp:txXfrm>
    </dsp:sp>
    <dsp:sp modelId="{FFC2C78F-5C46-8C4B-8C6F-33BDD737C390}">
      <dsp:nvSpPr>
        <dsp:cNvPr id="0" name=""/>
        <dsp:cNvSpPr/>
      </dsp:nvSpPr>
      <dsp:spPr>
        <a:xfrm>
          <a:off x="0" y="4247040"/>
          <a:ext cx="3195637" cy="95572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the “object serialization” problem</a:t>
          </a:r>
          <a:endParaRPr lang="en-US" sz="1800" kern="1200"/>
        </a:p>
      </dsp:txBody>
      <dsp:txXfrm>
        <a:off x="0" y="4247040"/>
        <a:ext cx="3195637" cy="955727"/>
      </dsp:txXfrm>
    </dsp:sp>
    <dsp:sp modelId="{596F2056-0EF4-CD46-B225-D101DA66476C}">
      <dsp:nvSpPr>
        <dsp:cNvPr id="0" name=""/>
        <dsp:cNvSpPr/>
      </dsp:nvSpPr>
      <dsp:spPr>
        <a:xfrm>
          <a:off x="3195637" y="4247040"/>
          <a:ext cx="3195637" cy="955727"/>
        </a:xfrm>
        <a:prstGeom prst="rect">
          <a:avLst/>
        </a:prstGeom>
        <a:solidFill>
          <a:schemeClr val="accent2">
            <a:tint val="40000"/>
            <a:alpha val="90000"/>
            <a:hueOff val="407442"/>
            <a:satOff val="-1178"/>
            <a:lumOff val="-25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407442"/>
              <a:satOff val="-1178"/>
              <a:lumOff val="-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“serialize” == “flatten out” in such a way that internal structure is preserved</a:t>
          </a:r>
          <a:endParaRPr lang="en-US" sz="1800" kern="1200"/>
        </a:p>
      </dsp:txBody>
      <dsp:txXfrm>
        <a:off x="3195637" y="4247040"/>
        <a:ext cx="3195637" cy="955727"/>
      </dsp:txXfrm>
    </dsp:sp>
    <dsp:sp modelId="{D69149EC-1F04-8C4D-9083-68598896A21B}">
      <dsp:nvSpPr>
        <dsp:cNvPr id="0" name=""/>
        <dsp:cNvSpPr/>
      </dsp:nvSpPr>
      <dsp:spPr>
        <a:xfrm rot="10800000">
          <a:off x="0" y="2365"/>
          <a:ext cx="6391275" cy="3195452"/>
        </a:xfrm>
        <a:prstGeom prst="upArrowCallout">
          <a:avLst/>
        </a:prstGeom>
        <a:solidFill>
          <a:schemeClr val="accent2">
            <a:hueOff val="1354814"/>
            <a:satOff val="-6632"/>
            <a:lumOff val="372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Object data can be stored for future use:</a:t>
          </a:r>
          <a:endParaRPr lang="en-US" sz="2400" kern="1200" dirty="0"/>
        </a:p>
      </dsp:txBody>
      <dsp:txXfrm rot="-10800000">
        <a:off x="0" y="2365"/>
        <a:ext cx="6391275" cy="1121603"/>
      </dsp:txXfrm>
    </dsp:sp>
    <dsp:sp modelId="{C82311FC-92D9-F148-9183-2F8FB7A98627}">
      <dsp:nvSpPr>
        <dsp:cNvPr id="0" name=""/>
        <dsp:cNvSpPr/>
      </dsp:nvSpPr>
      <dsp:spPr>
        <a:xfrm>
          <a:off x="3120" y="1123969"/>
          <a:ext cx="2128344" cy="955440"/>
        </a:xfrm>
        <a:prstGeom prst="rect">
          <a:avLst/>
        </a:prstGeom>
        <a:solidFill>
          <a:schemeClr val="accent2">
            <a:tint val="40000"/>
            <a:alpha val="90000"/>
            <a:hueOff val="814885"/>
            <a:satOff val="-2356"/>
            <a:lumOff val="-5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814885"/>
              <a:satOff val="-2356"/>
              <a:lumOff val="-5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in text files</a:t>
          </a:r>
          <a:endParaRPr lang="en-US" sz="1800" kern="1200"/>
        </a:p>
      </dsp:txBody>
      <dsp:txXfrm>
        <a:off x="3120" y="1123969"/>
        <a:ext cx="2128344" cy="955440"/>
      </dsp:txXfrm>
    </dsp:sp>
    <dsp:sp modelId="{7A17AC67-EB91-9B4E-B476-4A56AA6959EA}">
      <dsp:nvSpPr>
        <dsp:cNvPr id="0" name=""/>
        <dsp:cNvSpPr/>
      </dsp:nvSpPr>
      <dsp:spPr>
        <a:xfrm>
          <a:off x="2131465" y="1123969"/>
          <a:ext cx="2128344" cy="955440"/>
        </a:xfrm>
        <a:prstGeom prst="rect">
          <a:avLst/>
        </a:prstGeom>
        <a:solidFill>
          <a:schemeClr val="accent2">
            <a:tint val="40000"/>
            <a:alpha val="90000"/>
            <a:hueOff val="1222327"/>
            <a:satOff val="-3535"/>
            <a:lumOff val="-75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1222327"/>
              <a:satOff val="-3535"/>
              <a:lumOff val="-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in binary files</a:t>
          </a:r>
          <a:endParaRPr lang="en-US" sz="1800" kern="1200"/>
        </a:p>
      </dsp:txBody>
      <dsp:txXfrm>
        <a:off x="2131465" y="1123969"/>
        <a:ext cx="2128344" cy="955440"/>
      </dsp:txXfrm>
    </dsp:sp>
    <dsp:sp modelId="{0021C802-6B0B-0E4D-94C8-3BD0F6418675}">
      <dsp:nvSpPr>
        <dsp:cNvPr id="0" name=""/>
        <dsp:cNvSpPr/>
      </dsp:nvSpPr>
      <dsp:spPr>
        <a:xfrm>
          <a:off x="4259809" y="1123969"/>
          <a:ext cx="2128344" cy="955440"/>
        </a:xfrm>
        <a:prstGeom prst="rect">
          <a:avLst/>
        </a:prstGeom>
        <a:solidFill>
          <a:schemeClr val="accent2">
            <a:tint val="40000"/>
            <a:alpha val="90000"/>
            <a:hueOff val="1629769"/>
            <a:satOff val="-4713"/>
            <a:lumOff val="-10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1629769"/>
              <a:satOff val="-4713"/>
              <a:lumOff val="-1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in databases</a:t>
          </a:r>
          <a:endParaRPr lang="en-US" sz="1800" kern="1200"/>
        </a:p>
      </dsp:txBody>
      <dsp:txXfrm>
        <a:off x="4259809" y="1123969"/>
        <a:ext cx="2128344" cy="9554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675E84-579C-45E1-976A-E89EFA719079}">
      <dsp:nvSpPr>
        <dsp:cNvPr id="0" name=""/>
        <dsp:cNvSpPr/>
      </dsp:nvSpPr>
      <dsp:spPr>
        <a:xfrm>
          <a:off x="0" y="4098"/>
          <a:ext cx="6391275" cy="8730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EE6263-EE75-4D4D-97C2-6A6A432D27B8}">
      <dsp:nvSpPr>
        <dsp:cNvPr id="0" name=""/>
        <dsp:cNvSpPr/>
      </dsp:nvSpPr>
      <dsp:spPr>
        <a:xfrm>
          <a:off x="264107" y="200542"/>
          <a:ext cx="480194" cy="4801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01909-7227-424C-9064-4FCE1DFCB4C2}">
      <dsp:nvSpPr>
        <dsp:cNvPr id="0" name=""/>
        <dsp:cNvSpPr/>
      </dsp:nvSpPr>
      <dsp:spPr>
        <a:xfrm>
          <a:off x="1008409" y="4098"/>
          <a:ext cx="2876073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“YAML </a:t>
          </a:r>
          <a:r>
            <a:rPr lang="en-US" sz="1900" kern="1200" dirty="0" err="1"/>
            <a:t>Ain’t</a:t>
          </a:r>
          <a:r>
            <a:rPr lang="en-US" sz="1900" kern="1200" dirty="0"/>
            <a:t> a Markup Language”</a:t>
          </a:r>
        </a:p>
      </dsp:txBody>
      <dsp:txXfrm>
        <a:off x="1008409" y="4098"/>
        <a:ext cx="2876073" cy="873081"/>
      </dsp:txXfrm>
    </dsp:sp>
    <dsp:sp modelId="{D272455D-D698-4313-BFF1-BE73130841F6}">
      <dsp:nvSpPr>
        <dsp:cNvPr id="0" name=""/>
        <dsp:cNvSpPr/>
      </dsp:nvSpPr>
      <dsp:spPr>
        <a:xfrm>
          <a:off x="3884482" y="4098"/>
          <a:ext cx="2506792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 third-party module</a:t>
          </a:r>
        </a:p>
      </dsp:txBody>
      <dsp:txXfrm>
        <a:off x="3884482" y="4098"/>
        <a:ext cx="2506792" cy="873081"/>
      </dsp:txXfrm>
    </dsp:sp>
    <dsp:sp modelId="{1B676D36-7B94-4A71-A81C-FCB276911D03}">
      <dsp:nvSpPr>
        <dsp:cNvPr id="0" name=""/>
        <dsp:cNvSpPr/>
      </dsp:nvSpPr>
      <dsp:spPr>
        <a:xfrm>
          <a:off x="0" y="1095450"/>
          <a:ext cx="6391275" cy="8730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A3E8DF-A9AD-4282-9AD8-64B02C26C246}">
      <dsp:nvSpPr>
        <dsp:cNvPr id="0" name=""/>
        <dsp:cNvSpPr/>
      </dsp:nvSpPr>
      <dsp:spPr>
        <a:xfrm>
          <a:off x="264107" y="1291894"/>
          <a:ext cx="480194" cy="4801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C9DA90-1CE7-4472-8A5B-A6C9DC1938A0}">
      <dsp:nvSpPr>
        <dsp:cNvPr id="0" name=""/>
        <dsp:cNvSpPr/>
      </dsp:nvSpPr>
      <dsp:spPr>
        <a:xfrm>
          <a:off x="1008409" y="1095450"/>
          <a:ext cx="5382865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Superset of JSON</a:t>
          </a:r>
        </a:p>
      </dsp:txBody>
      <dsp:txXfrm>
        <a:off x="1008409" y="1095450"/>
        <a:ext cx="5382865" cy="873081"/>
      </dsp:txXfrm>
    </dsp:sp>
    <dsp:sp modelId="{525B044F-0076-4F69-998D-93A170C6F8D0}">
      <dsp:nvSpPr>
        <dsp:cNvPr id="0" name=""/>
        <dsp:cNvSpPr/>
      </dsp:nvSpPr>
      <dsp:spPr>
        <a:xfrm>
          <a:off x="0" y="2186802"/>
          <a:ext cx="6391275" cy="8730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468BC8-3294-40E3-8B31-88CA5457CA3A}">
      <dsp:nvSpPr>
        <dsp:cNvPr id="0" name=""/>
        <dsp:cNvSpPr/>
      </dsp:nvSpPr>
      <dsp:spPr>
        <a:xfrm>
          <a:off x="264107" y="2383246"/>
          <a:ext cx="480194" cy="4801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841992-B4A6-4505-AE6A-6F79B2EE60DE}">
      <dsp:nvSpPr>
        <dsp:cNvPr id="0" name=""/>
        <dsp:cNvSpPr/>
      </dsp:nvSpPr>
      <dsp:spPr>
        <a:xfrm>
          <a:off x="1008409" y="2186802"/>
          <a:ext cx="5382865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Allows a more readable syntax</a:t>
          </a:r>
        </a:p>
      </dsp:txBody>
      <dsp:txXfrm>
        <a:off x="1008409" y="2186802"/>
        <a:ext cx="5382865" cy="873081"/>
      </dsp:txXfrm>
    </dsp:sp>
    <dsp:sp modelId="{FFEF2079-6660-4A43-8E17-1EA89B5258A6}">
      <dsp:nvSpPr>
        <dsp:cNvPr id="0" name=""/>
        <dsp:cNvSpPr/>
      </dsp:nvSpPr>
      <dsp:spPr>
        <a:xfrm>
          <a:off x="0" y="3278154"/>
          <a:ext cx="6391275" cy="8730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4E6013-2636-4538-BB6C-262F4CBAD6A6}">
      <dsp:nvSpPr>
        <dsp:cNvPr id="0" name=""/>
        <dsp:cNvSpPr/>
      </dsp:nvSpPr>
      <dsp:spPr>
        <a:xfrm>
          <a:off x="264107" y="3474597"/>
          <a:ext cx="480194" cy="48019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17B657-6E87-44BA-BA49-3E820DDB602D}">
      <dsp:nvSpPr>
        <dsp:cNvPr id="0" name=""/>
        <dsp:cNvSpPr/>
      </dsp:nvSpPr>
      <dsp:spPr>
        <a:xfrm>
          <a:off x="1008409" y="3278154"/>
          <a:ext cx="2876073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To install:</a:t>
          </a:r>
        </a:p>
      </dsp:txBody>
      <dsp:txXfrm>
        <a:off x="1008409" y="3278154"/>
        <a:ext cx="2876073" cy="873081"/>
      </dsp:txXfrm>
    </dsp:sp>
    <dsp:sp modelId="{72D284C4-8654-4B89-B573-71FEABC7A982}">
      <dsp:nvSpPr>
        <dsp:cNvPr id="0" name=""/>
        <dsp:cNvSpPr/>
      </dsp:nvSpPr>
      <dsp:spPr>
        <a:xfrm>
          <a:off x="3884482" y="3278154"/>
          <a:ext cx="2506792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$ pip3 install pyyaml</a:t>
          </a:r>
          <a:endParaRPr lang="en-US" sz="1800" kern="1200"/>
        </a:p>
      </dsp:txBody>
      <dsp:txXfrm>
        <a:off x="3884482" y="3278154"/>
        <a:ext cx="2506792" cy="873081"/>
      </dsp:txXfrm>
    </dsp:sp>
    <dsp:sp modelId="{69F2674E-8098-4E16-8A65-8DD4EFEE3629}">
      <dsp:nvSpPr>
        <dsp:cNvPr id="0" name=""/>
        <dsp:cNvSpPr/>
      </dsp:nvSpPr>
      <dsp:spPr>
        <a:xfrm>
          <a:off x="0" y="4369506"/>
          <a:ext cx="6391275" cy="8730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03D740-B2A6-4AA0-A33B-907B3972D937}">
      <dsp:nvSpPr>
        <dsp:cNvPr id="0" name=""/>
        <dsp:cNvSpPr/>
      </dsp:nvSpPr>
      <dsp:spPr>
        <a:xfrm>
          <a:off x="264107" y="4565949"/>
          <a:ext cx="480194" cy="48019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CEB406-2895-4D8F-B8ED-FEFE1D200BCB}">
      <dsp:nvSpPr>
        <dsp:cNvPr id="0" name=""/>
        <dsp:cNvSpPr/>
      </dsp:nvSpPr>
      <dsp:spPr>
        <a:xfrm>
          <a:off x="1008409" y="4369506"/>
          <a:ext cx="2876073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Functions:</a:t>
          </a:r>
        </a:p>
      </dsp:txBody>
      <dsp:txXfrm>
        <a:off x="1008409" y="4369506"/>
        <a:ext cx="2876073" cy="873081"/>
      </dsp:txXfrm>
    </dsp:sp>
    <dsp:sp modelId="{54548FB1-5C43-44AC-A39C-3474CD799538}">
      <dsp:nvSpPr>
        <dsp:cNvPr id="0" name=""/>
        <dsp:cNvSpPr/>
      </dsp:nvSpPr>
      <dsp:spPr>
        <a:xfrm>
          <a:off x="3884482" y="4369506"/>
          <a:ext cx="2506792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load</a:t>
          </a:r>
          <a:r>
            <a:rPr lang="en-US" sz="1800" kern="1200"/>
            <a:t>, </a:t>
          </a:r>
          <a:r>
            <a:rPr lang="en-US" sz="1800" b="1" kern="1200"/>
            <a:t>load</a:t>
          </a:r>
          <a:r>
            <a:rPr lang="en-US" sz="1800" kern="1200"/>
            <a:t>_</a:t>
          </a:r>
          <a:r>
            <a:rPr lang="en-US" sz="1800" b="1" kern="1200"/>
            <a:t>all</a:t>
          </a:r>
          <a:r>
            <a:rPr lang="en-US" sz="1800" kern="1200"/>
            <a:t>, </a:t>
          </a:r>
          <a:r>
            <a:rPr lang="en-US" sz="1800" b="1" kern="1200"/>
            <a:t>dump</a:t>
          </a:r>
          <a:r>
            <a:rPr lang="en-US" sz="1800" kern="1200"/>
            <a:t>, </a:t>
          </a:r>
          <a:r>
            <a:rPr lang="en-US" sz="1800" b="1" kern="1200"/>
            <a:t>dump</a:t>
          </a:r>
          <a:r>
            <a:rPr lang="en-US" sz="1800" kern="1200"/>
            <a:t>_</a:t>
          </a:r>
          <a:r>
            <a:rPr lang="en-US" sz="1800" b="1" kern="1200"/>
            <a:t>all</a:t>
          </a:r>
          <a:endParaRPr lang="en-US" sz="1800" kern="1200"/>
        </a:p>
      </dsp:txBody>
      <dsp:txXfrm>
        <a:off x="3884482" y="4369506"/>
        <a:ext cx="2506792" cy="8730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D0F862-C13E-428D-8D52-05E3EDBEE6D8}">
      <dsp:nvSpPr>
        <dsp:cNvPr id="0" name=""/>
        <dsp:cNvSpPr/>
      </dsp:nvSpPr>
      <dsp:spPr>
        <a:xfrm>
          <a:off x="0" y="1417"/>
          <a:ext cx="8825659" cy="71862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4228BE-4112-46A3-9538-DF8C87314DD1}">
      <dsp:nvSpPr>
        <dsp:cNvPr id="0" name=""/>
        <dsp:cNvSpPr/>
      </dsp:nvSpPr>
      <dsp:spPr>
        <a:xfrm>
          <a:off x="217383" y="163108"/>
          <a:ext cx="395243" cy="3952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71CEB2-B239-43AA-AD6A-978D0FCDFCF3}">
      <dsp:nvSpPr>
        <dsp:cNvPr id="0" name=""/>
        <dsp:cNvSpPr/>
      </dsp:nvSpPr>
      <dsp:spPr>
        <a:xfrm>
          <a:off x="830010" y="1417"/>
          <a:ext cx="3971546" cy="7186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054" tIns="76054" rIns="76054" bIns="7605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SQLite comes with Python</a:t>
          </a:r>
          <a:endParaRPr lang="en-US" sz="1800" kern="1200"/>
        </a:p>
      </dsp:txBody>
      <dsp:txXfrm>
        <a:off x="830010" y="1417"/>
        <a:ext cx="3971546" cy="718624"/>
      </dsp:txXfrm>
    </dsp:sp>
    <dsp:sp modelId="{36F830DD-B5CC-4B20-9EED-7D2686411A79}">
      <dsp:nvSpPr>
        <dsp:cNvPr id="0" name=""/>
        <dsp:cNvSpPr/>
      </dsp:nvSpPr>
      <dsp:spPr>
        <a:xfrm>
          <a:off x="4801557" y="1417"/>
          <a:ext cx="4024101" cy="7186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054" tIns="76054" rIns="76054" bIns="76054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keeps an entire database in a single file (or in memory!)</a:t>
          </a:r>
          <a:endParaRPr lang="en-US" sz="1300" kern="1200"/>
        </a:p>
      </dsp:txBody>
      <dsp:txXfrm>
        <a:off x="4801557" y="1417"/>
        <a:ext cx="4024101" cy="718624"/>
      </dsp:txXfrm>
    </dsp:sp>
    <dsp:sp modelId="{B5611C2E-BDD0-40F5-93F7-0B98528EA0CF}">
      <dsp:nvSpPr>
        <dsp:cNvPr id="0" name=""/>
        <dsp:cNvSpPr/>
      </dsp:nvSpPr>
      <dsp:spPr>
        <a:xfrm>
          <a:off x="0" y="899697"/>
          <a:ext cx="8825659" cy="71862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072DA9-567A-4F90-9BF8-2B7230E07AAC}">
      <dsp:nvSpPr>
        <dsp:cNvPr id="0" name=""/>
        <dsp:cNvSpPr/>
      </dsp:nvSpPr>
      <dsp:spPr>
        <a:xfrm>
          <a:off x="217383" y="1061388"/>
          <a:ext cx="395243" cy="3952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94A8E5-F88A-4417-B0B3-E79E35747552}">
      <dsp:nvSpPr>
        <dsp:cNvPr id="0" name=""/>
        <dsp:cNvSpPr/>
      </dsp:nvSpPr>
      <dsp:spPr>
        <a:xfrm>
          <a:off x="830010" y="899697"/>
          <a:ext cx="7995648" cy="7186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054" tIns="76054" rIns="76054" bIns="7605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For other RDBMS’s, you need to download drivers</a:t>
          </a:r>
          <a:endParaRPr lang="en-US" sz="1800" kern="1200"/>
        </a:p>
      </dsp:txBody>
      <dsp:txXfrm>
        <a:off x="830010" y="899697"/>
        <a:ext cx="7995648" cy="718624"/>
      </dsp:txXfrm>
    </dsp:sp>
    <dsp:sp modelId="{CF478DFC-5636-4988-B3E5-F9B36BE3EC07}">
      <dsp:nvSpPr>
        <dsp:cNvPr id="0" name=""/>
        <dsp:cNvSpPr/>
      </dsp:nvSpPr>
      <dsp:spPr>
        <a:xfrm>
          <a:off x="0" y="1797978"/>
          <a:ext cx="8825659" cy="71862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D1FED0-84B3-4692-BAB7-320E66B6BB10}">
      <dsp:nvSpPr>
        <dsp:cNvPr id="0" name=""/>
        <dsp:cNvSpPr/>
      </dsp:nvSpPr>
      <dsp:spPr>
        <a:xfrm>
          <a:off x="217383" y="1959668"/>
          <a:ext cx="395243" cy="3952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CB3A29-E037-4BD3-9E60-33D88C477214}">
      <dsp:nvSpPr>
        <dsp:cNvPr id="0" name=""/>
        <dsp:cNvSpPr/>
      </dsp:nvSpPr>
      <dsp:spPr>
        <a:xfrm>
          <a:off x="830010" y="1797978"/>
          <a:ext cx="7995648" cy="7186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054" tIns="76054" rIns="76054" bIns="7605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We will use a simple subset of SQL</a:t>
          </a:r>
          <a:endParaRPr lang="en-US" sz="1800" kern="1200"/>
        </a:p>
      </dsp:txBody>
      <dsp:txXfrm>
        <a:off x="830010" y="1797978"/>
        <a:ext cx="7995648" cy="718624"/>
      </dsp:txXfrm>
    </dsp:sp>
    <dsp:sp modelId="{683FC062-45B4-4EDA-A11F-8BB8B7F58CAA}">
      <dsp:nvSpPr>
        <dsp:cNvPr id="0" name=""/>
        <dsp:cNvSpPr/>
      </dsp:nvSpPr>
      <dsp:spPr>
        <a:xfrm>
          <a:off x="0" y="2696258"/>
          <a:ext cx="8825659" cy="71862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0C3E4C-2397-4199-8A5A-73B285E27350}">
      <dsp:nvSpPr>
        <dsp:cNvPr id="0" name=""/>
        <dsp:cNvSpPr/>
      </dsp:nvSpPr>
      <dsp:spPr>
        <a:xfrm>
          <a:off x="217383" y="2857948"/>
          <a:ext cx="395243" cy="39524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489F35-2834-469C-8E0D-B1E1F8F7F26D}">
      <dsp:nvSpPr>
        <dsp:cNvPr id="0" name=""/>
        <dsp:cNvSpPr/>
      </dsp:nvSpPr>
      <dsp:spPr>
        <a:xfrm>
          <a:off x="830010" y="2696258"/>
          <a:ext cx="3971546" cy="7186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054" tIns="76054" rIns="76054" bIns="7605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For a GUI interface, download </a:t>
          </a:r>
          <a:r>
            <a:rPr lang="en-US" sz="1800" b="1" i="0" kern="1200"/>
            <a:t>SQLiteStudio</a:t>
          </a:r>
          <a:r>
            <a:rPr lang="en-US" sz="1800" b="0" i="0" kern="1200"/>
            <a:t> at </a:t>
          </a:r>
          <a:r>
            <a:rPr lang="en-US" sz="1800" b="0" i="1" kern="1200"/>
            <a:t>sqlitestudio.pl</a:t>
          </a:r>
          <a:endParaRPr lang="en-US" sz="1800" kern="1200"/>
        </a:p>
      </dsp:txBody>
      <dsp:txXfrm>
        <a:off x="830010" y="2696258"/>
        <a:ext cx="3971546" cy="718624"/>
      </dsp:txXfrm>
    </dsp:sp>
    <dsp:sp modelId="{F0655456-51E8-408B-ADD6-DD5741304489}">
      <dsp:nvSpPr>
        <dsp:cNvPr id="0" name=""/>
        <dsp:cNvSpPr/>
      </dsp:nvSpPr>
      <dsp:spPr>
        <a:xfrm>
          <a:off x="4801557" y="2696258"/>
          <a:ext cx="4024101" cy="7186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054" tIns="76054" rIns="76054" bIns="76054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this is optional, and quirky, but handy</a:t>
          </a:r>
          <a:endParaRPr lang="en-US" sz="1300" kern="1200"/>
        </a:p>
      </dsp:txBody>
      <dsp:txXfrm>
        <a:off x="4801557" y="2696258"/>
        <a:ext cx="4024101" cy="7186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050195-2DF2-2B44-A7AB-DCD154796946}">
      <dsp:nvSpPr>
        <dsp:cNvPr id="0" name=""/>
        <dsp:cNvSpPr/>
      </dsp:nvSpPr>
      <dsp:spPr>
        <a:xfrm>
          <a:off x="0" y="74649"/>
          <a:ext cx="8825659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cur.</a:t>
          </a:r>
          <a:r>
            <a:rPr lang="en-US" sz="2200" b="1" i="0" kern="1200"/>
            <a:t>execute</a:t>
          </a:r>
          <a:r>
            <a:rPr lang="en-US" sz="2200" b="0" i="0" kern="1200"/>
            <a:t>(&lt;query&gt; [, parms])  or  cur.</a:t>
          </a:r>
          <a:r>
            <a:rPr lang="en-US" sz="2200" b="1" i="0" kern="1200"/>
            <a:t>execute</a:t>
          </a:r>
          <a:r>
            <a:rPr lang="en-US" sz="2200" b="0" i="0" kern="1200"/>
            <a:t>(&lt;command&gt;)</a:t>
          </a:r>
          <a:endParaRPr lang="en-US" sz="2200" kern="1200"/>
        </a:p>
      </dsp:txBody>
      <dsp:txXfrm>
        <a:off x="25759" y="100408"/>
        <a:ext cx="8774141" cy="476152"/>
      </dsp:txXfrm>
    </dsp:sp>
    <dsp:sp modelId="{336EDFA0-3993-0141-B5C5-6358F09416E1}">
      <dsp:nvSpPr>
        <dsp:cNvPr id="0" name=""/>
        <dsp:cNvSpPr/>
      </dsp:nvSpPr>
      <dsp:spPr>
        <a:xfrm>
          <a:off x="0" y="602320"/>
          <a:ext cx="8825659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0215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0" i="0" kern="1200"/>
            <a:t>returns an </a:t>
          </a:r>
          <a:r>
            <a:rPr lang="en-US" sz="1700" b="0" i="1" kern="1200"/>
            <a:t>iterator</a:t>
          </a:r>
          <a:endParaRPr lang="en-US" sz="1700" kern="1200"/>
        </a:p>
      </dsp:txBody>
      <dsp:txXfrm>
        <a:off x="0" y="602320"/>
        <a:ext cx="8825659" cy="364320"/>
      </dsp:txXfrm>
    </dsp:sp>
    <dsp:sp modelId="{2FE9BA43-5DDA-1144-8459-A589880FA09C}">
      <dsp:nvSpPr>
        <dsp:cNvPr id="0" name=""/>
        <dsp:cNvSpPr/>
      </dsp:nvSpPr>
      <dsp:spPr>
        <a:xfrm>
          <a:off x="0" y="966640"/>
          <a:ext cx="8825659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 err="1"/>
            <a:t>cur.</a:t>
          </a:r>
          <a:r>
            <a:rPr lang="en-US" sz="2200" b="1" i="0" kern="1200" dirty="0" err="1"/>
            <a:t>rowcount</a:t>
          </a:r>
          <a:endParaRPr lang="en-US" sz="2200" kern="1200" dirty="0"/>
        </a:p>
      </dsp:txBody>
      <dsp:txXfrm>
        <a:off x="25759" y="992399"/>
        <a:ext cx="8774141" cy="476152"/>
      </dsp:txXfrm>
    </dsp:sp>
    <dsp:sp modelId="{DBDF4F10-7EEE-7543-AF46-72834DA1F134}">
      <dsp:nvSpPr>
        <dsp:cNvPr id="0" name=""/>
        <dsp:cNvSpPr/>
      </dsp:nvSpPr>
      <dsp:spPr>
        <a:xfrm>
          <a:off x="0" y="1557670"/>
          <a:ext cx="8825659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cur.</a:t>
          </a:r>
          <a:r>
            <a:rPr lang="en-US" sz="2200" b="1" i="0" kern="1200"/>
            <a:t>description</a:t>
          </a:r>
          <a:endParaRPr lang="en-US" sz="2200" kern="1200"/>
        </a:p>
      </dsp:txBody>
      <dsp:txXfrm>
        <a:off x="25759" y="1583429"/>
        <a:ext cx="8774141" cy="476152"/>
      </dsp:txXfrm>
    </dsp:sp>
    <dsp:sp modelId="{4E0AA5EC-FE4A-184F-A2C4-46FFE0EBE9EE}">
      <dsp:nvSpPr>
        <dsp:cNvPr id="0" name=""/>
        <dsp:cNvSpPr/>
      </dsp:nvSpPr>
      <dsp:spPr>
        <a:xfrm>
          <a:off x="0" y="2085340"/>
          <a:ext cx="8825659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0215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0" i="0" kern="1200"/>
            <a:t>field name info</a:t>
          </a:r>
          <a:endParaRPr lang="en-US" sz="1700" kern="1200"/>
        </a:p>
      </dsp:txBody>
      <dsp:txXfrm>
        <a:off x="0" y="2085340"/>
        <a:ext cx="8825659" cy="364320"/>
      </dsp:txXfrm>
    </dsp:sp>
    <dsp:sp modelId="{ADEF7014-7762-2F4A-892D-AEAA01085A39}">
      <dsp:nvSpPr>
        <dsp:cNvPr id="0" name=""/>
        <dsp:cNvSpPr/>
      </dsp:nvSpPr>
      <dsp:spPr>
        <a:xfrm>
          <a:off x="0" y="2449660"/>
          <a:ext cx="8825659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cur.</a:t>
          </a:r>
          <a:r>
            <a:rPr lang="en-US" sz="2200" b="1" i="0" kern="1200"/>
            <a:t>fetchone</a:t>
          </a:r>
          <a:r>
            <a:rPr lang="en-US" sz="2200" b="0" i="0" kern="1200"/>
            <a:t>( )</a:t>
          </a:r>
          <a:endParaRPr lang="en-US" sz="2200" kern="1200"/>
        </a:p>
      </dsp:txBody>
      <dsp:txXfrm>
        <a:off x="25759" y="2475419"/>
        <a:ext cx="8774141" cy="476152"/>
      </dsp:txXfrm>
    </dsp:sp>
    <dsp:sp modelId="{255B0710-CE82-8341-92BB-A3952C53A203}">
      <dsp:nvSpPr>
        <dsp:cNvPr id="0" name=""/>
        <dsp:cNvSpPr/>
      </dsp:nvSpPr>
      <dsp:spPr>
        <a:xfrm>
          <a:off x="0" y="2977330"/>
          <a:ext cx="8825659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0215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0" i="0" kern="1200"/>
            <a:t>gets the next row from a query</a:t>
          </a:r>
          <a:endParaRPr lang="en-US" sz="1700" kern="1200"/>
        </a:p>
      </dsp:txBody>
      <dsp:txXfrm>
        <a:off x="0" y="2977330"/>
        <a:ext cx="8825659" cy="3643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9114DD-AB43-48A6-B777-BE10FAD007B7}">
      <dsp:nvSpPr>
        <dsp:cNvPr id="0" name=""/>
        <dsp:cNvSpPr/>
      </dsp:nvSpPr>
      <dsp:spPr>
        <a:xfrm>
          <a:off x="0" y="2177"/>
          <a:ext cx="6391275" cy="11036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66E70A-B82E-4AA3-B931-0AE3CA2AFEE5}">
      <dsp:nvSpPr>
        <dsp:cNvPr id="0" name=""/>
        <dsp:cNvSpPr/>
      </dsp:nvSpPr>
      <dsp:spPr>
        <a:xfrm>
          <a:off x="333853" y="250498"/>
          <a:ext cx="607006" cy="607006"/>
        </a:xfrm>
        <a:prstGeom prst="rect">
          <a:avLst/>
        </a:prstGeom>
        <a:blipFill>
          <a:blip xmlns:r="http://schemas.openxmlformats.org/officeDocument/2006/relationships" r:embed="rId1">
            <a:alphaModFix amt="65000"/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EB1F6B-95BC-4C48-B9E4-61474D1C9651}">
      <dsp:nvSpPr>
        <dsp:cNvPr id="0" name=""/>
        <dsp:cNvSpPr/>
      </dsp:nvSpPr>
      <dsp:spPr>
        <a:xfrm>
          <a:off x="1274714" y="2177"/>
          <a:ext cx="5116560" cy="1103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03" tIns="116803" rIns="116803" bIns="11680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Uses </a:t>
          </a:r>
          <a:r>
            <a:rPr lang="en-US" sz="2200" b="1" i="0" kern="1200"/>
            <a:t>pickle</a:t>
          </a:r>
          <a:endParaRPr lang="en-US" sz="2200" kern="1200"/>
        </a:p>
      </dsp:txBody>
      <dsp:txXfrm>
        <a:off x="1274714" y="2177"/>
        <a:ext cx="5116560" cy="1103648"/>
      </dsp:txXfrm>
    </dsp:sp>
    <dsp:sp modelId="{709041C9-F0CA-4E6A-91AC-03453FEECE3D}">
      <dsp:nvSpPr>
        <dsp:cNvPr id="0" name=""/>
        <dsp:cNvSpPr/>
      </dsp:nvSpPr>
      <dsp:spPr>
        <a:xfrm>
          <a:off x="0" y="1381738"/>
          <a:ext cx="6391275" cy="11036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47B8E1-4086-4D86-B935-14D666F63090}">
      <dsp:nvSpPr>
        <dsp:cNvPr id="0" name=""/>
        <dsp:cNvSpPr/>
      </dsp:nvSpPr>
      <dsp:spPr>
        <a:xfrm>
          <a:off x="333853" y="1630059"/>
          <a:ext cx="607006" cy="607006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190FB5-B50A-4BC0-8174-94382974E29F}">
      <dsp:nvSpPr>
        <dsp:cNvPr id="0" name=""/>
        <dsp:cNvSpPr/>
      </dsp:nvSpPr>
      <dsp:spPr>
        <a:xfrm>
          <a:off x="1274714" y="1381738"/>
          <a:ext cx="5116560" cy="1103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03" tIns="116803" rIns="116803" bIns="11680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Keys must be </a:t>
          </a:r>
          <a:r>
            <a:rPr lang="en-US" sz="2200" b="0" i="1" kern="1200"/>
            <a:t>strings</a:t>
          </a:r>
          <a:endParaRPr lang="en-US" sz="2200" kern="1200"/>
        </a:p>
      </dsp:txBody>
      <dsp:txXfrm>
        <a:off x="1274714" y="1381738"/>
        <a:ext cx="5116560" cy="1103648"/>
      </dsp:txXfrm>
    </dsp:sp>
    <dsp:sp modelId="{1229A284-5B54-46BE-8EBD-FD8576DC1201}">
      <dsp:nvSpPr>
        <dsp:cNvPr id="0" name=""/>
        <dsp:cNvSpPr/>
      </dsp:nvSpPr>
      <dsp:spPr>
        <a:xfrm>
          <a:off x="0" y="2761299"/>
          <a:ext cx="6391275" cy="11036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FB96CC-F2EB-45AA-A268-98678291651E}">
      <dsp:nvSpPr>
        <dsp:cNvPr id="0" name=""/>
        <dsp:cNvSpPr/>
      </dsp:nvSpPr>
      <dsp:spPr>
        <a:xfrm>
          <a:off x="333853" y="3009620"/>
          <a:ext cx="607006" cy="607006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958DA8-5625-4768-A771-7841051A5F0C}">
      <dsp:nvSpPr>
        <dsp:cNvPr id="0" name=""/>
        <dsp:cNvSpPr/>
      </dsp:nvSpPr>
      <dsp:spPr>
        <a:xfrm>
          <a:off x="1274714" y="2761299"/>
          <a:ext cx="5116560" cy="1103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03" tIns="116803" rIns="116803" bIns="11680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Values can be anything </a:t>
          </a:r>
          <a:r>
            <a:rPr lang="en-US" sz="2200" b="1" i="0" kern="1200"/>
            <a:t>pickle</a:t>
          </a:r>
          <a:r>
            <a:rPr lang="en-US" sz="2200" b="0" i="0" kern="1200"/>
            <a:t> can store</a:t>
          </a:r>
          <a:endParaRPr lang="en-US" sz="2200" kern="1200"/>
        </a:p>
      </dsp:txBody>
      <dsp:txXfrm>
        <a:off x="1274714" y="2761299"/>
        <a:ext cx="5116560" cy="1103648"/>
      </dsp:txXfrm>
    </dsp:sp>
    <dsp:sp modelId="{01A08CC5-2512-4D39-B56B-C0AE0C44EE36}">
      <dsp:nvSpPr>
        <dsp:cNvPr id="0" name=""/>
        <dsp:cNvSpPr/>
      </dsp:nvSpPr>
      <dsp:spPr>
        <a:xfrm>
          <a:off x="0" y="4140860"/>
          <a:ext cx="6391275" cy="11036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A65A24-CA5D-4029-BB73-F9F4F11B4A78}">
      <dsp:nvSpPr>
        <dsp:cNvPr id="0" name=""/>
        <dsp:cNvSpPr/>
      </dsp:nvSpPr>
      <dsp:spPr>
        <a:xfrm>
          <a:off x="333853" y="4389181"/>
          <a:ext cx="607006" cy="607006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C9D4B1-0AF3-401D-8F69-6608D1EBB5AD}">
      <dsp:nvSpPr>
        <dsp:cNvPr id="0" name=""/>
        <dsp:cNvSpPr/>
      </dsp:nvSpPr>
      <dsp:spPr>
        <a:xfrm>
          <a:off x="1274714" y="4140860"/>
          <a:ext cx="5116560" cy="1103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03" tIns="116803" rIns="116803" bIns="11680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See </a:t>
          </a:r>
          <a:r>
            <a:rPr lang="en-US" sz="2200" b="0" i="1" kern="1200"/>
            <a:t>shelvedb.py</a:t>
          </a:r>
          <a:endParaRPr lang="en-US" sz="2200" kern="1200"/>
        </a:p>
      </dsp:txBody>
      <dsp:txXfrm>
        <a:off x="1274714" y="4140860"/>
        <a:ext cx="5116560" cy="11036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EE5E07-B2D3-2E4C-9408-91F2AF66CC3A}" type="datetimeFigureOut">
              <a:rPr lang="en-US" smtClean="0"/>
              <a:t>4/15/21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30D39C-41D9-7544-9903-5B9C3B0E4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72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Display </a:t>
            </a:r>
            <a:r>
              <a:rPr lang="en-US" dirty="0" err="1"/>
              <a:t>employee.xml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0D39C-41D9-7544-9903-5B9C3B0E48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00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0D39C-41D9-7544-9903-5B9C3B0E486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43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Commits unless there is an</a:t>
            </a:r>
            <a:r>
              <a:rPr lang="en-US" baseline="0" dirty="0"/>
              <a:t> exception, in which case it rolls back. It does not close the connection. The exception is propagated and must be handled.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0D39C-41D9-7544-9903-5B9C3B0E486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419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Illustrate in </a:t>
            </a:r>
            <a:r>
              <a:rPr lang="en-US"/>
              <a:t>3270 folder.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0D39C-41D9-7544-9903-5B9C3B0E486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352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Illustrate in 3270 folder.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0D39C-41D9-7544-9903-5B9C3B0E486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7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80D332AD-2FD2-4B46-B8BF-351823B737C9}" type="datetime1">
              <a:rPr lang="en-US" smtClean="0"/>
              <a:t>4/15/21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D8CDD-68C3-E944-BDFE-D9E6A7DB753C}" type="datetime1">
              <a:rPr lang="en-US" smtClean="0"/>
              <a:t>4/15/21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EB1A2-86EF-3C4E-853D-3C3EA79250CF}" type="datetime1">
              <a:rPr lang="en-US" smtClean="0"/>
              <a:t>4/15/21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2F29-1BB8-A743-893C-F32D6DE30912}" type="datetime1">
              <a:rPr lang="en-US" smtClean="0"/>
              <a:t>4/15/21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E954-2DF1-624F-86A1-C5EE6CF703F9}" type="datetime1">
              <a:rPr lang="en-US" smtClean="0"/>
              <a:t>4/15/21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D6408-5A08-4E40-9B74-BAD2D4450E7B}" type="datetime1">
              <a:rPr lang="en-US" smtClean="0"/>
              <a:t>4/15/21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8C36F-1222-254A-B327-35CFA63AACC5}" type="datetime1">
              <a:rPr lang="en-US" smtClean="0"/>
              <a:t>4/15/21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6C6D7-34C1-4E4F-BE80-B76AD22F2F0F}" type="datetime1">
              <a:rPr lang="en-US" smtClean="0"/>
              <a:t>4/15/21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DC79-D1B6-2F49-A5D6-589F5580DC1B}" type="datetime1">
              <a:rPr lang="en-US" smtClean="0"/>
              <a:t>4/15/21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3B71-35B9-F747-914A-BAAA473EFBFA}" type="datetime1">
              <a:rPr lang="en-US" smtClean="0"/>
              <a:t>4/15/21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2E693-6D44-D547-A4E3-7D3849C285EF}" type="datetime1">
              <a:rPr lang="en-US" smtClean="0"/>
              <a:t>4/15/21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75DD-44D5-8244-BBF2-11F9D3F182CC}" type="datetime1">
              <a:rPr lang="en-US" smtClean="0"/>
              <a:t>4/15/21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CBA88-36CE-CC45-B14A-CD51D55898FB}" type="datetime1">
              <a:rPr lang="en-US" smtClean="0"/>
              <a:t>4/15/21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99019-CC16-4E41-8280-FD2FDE9E8579}" type="datetime1">
              <a:rPr lang="en-US" smtClean="0"/>
              <a:t>4/15/21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B597C-6998-C845-B7A2-3839F307D7D2}" type="datetime1">
              <a:rPr lang="en-US" smtClean="0"/>
              <a:t>4/15/21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B4E9-39A9-EB42-A208-1C53DF029851}" type="datetime1">
              <a:rPr lang="en-US" smtClean="0"/>
              <a:t>4/15/21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62C3D-DD00-AE40-B25D-5342DCE2173C}" type="datetime1">
              <a:rPr lang="en-US" smtClean="0"/>
              <a:t>4/15/21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9AF8AD7-9923-B942-A541-7E0C85D218F4}" type="datetime1">
              <a:rPr lang="en-US" smtClean="0"/>
              <a:t>4/15/21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120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  <p:sldLayoutId id="2147483762" r:id="rId16"/>
    <p:sldLayoutId id="2147483763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Persistence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3270 — Chapter 16</a:t>
            </a:r>
          </a:p>
        </p:txBody>
      </p:sp>
    </p:spTree>
    <p:extLst>
      <p:ext uri="{BB962C8B-B14F-4D97-AF65-F5344CB8AC3E}">
        <p14:creationId xmlns:p14="http://schemas.microsoft.com/office/powerpoint/2010/main" val="641132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7316" y="388958"/>
            <a:ext cx="4730188" cy="255454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mr-IN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"salary":</a:t>
            </a:r>
            <a:r>
              <a:rPr lang="mr-IN" sz="1600" b="1" dirty="0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"40000", </a:t>
            </a:r>
          </a:p>
          <a:p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mr-IN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mr-IN" sz="16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name</a:t>
            </a:r>
            <a:r>
              <a:rPr lang="mr-IN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":</a:t>
            </a:r>
            <a:r>
              <a:rPr lang="mr-IN" sz="1600" b="1" dirty="0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mr-IN" sz="1600" b="1" dirty="0" err="1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John</a:t>
            </a:r>
            <a:r>
              <a:rPr lang="mr-IN" sz="1600" b="1" dirty="0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600" b="1" dirty="0" err="1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Doe</a:t>
            </a:r>
            <a:r>
              <a:rPr lang="mr-IN" sz="1600" b="1" dirty="0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", </a:t>
            </a:r>
          </a:p>
          <a:p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mr-IN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"id":</a:t>
            </a:r>
            <a:r>
              <a:rPr lang="mr-IN" sz="1600" b="1" dirty="0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"1234", 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"address":</a:t>
            </a:r>
            <a:r>
              <a:rPr lang="en-US" sz="1600" b="1" dirty="0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"2230 W. </a:t>
            </a:r>
            <a:r>
              <a:rPr lang="en-US" sz="1600" b="1" dirty="0" err="1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Treeline</a:t>
            </a:r>
            <a:r>
              <a:rPr lang="en-US" sz="1600" b="1" dirty="0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 Dr.",</a:t>
            </a:r>
          </a:p>
          <a:p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mr-IN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mr-IN" sz="16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city</a:t>
            </a:r>
            <a:r>
              <a:rPr lang="mr-IN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":</a:t>
            </a:r>
            <a:r>
              <a:rPr lang="mr-IN" sz="1600" b="1" dirty="0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mr-IN" sz="1600" b="1" dirty="0" err="1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Tucson</a:t>
            </a:r>
            <a:r>
              <a:rPr lang="mr-IN" sz="1600" b="1" dirty="0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", </a:t>
            </a:r>
          </a:p>
          <a:p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mr-IN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mr-IN" sz="16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state</a:t>
            </a:r>
            <a:r>
              <a:rPr lang="mr-IN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":</a:t>
            </a:r>
            <a:r>
              <a:rPr lang="mr-IN" sz="1600" b="1" dirty="0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mr-IN" sz="1600" b="1" dirty="0" err="1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Arizona</a:t>
            </a:r>
            <a:r>
              <a:rPr lang="mr-IN" sz="1600" b="1" dirty="0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", </a:t>
            </a:r>
          </a:p>
          <a:p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mr-IN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mr-IN" sz="16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country</a:t>
            </a:r>
            <a:r>
              <a:rPr lang="mr-IN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":</a:t>
            </a:r>
            <a:r>
              <a:rPr lang="mr-IN" sz="1600" b="1" dirty="0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"USA", </a:t>
            </a:r>
          </a:p>
          <a:p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mr-IN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"phone":</a:t>
            </a:r>
            <a:r>
              <a:rPr lang="mr-IN" sz="1600" b="1" dirty="0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"520-742-2448"</a:t>
            </a:r>
          </a:p>
          <a:p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54501" y="787078"/>
            <a:ext cx="2268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</a:t>
            </a:r>
            <a:r>
              <a:rPr lang="en-US" i="1" dirty="0" err="1"/>
              <a:t>employee.json</a:t>
            </a:r>
            <a:endParaRPr lang="en-US" i="1" dirty="0"/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5660020" y="971744"/>
            <a:ext cx="694481" cy="428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44636" y="3270598"/>
            <a:ext cx="10525247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mr-IN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emp_str</a:t>
            </a:r>
            <a:r>
              <a:rPr lang="mr-IN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mr-IN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open</a:t>
            </a:r>
            <a:r>
              <a:rPr lang="mr-IN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('</a:t>
            </a:r>
            <a:r>
              <a:rPr lang="mr-IN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employee.json</a:t>
            </a:r>
            <a:r>
              <a:rPr lang="mr-IN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').</a:t>
            </a:r>
            <a:r>
              <a:rPr lang="mr-IN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read</a:t>
            </a:r>
            <a:r>
              <a:rPr lang="mr-IN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r>
              <a:rPr lang="mr-IN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mr-IN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emp</a:t>
            </a:r>
            <a:r>
              <a:rPr lang="mr-IN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mr-IN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json.</a:t>
            </a:r>
            <a:r>
              <a:rPr lang="mr-IN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loads</a:t>
            </a:r>
            <a:r>
              <a:rPr lang="mr-IN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emp_str</a:t>
            </a:r>
            <a:r>
              <a:rPr lang="mr-IN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mr-IN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mr-IN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emp</a:t>
            </a:r>
            <a:endParaRPr lang="mr-IN" sz="14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{'</a:t>
            </a:r>
            <a:r>
              <a:rPr lang="mr-IN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salary</a:t>
            </a:r>
            <a:r>
              <a:rPr lang="mr-IN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': '40000', '</a:t>
            </a:r>
            <a:r>
              <a:rPr lang="mr-IN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name</a:t>
            </a:r>
            <a:r>
              <a:rPr lang="mr-IN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': '</a:t>
            </a:r>
            <a:r>
              <a:rPr lang="mr-IN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John</a:t>
            </a:r>
            <a:r>
              <a:rPr lang="mr-IN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Doe</a:t>
            </a:r>
            <a:r>
              <a:rPr lang="mr-IN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', '</a:t>
            </a:r>
            <a:r>
              <a:rPr lang="mr-IN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id</a:t>
            </a:r>
            <a:r>
              <a:rPr lang="mr-IN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': '1234', '</a:t>
            </a:r>
            <a:r>
              <a:rPr lang="mr-IN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address</a:t>
            </a:r>
            <a:r>
              <a:rPr lang="mr-IN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': '2230 </a:t>
            </a:r>
            <a:r>
              <a:rPr lang="mr-IN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W</a:t>
            </a:r>
            <a:r>
              <a:rPr lang="mr-IN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. </a:t>
            </a:r>
            <a:r>
              <a:rPr lang="mr-IN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Treeline</a:t>
            </a:r>
            <a:r>
              <a:rPr lang="mr-IN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Dr</a:t>
            </a:r>
            <a:r>
              <a:rPr lang="mr-IN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.', '</a:t>
            </a:r>
            <a:r>
              <a:rPr lang="mr-IN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city</a:t>
            </a:r>
            <a:r>
              <a:rPr lang="mr-IN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': '</a:t>
            </a:r>
            <a:r>
              <a:rPr lang="mr-IN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Tucson</a:t>
            </a:r>
            <a:r>
              <a:rPr lang="mr-IN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', '</a:t>
            </a:r>
            <a:r>
              <a:rPr lang="mr-IN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state</a:t>
            </a:r>
            <a:r>
              <a:rPr lang="mr-IN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': '</a:t>
            </a:r>
            <a:r>
              <a:rPr lang="mr-IN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Arizona</a:t>
            </a:r>
            <a:r>
              <a:rPr lang="mr-IN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', '</a:t>
            </a:r>
            <a:r>
              <a:rPr lang="mr-IN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country</a:t>
            </a:r>
            <a:r>
              <a:rPr lang="mr-IN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': 'USA', '</a:t>
            </a:r>
            <a:r>
              <a:rPr lang="mr-IN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phone</a:t>
            </a:r>
            <a:r>
              <a:rPr lang="mr-IN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': '520-742-2448'}</a:t>
            </a:r>
          </a:p>
          <a:p>
            <a:r>
              <a:rPr lang="mr-IN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mr-IN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type</a:t>
            </a:r>
            <a:r>
              <a:rPr lang="mr-IN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emp</a:t>
            </a:r>
            <a:r>
              <a:rPr lang="mr-IN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mr-IN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mr-IN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class</a:t>
            </a:r>
            <a:r>
              <a:rPr lang="mr-IN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'</a:t>
            </a:r>
            <a:r>
              <a:rPr lang="mr-IN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dict</a:t>
            </a:r>
            <a:r>
              <a:rPr lang="mr-IN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'&gt;</a:t>
            </a:r>
          </a:p>
          <a:p>
            <a:r>
              <a:rPr lang="mr-IN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mr-IN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str</a:t>
            </a:r>
            <a:r>
              <a:rPr lang="mr-IN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emp</a:t>
            </a:r>
            <a:r>
              <a:rPr lang="mr-IN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mr-IN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"{'</a:t>
            </a:r>
            <a:r>
              <a:rPr lang="mr-IN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salary</a:t>
            </a:r>
            <a:r>
              <a:rPr lang="mr-IN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': '40000', '</a:t>
            </a:r>
            <a:r>
              <a:rPr lang="mr-IN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name</a:t>
            </a:r>
            <a:r>
              <a:rPr lang="mr-IN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': '</a:t>
            </a:r>
            <a:r>
              <a:rPr lang="mr-IN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John</a:t>
            </a:r>
            <a:r>
              <a:rPr lang="mr-IN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Doe</a:t>
            </a:r>
            <a:r>
              <a:rPr lang="mr-IN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', '</a:t>
            </a:r>
            <a:r>
              <a:rPr lang="mr-IN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id</a:t>
            </a:r>
            <a:r>
              <a:rPr lang="mr-IN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': '1234', '</a:t>
            </a:r>
            <a:r>
              <a:rPr lang="mr-IN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address</a:t>
            </a:r>
            <a:r>
              <a:rPr lang="mr-IN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': '2230 </a:t>
            </a:r>
            <a:r>
              <a:rPr lang="mr-IN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W</a:t>
            </a:r>
            <a:r>
              <a:rPr lang="mr-IN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. </a:t>
            </a:r>
            <a:r>
              <a:rPr lang="mr-IN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Treeline</a:t>
            </a:r>
            <a:r>
              <a:rPr lang="mr-IN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Dr</a:t>
            </a:r>
            <a:r>
              <a:rPr lang="mr-IN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.', '</a:t>
            </a:r>
            <a:r>
              <a:rPr lang="mr-IN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city</a:t>
            </a:r>
            <a:r>
              <a:rPr lang="mr-IN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': '</a:t>
            </a:r>
            <a:r>
              <a:rPr lang="mr-IN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Tucson</a:t>
            </a:r>
            <a:r>
              <a:rPr lang="mr-IN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', '</a:t>
            </a:r>
            <a:r>
              <a:rPr lang="mr-IN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state</a:t>
            </a:r>
            <a:r>
              <a:rPr lang="mr-IN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': '</a:t>
            </a:r>
            <a:r>
              <a:rPr lang="mr-IN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Arizona</a:t>
            </a:r>
            <a:r>
              <a:rPr lang="mr-IN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', '</a:t>
            </a:r>
            <a:r>
              <a:rPr lang="mr-IN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country</a:t>
            </a:r>
            <a:r>
              <a:rPr lang="mr-IN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': 'USA', '</a:t>
            </a:r>
            <a:r>
              <a:rPr lang="mr-IN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phone</a:t>
            </a:r>
            <a:r>
              <a:rPr lang="mr-IN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': '520-742-2448'}"</a:t>
            </a:r>
          </a:p>
          <a:p>
            <a:r>
              <a:rPr lang="mr-IN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mr-IN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json.dumps</a:t>
            </a:r>
            <a:r>
              <a:rPr lang="mr-IN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emp</a:t>
            </a:r>
            <a:r>
              <a:rPr lang="mr-IN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mr-IN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'{"</a:t>
            </a:r>
            <a:r>
              <a:rPr lang="mr-IN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salary</a:t>
            </a:r>
            <a:r>
              <a:rPr lang="mr-IN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": "40000", "</a:t>
            </a:r>
            <a:r>
              <a:rPr lang="mr-IN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name</a:t>
            </a:r>
            <a:r>
              <a:rPr lang="mr-IN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": "</a:t>
            </a:r>
            <a:r>
              <a:rPr lang="mr-IN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John</a:t>
            </a:r>
            <a:r>
              <a:rPr lang="mr-IN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Doe</a:t>
            </a:r>
            <a:r>
              <a:rPr lang="mr-IN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", "</a:t>
            </a:r>
            <a:r>
              <a:rPr lang="mr-IN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id</a:t>
            </a:r>
            <a:r>
              <a:rPr lang="mr-IN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": "1234", "</a:t>
            </a:r>
            <a:r>
              <a:rPr lang="mr-IN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address</a:t>
            </a:r>
            <a:r>
              <a:rPr lang="mr-IN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": "2230 </a:t>
            </a:r>
            <a:r>
              <a:rPr lang="mr-IN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W</a:t>
            </a:r>
            <a:r>
              <a:rPr lang="mr-IN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. </a:t>
            </a:r>
            <a:r>
              <a:rPr lang="mr-IN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Treeline</a:t>
            </a:r>
            <a:r>
              <a:rPr lang="mr-IN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Dr</a:t>
            </a:r>
            <a:r>
              <a:rPr lang="mr-IN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.", "</a:t>
            </a:r>
            <a:r>
              <a:rPr lang="mr-IN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city</a:t>
            </a:r>
            <a:r>
              <a:rPr lang="mr-IN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": "</a:t>
            </a:r>
            <a:r>
              <a:rPr lang="mr-IN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Tucson</a:t>
            </a:r>
            <a:r>
              <a:rPr lang="mr-IN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", "</a:t>
            </a:r>
            <a:r>
              <a:rPr lang="mr-IN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state</a:t>
            </a:r>
            <a:r>
              <a:rPr lang="mr-IN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": "</a:t>
            </a:r>
            <a:r>
              <a:rPr lang="mr-IN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Arizona</a:t>
            </a:r>
            <a:r>
              <a:rPr lang="mr-IN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", "</a:t>
            </a:r>
            <a:r>
              <a:rPr lang="mr-IN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country</a:t>
            </a:r>
            <a:r>
              <a:rPr lang="mr-IN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": "USA", "</a:t>
            </a:r>
            <a:r>
              <a:rPr lang="mr-IN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phone</a:t>
            </a:r>
            <a:r>
              <a:rPr lang="mr-IN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": "520-742-2448"}'</a:t>
            </a:r>
            <a:endParaRPr lang="mr-IN" sz="1400" dirty="0">
              <a:solidFill>
                <a:srgbClr val="000000"/>
              </a:solidFill>
              <a:effectLst/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292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82CCCE-534D-4FC6-BF2B-9BEA2F2BB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C664B74-EEBB-416C-9D86-AE1FECC02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2000483-C30E-42A1-8569-E1DE1F55B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A5ACD7E0-6D9A-4803-8B9B-D4602DC48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238E92D-87E7-4B27-AD36-0E133005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713412" y="402165"/>
            <a:ext cx="6055253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6D0B958C-B82E-4F4B-945B-6B038D6556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229377" y="2801721"/>
            <a:ext cx="6053670" cy="1254558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E18F3B2A-BB9B-4FB6-B8A5-2A8E5DB93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82A4B7B-ADC2-6343-B06F-9055D7C1F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YAML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4164AEF-861B-41D1-9ED5-B81051DA7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2444BE-767C-E14B-BFD3-F87414094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EC869F1C-96D7-415B-BE11-8AE77D995E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4911503"/>
              </p:ext>
            </p:extLst>
          </p:nvPr>
        </p:nvGraphicFramePr>
        <p:xfrm>
          <a:off x="5194300" y="1127354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15831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B5F6F87-47C5-4444-B535-7B190865C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Employee.yaml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C6DB65-7A20-1641-A801-5FCBE2E83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38771E-C68B-1244-B1F6-D6CA6CD9C496}"/>
              </a:ext>
            </a:extLst>
          </p:cNvPr>
          <p:cNvSpPr/>
          <p:nvPr/>
        </p:nvSpPr>
        <p:spPr>
          <a:xfrm>
            <a:off x="1152144" y="2404939"/>
            <a:ext cx="705430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408080"/>
                </a:solidFill>
                <a:latin typeface=""/>
              </a:rPr>
              <a:t># YAML allows comments</a:t>
            </a:r>
          </a:p>
          <a:p>
            <a:r>
              <a:rPr lang="en-US" i="1" dirty="0">
                <a:solidFill>
                  <a:srgbClr val="408080"/>
                </a:solidFill>
                <a:latin typeface=""/>
              </a:rPr>
              <a:t># It uses indentation for nesting (best not to use tabs; use spaces)</a:t>
            </a:r>
          </a:p>
          <a:p>
            <a:r>
              <a:rPr lang="en-US" i="1" dirty="0">
                <a:solidFill>
                  <a:srgbClr val="408080"/>
                </a:solidFill>
                <a:latin typeface=""/>
              </a:rPr>
              <a:t># Quotes and commas unnecessary</a:t>
            </a:r>
          </a:p>
          <a:p>
            <a:endParaRPr lang="en-US" dirty="0">
              <a:latin typeface=""/>
            </a:endParaRPr>
          </a:p>
          <a:p>
            <a:r>
              <a:rPr lang="en-US" dirty="0">
                <a:latin typeface=""/>
              </a:rPr>
              <a:t>salary: 40000</a:t>
            </a:r>
          </a:p>
          <a:p>
            <a:r>
              <a:rPr lang="en-US" dirty="0">
                <a:latin typeface=""/>
              </a:rPr>
              <a:t>name: John Doe</a:t>
            </a:r>
          </a:p>
          <a:p>
            <a:r>
              <a:rPr lang="en-US" dirty="0">
                <a:latin typeface=""/>
              </a:rPr>
              <a:t>id: 1234</a:t>
            </a:r>
          </a:p>
          <a:p>
            <a:r>
              <a:rPr lang="en-US" dirty="0">
                <a:latin typeface=""/>
              </a:rPr>
              <a:t>address:</a:t>
            </a:r>
          </a:p>
          <a:p>
            <a:r>
              <a:rPr lang="en-US" dirty="0">
                <a:latin typeface=""/>
              </a:rPr>
              <a:t>    street: 2230 W. </a:t>
            </a:r>
            <a:r>
              <a:rPr lang="en-US" dirty="0" err="1">
                <a:latin typeface=""/>
              </a:rPr>
              <a:t>Treeline</a:t>
            </a:r>
            <a:r>
              <a:rPr lang="en-US" dirty="0">
                <a:latin typeface=""/>
              </a:rPr>
              <a:t> Dr.</a:t>
            </a:r>
          </a:p>
          <a:p>
            <a:r>
              <a:rPr lang="en-US" dirty="0">
                <a:latin typeface=""/>
              </a:rPr>
              <a:t>    city: Tucson</a:t>
            </a:r>
          </a:p>
          <a:p>
            <a:r>
              <a:rPr lang="en-US" dirty="0">
                <a:latin typeface=""/>
              </a:rPr>
              <a:t>    state: Arizona</a:t>
            </a:r>
          </a:p>
          <a:p>
            <a:r>
              <a:rPr lang="en-US" dirty="0">
                <a:latin typeface=""/>
              </a:rPr>
              <a:t>    country: USA</a:t>
            </a:r>
          </a:p>
          <a:p>
            <a:r>
              <a:rPr lang="en-US" dirty="0">
                <a:latin typeface=""/>
              </a:rPr>
              <a:t>phone: 520-742-2448</a:t>
            </a:r>
          </a:p>
          <a:p>
            <a:r>
              <a:rPr lang="en-US" dirty="0">
                <a:latin typeface=""/>
              </a:rPr>
              <a:t>probation: false</a:t>
            </a:r>
          </a:p>
        </p:txBody>
      </p:sp>
    </p:spTree>
    <p:extLst>
      <p:ext uri="{BB962C8B-B14F-4D97-AF65-F5344CB8AC3E}">
        <p14:creationId xmlns:p14="http://schemas.microsoft.com/office/powerpoint/2010/main" val="2738221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50C0D-66F4-244D-9E12-151E594FE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Employee with YAML</a:t>
            </a:r>
            <a:br>
              <a:rPr lang="en-US" dirty="0"/>
            </a:br>
            <a:r>
              <a:rPr lang="en-US" sz="2000" i="1" dirty="0"/>
              <a:t>Input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E6B9A3-A304-0D46-8B81-003000375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29E16-F9E7-F14D-9567-4E3E15E7D8FF}"/>
              </a:ext>
            </a:extLst>
          </p:cNvPr>
          <p:cNvSpPr/>
          <p:nvPr/>
        </p:nvSpPr>
        <p:spPr>
          <a:xfrm>
            <a:off x="1527586" y="3139456"/>
            <a:ext cx="946332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&gt;&gt;&gt; import 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yaml</a:t>
            </a:r>
            <a:endParaRPr 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&gt;&gt;&gt; emp = 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yaml.</a:t>
            </a:r>
            <a:r>
              <a:rPr lang="en-US" sz="1600" b="1" dirty="0" err="1">
                <a:solidFill>
                  <a:srgbClr val="000000"/>
                </a:solidFill>
                <a:latin typeface="Menlo" panose="020B0609030804020204" pitchFamily="49" charset="0"/>
              </a:rPr>
              <a:t>load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(open('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employee.yaml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').read(), Loader=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yaml.FullLoader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&gt;&gt;&gt; type(emp)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&lt;class '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dict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’&gt;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&gt;&gt;&gt; emp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{'salary': 40000, 'name': 'John Doe', 'id': 1234, 'address': {'street': '2230 W. 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Treeline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Dr.', 'city': 'Tucson', 'state': 'Arizona', 'country': 'USA'}, 'phone': '520-742-2448', 'probation': False}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599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CDCEB-635A-9348-B127-A85C984E4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Employee with YAML</a:t>
            </a:r>
            <a:br>
              <a:rPr lang="en-US" dirty="0"/>
            </a:br>
            <a:r>
              <a:rPr lang="en-US" sz="2000" i="1" dirty="0"/>
              <a:t>Output</a:t>
            </a:r>
            <a:endParaRPr lang="en-US" i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BCD8EC-F236-094C-9502-7D30189B6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4DB6F9-7DBD-E74A-86B1-38C89F7E8025}"/>
              </a:ext>
            </a:extLst>
          </p:cNvPr>
          <p:cNvSpPr/>
          <p:nvPr/>
        </p:nvSpPr>
        <p:spPr>
          <a:xfrm>
            <a:off x="916259" y="2599708"/>
            <a:ext cx="10669999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&gt;&gt;&gt; s = 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yaml.</a:t>
            </a:r>
            <a:r>
              <a:rPr lang="en-US" sz="1600" b="1" dirty="0" err="1">
                <a:solidFill>
                  <a:srgbClr val="000000"/>
                </a:solidFill>
                <a:latin typeface="Menlo" panose="020B0609030804020204" pitchFamily="49" charset="0"/>
              </a:rPr>
              <a:t>dump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emp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&gt;&gt;&gt; s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'address: {city: Tucson, country: USA, state: Arizona, street: 2230 W. 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Treeline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Dr.}\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nid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: 1234\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nname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: John Doe\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nphone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: 520-742-2448\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nprobation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: false\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nsalary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: 40000\n'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&gt;&gt;&gt; print(s)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address: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 city: Tucson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 country: USA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 state: Arizona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 street: 2230 W. 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Treeline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Dr.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id: 1234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name: John Doe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phone: 520-742-2448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probation: false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salary: 40000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418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Relational Databases</a:t>
            </a:r>
            <a:endParaRPr lang="en-US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A649FD82-EB66-461C-9366-C541E779B08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54954" y="2603500"/>
          <a:ext cx="8825659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304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10">
            <a:extLst>
              <a:ext uri="{FF2B5EF4-FFF2-40B4-BE49-F238E27FC236}">
                <a16:creationId xmlns:a16="http://schemas.microsoft.com/office/drawing/2014/main" id="{E9E30886-05F9-4600-87C6-A496E2500D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6E3D100-B353-443A-A394-8F226FEE7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12">
              <a:extLst>
                <a:ext uri="{FF2B5EF4-FFF2-40B4-BE49-F238E27FC236}">
                  <a16:creationId xmlns:a16="http://schemas.microsoft.com/office/drawing/2014/main" id="{BD04B277-A9C3-4AA1-A0A0-C6D9B50C8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0911518-8CE1-4410-806E-3CD2DE1C5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9A3DC92-72B1-41C6-A069-B27430DA3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248621D-BAC3-4AD3-8A23-B6328BDDA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5E8E1843-4729-4C56-A855-B13ECCBDE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C877DF2C-ED50-4DF6-9732-7A6201BC1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0BE473F5-80D8-4045-AED0-28266B6C8C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EBEBEB"/>
                </a:solidFill>
              </a:rPr>
              <a:t>The Python DB-API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A standard interface for using </a:t>
            </a:r>
            <a:r>
              <a:rPr lang="en-US" sz="2000" i="1" dirty="0"/>
              <a:t>relational</a:t>
            </a:r>
            <a:r>
              <a:rPr lang="en-US" sz="2000" dirty="0"/>
              <a:t> databases</a:t>
            </a:r>
          </a:p>
          <a:p>
            <a:r>
              <a:rPr lang="en-US" sz="2000" dirty="0"/>
              <a:t>Object types:</a:t>
            </a:r>
          </a:p>
          <a:p>
            <a:pPr lvl="1"/>
            <a:r>
              <a:rPr lang="en-US" sz="2000" b="1" dirty="0"/>
              <a:t>Connection</a:t>
            </a:r>
          </a:p>
          <a:p>
            <a:pPr lvl="2"/>
            <a:r>
              <a:rPr lang="en-US" sz="2000" dirty="0"/>
              <a:t>everything is done through a connection</a:t>
            </a:r>
          </a:p>
          <a:p>
            <a:pPr lvl="1"/>
            <a:r>
              <a:rPr lang="en-US" sz="2000" b="1" dirty="0"/>
              <a:t>Cursor</a:t>
            </a:r>
          </a:p>
          <a:p>
            <a:pPr lvl="2"/>
            <a:r>
              <a:rPr lang="en-US" sz="2000" dirty="0"/>
              <a:t>Once you have a connection, you obtain cursors from it</a:t>
            </a:r>
          </a:p>
          <a:p>
            <a:pPr lvl="2"/>
            <a:r>
              <a:rPr lang="en-US" sz="2000" dirty="0"/>
              <a:t>cursors are how you interact with the database; they also track the current DB position</a:t>
            </a:r>
          </a:p>
          <a:p>
            <a:pPr lvl="1"/>
            <a:r>
              <a:rPr lang="en-US" sz="2000" b="1" dirty="0"/>
              <a:t>Row</a:t>
            </a:r>
          </a:p>
          <a:p>
            <a:pPr lvl="2"/>
            <a:r>
              <a:rPr lang="en-US" sz="2000" dirty="0"/>
              <a:t>a tuple from a database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792691" y="6391838"/>
            <a:ext cx="838199" cy="304799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fld id="{D57F1E4F-1CFF-5643-939E-217C01CDF565}" type="slidenum">
              <a:rPr lang="en-US" sz="1000">
                <a:solidFill>
                  <a:schemeClr val="accent1"/>
                </a:solidFill>
              </a:rPr>
              <a:pPr algn="r">
                <a:spcAft>
                  <a:spcPts val="600"/>
                </a:spcAft>
              </a:pPr>
              <a:t>16</a:t>
            </a:fld>
            <a:endParaRPr lang="en-US" sz="10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880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Connection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conn = sqlite3.</a:t>
            </a:r>
            <a:r>
              <a:rPr lang="en-US" b="1" dirty="0"/>
              <a:t>connect</a:t>
            </a:r>
            <a:r>
              <a:rPr lang="en-US" dirty="0"/>
              <a:t>(&lt;filename&gt; | ‘</a:t>
            </a:r>
            <a:r>
              <a:rPr lang="en-US" b="1" dirty="0"/>
              <a:t>:memory:</a:t>
            </a:r>
            <a:r>
              <a:rPr lang="en-US" dirty="0"/>
              <a:t>’)</a:t>
            </a:r>
          </a:p>
          <a:p>
            <a:r>
              <a:rPr lang="en-US" dirty="0" err="1"/>
              <a:t>conn.</a:t>
            </a:r>
            <a:r>
              <a:rPr lang="en-US" b="1" dirty="0" err="1"/>
              <a:t>close</a:t>
            </a:r>
            <a:r>
              <a:rPr lang="en-US" dirty="0"/>
              <a:t>( )</a:t>
            </a:r>
          </a:p>
          <a:p>
            <a:r>
              <a:rPr lang="en-US" dirty="0" err="1"/>
              <a:t>conn.</a:t>
            </a:r>
            <a:r>
              <a:rPr lang="en-US" b="1" dirty="0" err="1"/>
              <a:t>commit</a:t>
            </a:r>
            <a:r>
              <a:rPr lang="en-US" dirty="0"/>
              <a:t>( )</a:t>
            </a:r>
          </a:p>
          <a:p>
            <a:pPr lvl="1"/>
            <a:r>
              <a:rPr lang="en-US" i="1" dirty="0"/>
              <a:t>must call </a:t>
            </a:r>
            <a:r>
              <a:rPr lang="en-US" dirty="0"/>
              <a:t>to actually change database</a:t>
            </a:r>
          </a:p>
          <a:p>
            <a:r>
              <a:rPr lang="en-US" dirty="0" err="1"/>
              <a:t>conn.</a:t>
            </a:r>
            <a:r>
              <a:rPr lang="en-US" b="1" dirty="0" err="1"/>
              <a:t>rollback</a:t>
            </a:r>
            <a:r>
              <a:rPr lang="en-US" dirty="0"/>
              <a:t>( )</a:t>
            </a:r>
          </a:p>
          <a:p>
            <a:pPr lvl="1"/>
            <a:r>
              <a:rPr lang="en-US" dirty="0"/>
              <a:t>undoes changes back through previous </a:t>
            </a:r>
            <a:r>
              <a:rPr lang="en-US" b="1" dirty="0"/>
              <a:t>commit</a:t>
            </a:r>
          </a:p>
          <a:p>
            <a:r>
              <a:rPr lang="en-US" b="1" dirty="0"/>
              <a:t>commit/rollback</a:t>
            </a:r>
            <a:r>
              <a:rPr lang="en-US" dirty="0"/>
              <a:t> are </a:t>
            </a:r>
            <a:r>
              <a:rPr lang="en-US" i="1" dirty="0"/>
              <a:t>automatic</a:t>
            </a:r>
            <a:r>
              <a:rPr lang="en-US" dirty="0"/>
              <a:t> using </a:t>
            </a:r>
            <a:r>
              <a:rPr lang="en-US" b="1" dirty="0"/>
              <a:t>with</a:t>
            </a:r>
          </a:p>
          <a:p>
            <a:r>
              <a:rPr lang="en-US" dirty="0"/>
              <a:t>cur = </a:t>
            </a:r>
            <a:r>
              <a:rPr lang="en-US" dirty="0" err="1"/>
              <a:t>conn.</a:t>
            </a:r>
            <a:r>
              <a:rPr lang="en-US" b="1" dirty="0" err="1"/>
              <a:t>cursor</a:t>
            </a:r>
            <a:r>
              <a:rPr lang="en-US" dirty="0"/>
              <a:t>( )</a:t>
            </a:r>
          </a:p>
          <a:p>
            <a:pPr lvl="1"/>
            <a:r>
              <a:rPr lang="en-US" dirty="0"/>
              <a:t>returns a new cursor for the same DB connection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E7D28D-2F14-8041-93B8-6B4B7A582462}"/>
              </a:ext>
            </a:extLst>
          </p:cNvPr>
          <p:cNvSpPr txBox="1"/>
          <p:nvPr/>
        </p:nvSpPr>
        <p:spPr>
          <a:xfrm>
            <a:off x="7716916" y="4322409"/>
            <a:ext cx="2635624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Commits unless there is an exception, in which case it rolls back. It does not close the connection. The exception is propagated and must be handled.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59B52BA-64B1-CA49-8839-9FF520B0D338}"/>
              </a:ext>
            </a:extLst>
          </p:cNvPr>
          <p:cNvCxnSpPr/>
          <p:nvPr/>
        </p:nvCxnSpPr>
        <p:spPr>
          <a:xfrm flipH="1">
            <a:off x="6422315" y="4971874"/>
            <a:ext cx="11833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450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Cursor Methods</a:t>
            </a:r>
            <a:endParaRPr lang="en-US" dirty="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310DE5D0-9D6C-429F-AF15-1401ED3EAA6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54954" y="2603500"/>
          <a:ext cx="8825659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373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SQL Statements in Sqlite3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create table </a:t>
            </a:r>
            <a:r>
              <a:rPr lang="en-US" dirty="0"/>
              <a:t>&lt;table&gt;(fields</a:t>
            </a:r>
            <a:r>
              <a:rPr lang="mr-IN" dirty="0"/>
              <a:t>…</a:t>
            </a:r>
            <a:r>
              <a:rPr lang="en-US" dirty="0"/>
              <a:t>)</a:t>
            </a:r>
          </a:p>
          <a:p>
            <a:r>
              <a:rPr lang="en-US" b="1" dirty="0"/>
              <a:t>insert into </a:t>
            </a:r>
            <a:r>
              <a:rPr lang="en-US" dirty="0"/>
              <a:t>&lt;table&gt; </a:t>
            </a:r>
            <a:r>
              <a:rPr lang="en-US" b="1" dirty="0"/>
              <a:t>values</a:t>
            </a:r>
            <a:r>
              <a:rPr lang="en-US" dirty="0"/>
              <a:t>(</a:t>
            </a:r>
            <a:r>
              <a:rPr lang="mr-IN" dirty="0"/>
              <a:t>…</a:t>
            </a:r>
            <a:r>
              <a:rPr lang="en-US" dirty="0"/>
              <a:t>)</a:t>
            </a:r>
          </a:p>
          <a:p>
            <a:r>
              <a:rPr lang="en-US" b="1" dirty="0"/>
              <a:t>update</a:t>
            </a:r>
            <a:r>
              <a:rPr lang="en-US" dirty="0"/>
              <a:t> &lt;table&gt; </a:t>
            </a:r>
            <a:r>
              <a:rPr lang="en-US" b="1" dirty="0"/>
              <a:t>set</a:t>
            </a:r>
            <a:r>
              <a:rPr lang="en-US" dirty="0"/>
              <a:t> &lt;field1&gt;=&lt;val1&gt; </a:t>
            </a:r>
            <a:r>
              <a:rPr lang="en-US" b="1" dirty="0"/>
              <a:t>where</a:t>
            </a:r>
            <a:r>
              <a:rPr lang="en-US" dirty="0"/>
              <a:t> &lt;field2&gt;=&lt;val2&gt;</a:t>
            </a:r>
          </a:p>
          <a:p>
            <a:r>
              <a:rPr lang="en-US" b="1" dirty="0"/>
              <a:t>delete</a:t>
            </a:r>
            <a:r>
              <a:rPr lang="en-US" dirty="0"/>
              <a:t> </a:t>
            </a:r>
            <a:r>
              <a:rPr lang="en-US" b="1" dirty="0"/>
              <a:t>from</a:t>
            </a:r>
            <a:r>
              <a:rPr lang="en-US" dirty="0"/>
              <a:t> &lt;table&gt; </a:t>
            </a:r>
            <a:r>
              <a:rPr lang="en-US" b="1" dirty="0"/>
              <a:t>where</a:t>
            </a:r>
            <a:r>
              <a:rPr lang="en-US" dirty="0"/>
              <a:t> &lt;field&gt;=&lt;</a:t>
            </a:r>
            <a:r>
              <a:rPr lang="en-US" dirty="0" err="1"/>
              <a:t>val</a:t>
            </a:r>
            <a:r>
              <a:rPr lang="en-US" dirty="0"/>
              <a:t>&gt;</a:t>
            </a:r>
          </a:p>
          <a:p>
            <a:r>
              <a:rPr lang="en-US" b="1" dirty="0"/>
              <a:t>select</a:t>
            </a:r>
            <a:r>
              <a:rPr lang="en-US" dirty="0"/>
              <a:t> &lt;cols&gt; </a:t>
            </a:r>
            <a:r>
              <a:rPr lang="en-US" b="1" dirty="0"/>
              <a:t>from</a:t>
            </a:r>
            <a:r>
              <a:rPr lang="en-US" dirty="0"/>
              <a:t> &lt;tables&gt; </a:t>
            </a:r>
            <a:r>
              <a:rPr lang="en-US" b="1" dirty="0"/>
              <a:t>where</a:t>
            </a:r>
            <a:r>
              <a:rPr lang="en-US" dirty="0"/>
              <a:t> &lt;conditions&gt;</a:t>
            </a:r>
          </a:p>
          <a:p>
            <a:pPr lvl="1"/>
            <a:r>
              <a:rPr lang="en-US" dirty="0"/>
              <a:t>returns tuples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12603" y="5104436"/>
            <a:ext cx="206778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See </a:t>
            </a:r>
            <a:r>
              <a:rPr lang="en-US" i="1" dirty="0"/>
              <a:t>partsdb3.py</a:t>
            </a:r>
          </a:p>
        </p:txBody>
      </p:sp>
    </p:spTree>
    <p:extLst>
      <p:ext uri="{BB962C8B-B14F-4D97-AF65-F5344CB8AC3E}">
        <p14:creationId xmlns:p14="http://schemas.microsoft.com/office/powerpoint/2010/main" val="864369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Serialization with </a:t>
            </a:r>
            <a:r>
              <a:rPr lang="en-US" b="1" dirty="0"/>
              <a:t>pickle</a:t>
            </a:r>
          </a:p>
          <a:p>
            <a:r>
              <a:rPr lang="en-US" dirty="0"/>
              <a:t>Reading Structured Text Files</a:t>
            </a:r>
          </a:p>
          <a:p>
            <a:r>
              <a:rPr lang="en-US" dirty="0"/>
              <a:t>Using Relational Databases</a:t>
            </a:r>
          </a:p>
          <a:p>
            <a:r>
              <a:rPr lang="en-US" dirty="0"/>
              <a:t>Key-value Stores</a:t>
            </a:r>
          </a:p>
          <a:p>
            <a:r>
              <a:rPr lang="en-US" dirty="0"/>
              <a:t>Processing Zip files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9241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9E30886-05F9-4600-87C6-A496E2500D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6E3D100-B353-443A-A394-8F226FEE7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D04B277-A9C3-4AA1-A0A0-C6D9B50C8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0911518-8CE1-4410-806E-3CD2DE1C5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9A3DC92-72B1-41C6-A069-B27430DA3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248621D-BAC3-4AD3-8A23-B6328BDDA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5E8E1843-4729-4C56-A855-B13ECCBDE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C877DF2C-ED50-4DF6-9732-7A6201BC1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0BE473F5-80D8-4045-AED0-28266B6C8C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EBEBEB"/>
                </a:solidFill>
              </a:rPr>
              <a:t>NoSQL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anchor="ctr">
            <a:normAutofit/>
          </a:bodyPr>
          <a:lstStyle/>
          <a:p>
            <a:r>
              <a:rPr lang="en-US" sz="2000"/>
              <a:t>Many examples, old and new</a:t>
            </a:r>
          </a:p>
          <a:p>
            <a:r>
              <a:rPr lang="en-US" sz="2000" i="1"/>
              <a:t>Old</a:t>
            </a:r>
            <a:r>
              <a:rPr lang="en-US" sz="2000"/>
              <a:t> (Key-value stores, aka “Dictionaries on a disk”):</a:t>
            </a:r>
          </a:p>
          <a:p>
            <a:pPr lvl="1"/>
            <a:r>
              <a:rPr lang="en-US" sz="2000"/>
              <a:t>BerkeleyDB, dbm, </a:t>
            </a:r>
            <a:r>
              <a:rPr lang="en-US" sz="2000" b="1"/>
              <a:t>shelve</a:t>
            </a:r>
          </a:p>
          <a:p>
            <a:r>
              <a:rPr lang="en-US" sz="2000" i="1"/>
              <a:t>Modern</a:t>
            </a:r>
            <a:r>
              <a:rPr lang="en-US" sz="2000"/>
              <a:t>:</a:t>
            </a:r>
          </a:p>
          <a:p>
            <a:pPr lvl="1"/>
            <a:r>
              <a:rPr lang="en-US" sz="2000"/>
              <a:t>CouchDB</a:t>
            </a:r>
          </a:p>
          <a:p>
            <a:pPr lvl="1"/>
            <a:r>
              <a:rPr lang="en-US" sz="2000"/>
              <a:t>MongoDB</a:t>
            </a:r>
          </a:p>
          <a:p>
            <a:pPr lvl="1"/>
            <a:r>
              <a:rPr lang="en-US" sz="2000"/>
              <a:t>Cassandra</a:t>
            </a:r>
          </a:p>
          <a:p>
            <a:pPr lvl="1"/>
            <a:r>
              <a:rPr lang="en-US" sz="2000"/>
              <a:t>Redis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792691" y="6391838"/>
            <a:ext cx="838199" cy="304799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fld id="{D57F1E4F-1CFF-5643-939E-217C01CDF565}" type="slidenum">
              <a:rPr lang="en-US" sz="1000">
                <a:solidFill>
                  <a:schemeClr val="accent1"/>
                </a:solidFill>
              </a:rPr>
              <a:pPr algn="r">
                <a:spcAft>
                  <a:spcPts val="600"/>
                </a:spcAft>
              </a:pPr>
              <a:t>20</a:t>
            </a:fld>
            <a:endParaRPr lang="en-US" sz="10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4537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82CCCE-534D-4FC6-BF2B-9BEA2F2BB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C664B74-EEBB-416C-9D86-AE1FECC02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2000483-C30E-42A1-8569-E1DE1F55B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A5ACD7E0-6D9A-4803-8B9B-D4602DC48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238E92D-87E7-4B27-AD36-0E133005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713412" y="402165"/>
            <a:ext cx="6055253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6D0B958C-B82E-4F4B-945B-6B038D6556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229377" y="2801721"/>
            <a:ext cx="6053670" cy="1254558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E18F3B2A-BB9B-4FB6-B8A5-2A8E5DB93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EBEBEB"/>
                </a:solidFill>
              </a:rPr>
              <a:t>Shelve</a:t>
            </a:r>
            <a:br>
              <a:rPr lang="en-US" dirty="0">
                <a:solidFill>
                  <a:srgbClr val="EBEBEB"/>
                </a:solidFill>
              </a:rPr>
            </a:br>
            <a:r>
              <a:rPr lang="en-US" sz="2000" i="1" dirty="0">
                <a:solidFill>
                  <a:srgbClr val="EBEBEB"/>
                </a:solidFill>
              </a:rPr>
              <a:t>A Key-Value File (Dictionary on a Disk)</a:t>
            </a:r>
            <a:endParaRPr lang="en-US" i="1" dirty="0">
              <a:solidFill>
                <a:srgbClr val="EBEBEB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4164AEF-861B-41D1-9ED5-B81051DA7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21</a:t>
            </a:fld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A777FE5F-B447-45FD-98AC-5B647E0B3E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6857417"/>
              </p:ext>
            </p:extLst>
          </p:nvPr>
        </p:nvGraphicFramePr>
        <p:xfrm>
          <a:off x="5194300" y="1127351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142619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Zip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zipfile</a:t>
            </a:r>
            <a:r>
              <a:rPr lang="en-US"/>
              <a:t> module</a:t>
            </a:r>
          </a:p>
          <a:p>
            <a:r>
              <a:rPr lang="en-US"/>
              <a:t>Can create, read, write, and extract from zip files</a:t>
            </a:r>
          </a:p>
          <a:p>
            <a:r>
              <a:rPr lang="en-US"/>
              <a:t>Constructor: zipfile.</a:t>
            </a:r>
            <a:r>
              <a:rPr lang="en-US" b="1"/>
              <a:t>ZipFile</a:t>
            </a:r>
            <a:r>
              <a:rPr lang="en-US"/>
              <a:t>(&lt;filename&gt;,mode=’r’,compression=ZIP_STORED)</a:t>
            </a:r>
          </a:p>
          <a:p>
            <a:pPr lvl="1"/>
            <a:r>
              <a:rPr lang="en-US"/>
              <a:t>use ZIP_DEFLATED for actual compression</a:t>
            </a:r>
          </a:p>
          <a:p>
            <a:r>
              <a:rPr lang="en-US"/>
              <a:t>Conforms to Context Manager interface (i.e., can use </a:t>
            </a:r>
            <a:r>
              <a:rPr lang="en-US" b="1"/>
              <a:t>with</a:t>
            </a:r>
            <a:r>
              <a:rPr lang="en-US"/>
              <a:t>)</a:t>
            </a:r>
          </a:p>
          <a:p>
            <a:r>
              <a:rPr lang="en-US"/>
              <a:t>Note: existing zip files are </a:t>
            </a:r>
            <a:r>
              <a:rPr lang="en-US" i="1"/>
              <a:t>replaced</a:t>
            </a:r>
            <a:r>
              <a:rPr lang="en-US"/>
              <a:t> when written 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2416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zipfile</a:t>
            </a:r>
            <a:r>
              <a:rPr lang="en-US" dirty="0"/>
              <a:t>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write</a:t>
            </a:r>
            <a:r>
              <a:rPr lang="en-US" dirty="0"/>
              <a:t>		adds a file to the archive</a:t>
            </a:r>
          </a:p>
          <a:p>
            <a:r>
              <a:rPr lang="en-US" b="1" dirty="0"/>
              <a:t>open</a:t>
            </a:r>
            <a:r>
              <a:rPr lang="en-US" dirty="0"/>
              <a:t>	opens an existing </a:t>
            </a:r>
            <a:r>
              <a:rPr lang="en-US" dirty="0" err="1"/>
              <a:t>zipfile</a:t>
            </a:r>
            <a:endParaRPr lang="en-US" dirty="0"/>
          </a:p>
          <a:p>
            <a:r>
              <a:rPr lang="en-US" b="1" dirty="0"/>
              <a:t>extract</a:t>
            </a:r>
            <a:r>
              <a:rPr lang="en-US" dirty="0"/>
              <a:t>	extracts a file from an archive</a:t>
            </a:r>
          </a:p>
          <a:p>
            <a:r>
              <a:rPr lang="en-US" b="1" dirty="0"/>
              <a:t>read</a:t>
            </a:r>
            <a:r>
              <a:rPr lang="en-US" dirty="0"/>
              <a:t>		returns the </a:t>
            </a:r>
            <a:r>
              <a:rPr lang="en-US" i="1" dirty="0"/>
              <a:t>bytes</a:t>
            </a:r>
            <a:r>
              <a:rPr lang="en-US" dirty="0"/>
              <a:t> of a file in an archive</a:t>
            </a:r>
          </a:p>
          <a:p>
            <a:r>
              <a:rPr lang="en-US" b="1" dirty="0" err="1"/>
              <a:t>infolist</a:t>
            </a:r>
            <a:r>
              <a:rPr lang="en-US" dirty="0"/>
              <a:t>	returns an </a:t>
            </a:r>
            <a:r>
              <a:rPr lang="en-US" i="1" dirty="0" err="1"/>
              <a:t>iterable</a:t>
            </a:r>
            <a:r>
              <a:rPr lang="en-US" dirty="0"/>
              <a:t> with full file entry info</a:t>
            </a:r>
          </a:p>
          <a:p>
            <a:r>
              <a:rPr lang="en-US" b="1" dirty="0" err="1"/>
              <a:t>getinfo</a:t>
            </a:r>
            <a:r>
              <a:rPr lang="en-US" dirty="0"/>
              <a:t>	prints info to </a:t>
            </a:r>
            <a:r>
              <a:rPr lang="en-US" dirty="0" err="1"/>
              <a:t>sys.stdout</a:t>
            </a:r>
            <a:endParaRPr lang="en-US" dirty="0"/>
          </a:p>
          <a:p>
            <a:r>
              <a:rPr lang="en-US"/>
              <a:t>See </a:t>
            </a:r>
            <a:r>
              <a:rPr lang="en-US" i="1"/>
              <a:t>zip.py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756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82CCCE-534D-4FC6-BF2B-9BEA2F2BB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C664B74-EEBB-416C-9D86-AE1FECC02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2000483-C30E-42A1-8569-E1DE1F55B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A5ACD7E0-6D9A-4803-8B9B-D4602DC48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238E92D-87E7-4B27-AD36-0E133005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713412" y="402165"/>
            <a:ext cx="6055253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6D0B958C-B82E-4F4B-945B-6B038D6556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229377" y="2801721"/>
            <a:ext cx="6053670" cy="1254558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E18F3B2A-BB9B-4FB6-B8A5-2A8E5DB93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Object Persistence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4164AEF-861B-41D1-9ED5-B81051DA7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571B675B-CEFE-483F-8E63-963AAE24EE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0621542"/>
              </p:ext>
            </p:extLst>
          </p:nvPr>
        </p:nvGraphicFramePr>
        <p:xfrm>
          <a:off x="5194300" y="1127356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74930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pickle</a:t>
            </a:r>
            <a:r>
              <a:rPr lang="en-US" dirty="0"/>
              <a:t>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Python original</a:t>
            </a:r>
          </a:p>
          <a:p>
            <a:r>
              <a:rPr lang="en-US" dirty="0"/>
              <a:t>Does 100% of the work for you</a:t>
            </a:r>
          </a:p>
          <a:p>
            <a:pPr lvl="1"/>
            <a:r>
              <a:rPr lang="en-US" dirty="0"/>
              <a:t>although not 100% of objects are </a:t>
            </a:r>
            <a:r>
              <a:rPr lang="en-US" dirty="0" err="1"/>
              <a:t>picklable</a:t>
            </a:r>
            <a:endParaRPr lang="en-US" dirty="0"/>
          </a:p>
          <a:p>
            <a:r>
              <a:rPr lang="en-US" dirty="0"/>
              <a:t>Objects are serialized to a binary (</a:t>
            </a:r>
            <a:r>
              <a:rPr lang="en-US" i="1" dirty="0"/>
              <a:t>byte stream</a:t>
            </a:r>
            <a:r>
              <a:rPr lang="en-US" dirty="0"/>
              <a:t>) file</a:t>
            </a:r>
          </a:p>
          <a:p>
            <a:pPr lvl="1"/>
            <a:r>
              <a:rPr lang="en-US" dirty="0"/>
              <a:t>Use “</a:t>
            </a:r>
            <a:r>
              <a:rPr lang="en-US" dirty="0" err="1"/>
              <a:t>wb</a:t>
            </a:r>
            <a:r>
              <a:rPr lang="en-US" dirty="0"/>
              <a:t>” or “</a:t>
            </a:r>
            <a:r>
              <a:rPr lang="en-US" dirty="0" err="1"/>
              <a:t>rb</a:t>
            </a:r>
            <a:r>
              <a:rPr lang="en-US" dirty="0"/>
              <a:t>” when opening files</a:t>
            </a:r>
          </a:p>
          <a:p>
            <a:r>
              <a:rPr lang="en-US" dirty="0"/>
              <a:t>Methods:</a:t>
            </a:r>
          </a:p>
          <a:p>
            <a:pPr lvl="1"/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pickle.dump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(x,&lt;file&gt;)</a:t>
            </a:r>
          </a:p>
          <a:p>
            <a:pPr lvl="1"/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x =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pickle.load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(&lt;file&gt;)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447099" y="4548851"/>
            <a:ext cx="2141316" cy="5440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See animal2.py</a:t>
            </a:r>
          </a:p>
        </p:txBody>
      </p:sp>
    </p:spTree>
    <p:extLst>
      <p:ext uri="{BB962C8B-B14F-4D97-AF65-F5344CB8AC3E}">
        <p14:creationId xmlns:p14="http://schemas.microsoft.com/office/powerpoint/2010/main" val="187747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 CSV File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Comma-separated values</a:t>
            </a:r>
          </a:p>
          <a:p>
            <a:pPr lvl="1"/>
            <a:r>
              <a:rPr lang="en-US" dirty="0"/>
              <a:t>interchange format used with spreadsheets and databases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96332" y="3230789"/>
            <a:ext cx="993573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csv.Sniffer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().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has_header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('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parts.txt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')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True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&gt;&gt;&gt; with open('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parts.txt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') as f: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...     header = next(f).split(',')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...     parts = list(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csv.reader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(f))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... 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&gt;&gt;&gt; header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['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pno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','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pname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','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color','weight','city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']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&gt;&gt;&gt; parts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[['p1', 'Nut', 'Red', '12', 'London'], ['p2', 'Bolt', 'Green', '17', 'Paris’],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['p3', 'Screw', 'Blue', '17', 'Rome'], ['p4', 'Screw', 'Red', '14', 'London’],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['p5', 'Cam', 'Blue', '12', 'Paris'], ['p6', 'Cog', 'Red', '19', 'London’]]</a:t>
            </a:r>
          </a:p>
        </p:txBody>
      </p:sp>
    </p:spTree>
    <p:extLst>
      <p:ext uri="{BB962C8B-B14F-4D97-AF65-F5344CB8AC3E}">
        <p14:creationId xmlns:p14="http://schemas.microsoft.com/office/powerpoint/2010/main" val="1624592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to a CSV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51635" y="2588942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with open('parts2.txt','w') as f:</a:t>
            </a:r>
          </a:p>
          <a:p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...     </a:t>
            </a:r>
            <a:r>
              <a:rPr lang="en-US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csv.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writer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(f).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writerows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(parts)</a:t>
            </a:r>
          </a:p>
          <a:p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^D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Charless-iMac:Code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chuck1$ cat parts2.txt</a:t>
            </a:r>
          </a:p>
          <a:p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p1,Nut,Red,12,London</a:t>
            </a:r>
          </a:p>
          <a:p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p2,Bolt,Green,17,Paris</a:t>
            </a:r>
          </a:p>
          <a:p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p3,Screw,Blue,17,Rome</a:t>
            </a:r>
          </a:p>
          <a:p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p4,Screw,Red,14,London</a:t>
            </a:r>
          </a:p>
          <a:p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p5,Cam,Blue,12,Paris</a:t>
            </a:r>
          </a:p>
          <a:p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p6,Cog,Red,19,London</a:t>
            </a:r>
            <a:endParaRPr lang="en-US" dirty="0">
              <a:solidFill>
                <a:srgbClr val="000000"/>
              </a:solidFill>
              <a:effectLst/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850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Data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Packages: xml, </a:t>
            </a:r>
            <a:r>
              <a:rPr lang="en-US" dirty="0" err="1"/>
              <a:t>xml.etree</a:t>
            </a:r>
            <a:r>
              <a:rPr lang="en-US" dirty="0"/>
              <a:t>, </a:t>
            </a:r>
            <a:r>
              <a:rPr lang="en-US" dirty="0" err="1"/>
              <a:t>xml.dom</a:t>
            </a:r>
            <a:r>
              <a:rPr lang="en-US" dirty="0"/>
              <a:t>, </a:t>
            </a:r>
            <a:r>
              <a:rPr lang="en-US" dirty="0" err="1"/>
              <a:t>xml.sax</a:t>
            </a:r>
            <a:endParaRPr lang="en-US" dirty="0"/>
          </a:p>
          <a:p>
            <a:r>
              <a:rPr lang="en-US" dirty="0"/>
              <a:t>Example: </a:t>
            </a:r>
            <a:r>
              <a:rPr lang="en-US" i="1" dirty="0" err="1"/>
              <a:t>employee.xml</a:t>
            </a:r>
            <a:endParaRPr lang="en-US" i="1" dirty="0"/>
          </a:p>
          <a:p>
            <a:pPr lvl="1"/>
            <a:r>
              <a:rPr lang="en-US" dirty="0"/>
              <a:t>(see next slide</a:t>
            </a:r>
            <a:r>
              <a:rPr lang="mr-IN" dirty="0"/>
              <a:t>…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716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44954" y="1173588"/>
            <a:ext cx="597253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import 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xml.etree.ElementTree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as et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tree = 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et.ElementTree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(file='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employee.xml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root = 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tree.getroot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for child in root: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...     print(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child.tag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...     for grandchild in child: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...             print('\t',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grandchild.tag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... 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0178" y="973533"/>
            <a:ext cx="1647994" cy="55092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enlo" charset="0"/>
              </a:rPr>
              <a:t>Employee</a:t>
            </a:r>
          </a:p>
          <a:p>
            <a:r>
              <a:rPr lang="en-US" sz="1600" dirty="0">
                <a:solidFill>
                  <a:srgbClr val="000000"/>
                </a:solidFill>
                <a:latin typeface="Menlo" charset="0"/>
              </a:rPr>
              <a:t>	salary</a:t>
            </a:r>
          </a:p>
          <a:p>
            <a:r>
              <a:rPr lang="en-US" sz="1600" dirty="0">
                <a:solidFill>
                  <a:srgbClr val="000000"/>
                </a:solidFill>
                <a:latin typeface="Menlo" charset="0"/>
              </a:rPr>
              <a:t>	name</a:t>
            </a:r>
          </a:p>
          <a:p>
            <a:r>
              <a:rPr lang="en-US" sz="1600" dirty="0">
                <a:solidFill>
                  <a:srgbClr val="000000"/>
                </a:solidFill>
                <a:latin typeface="Menlo" charset="0"/>
              </a:rPr>
              <a:t>	id</a:t>
            </a:r>
          </a:p>
          <a:p>
            <a:r>
              <a:rPr lang="en-US" sz="1600" dirty="0">
                <a:solidFill>
                  <a:srgbClr val="000000"/>
                </a:solidFill>
                <a:latin typeface="Menlo" charset="0"/>
              </a:rPr>
              <a:t>	address</a:t>
            </a:r>
          </a:p>
          <a:p>
            <a:r>
              <a:rPr lang="en-US" sz="1600" dirty="0">
                <a:solidFill>
                  <a:srgbClr val="000000"/>
                </a:solidFill>
                <a:latin typeface="Menlo" charset="0"/>
              </a:rPr>
              <a:t>	city</a:t>
            </a:r>
          </a:p>
          <a:p>
            <a:r>
              <a:rPr lang="en-US" sz="1600" dirty="0">
                <a:solidFill>
                  <a:srgbClr val="000000"/>
                </a:solidFill>
                <a:latin typeface="Menlo" charset="0"/>
              </a:rPr>
              <a:t>	state</a:t>
            </a:r>
          </a:p>
          <a:p>
            <a:r>
              <a:rPr lang="en-US" sz="1600" dirty="0">
                <a:solidFill>
                  <a:srgbClr val="000000"/>
                </a:solidFill>
                <a:latin typeface="Menlo" charset="0"/>
              </a:rPr>
              <a:t>	country</a:t>
            </a:r>
          </a:p>
          <a:p>
            <a:r>
              <a:rPr lang="en-US" sz="1600" dirty="0">
                <a:solidFill>
                  <a:srgbClr val="000000"/>
                </a:solidFill>
                <a:latin typeface="Menlo" charset="0"/>
              </a:rPr>
              <a:t>	phone</a:t>
            </a:r>
          </a:p>
          <a:p>
            <a:r>
              <a:rPr lang="en-US" sz="1600" dirty="0">
                <a:solidFill>
                  <a:srgbClr val="000000"/>
                </a:solidFill>
                <a:latin typeface="Menlo" charset="0"/>
              </a:rPr>
              <a:t>Employee</a:t>
            </a:r>
          </a:p>
          <a:p>
            <a:r>
              <a:rPr lang="en-US" sz="1600" dirty="0">
                <a:solidFill>
                  <a:srgbClr val="000000"/>
                </a:solidFill>
                <a:latin typeface="Menlo" charset="0"/>
              </a:rPr>
              <a:t>	salary</a:t>
            </a:r>
          </a:p>
          <a:p>
            <a:r>
              <a:rPr lang="en-US" sz="1600" dirty="0">
                <a:solidFill>
                  <a:srgbClr val="000000"/>
                </a:solidFill>
                <a:latin typeface="Menlo" charset="0"/>
              </a:rPr>
              <a:t>	name</a:t>
            </a:r>
          </a:p>
          <a:p>
            <a:r>
              <a:rPr lang="en-US" sz="1600" dirty="0">
                <a:solidFill>
                  <a:srgbClr val="000000"/>
                </a:solidFill>
                <a:latin typeface="Menlo" charset="0"/>
              </a:rPr>
              <a:t>	id</a:t>
            </a:r>
          </a:p>
          <a:p>
            <a:r>
              <a:rPr lang="en-US" sz="1600" dirty="0">
                <a:solidFill>
                  <a:srgbClr val="000000"/>
                </a:solidFill>
                <a:latin typeface="Menlo" charset="0"/>
              </a:rPr>
              <a:t>Employee</a:t>
            </a:r>
          </a:p>
          <a:p>
            <a:r>
              <a:rPr lang="en-US" sz="1600" dirty="0">
                <a:solidFill>
                  <a:srgbClr val="000000"/>
                </a:solidFill>
                <a:latin typeface="Menlo" charset="0"/>
              </a:rPr>
              <a:t>	salary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Menlo" charset="0"/>
              </a:rPr>
              <a:t>state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Menlo" charset="0"/>
              </a:rPr>
              <a:t>name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Menlo" charset="0"/>
              </a:rPr>
              <a:t>id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Menlo" charset="0"/>
              </a:rPr>
              <a:t>city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Menlo" charset="0"/>
              </a:rPr>
              <a:t>country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Menlo" charset="0"/>
              </a:rPr>
              <a:t>phone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Menlo" charset="0"/>
              </a:rPr>
              <a:t>address</a:t>
            </a:r>
            <a:endParaRPr lang="en-US" sz="1600" dirty="0">
              <a:solidFill>
                <a:srgbClr val="000000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498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Object Notation</a:t>
            </a:r>
          </a:p>
          <a:p>
            <a:r>
              <a:rPr lang="en-US" dirty="0"/>
              <a:t>Looks like Python dictionary literals</a:t>
            </a:r>
          </a:p>
          <a:p>
            <a:pPr lvl="1"/>
            <a:r>
              <a:rPr lang="en-US" dirty="0"/>
              <a:t>except they are </a:t>
            </a:r>
            <a:r>
              <a:rPr lang="en-US" i="1" dirty="0"/>
              <a:t>strings</a:t>
            </a:r>
          </a:p>
          <a:p>
            <a:r>
              <a:rPr lang="en-US" b="1" dirty="0" err="1"/>
              <a:t>json.loads</a:t>
            </a:r>
            <a:r>
              <a:rPr lang="en-US" dirty="0"/>
              <a:t>(&lt;string&gt;) reads a string defining a dictionary and converts it to a dictionary</a:t>
            </a:r>
          </a:p>
          <a:p>
            <a:pPr lvl="1"/>
            <a:r>
              <a:rPr lang="en-US" dirty="0"/>
              <a:t>similar to </a:t>
            </a:r>
            <a:r>
              <a:rPr lang="en-US" b="1" dirty="0" err="1"/>
              <a:t>dict</a:t>
            </a:r>
            <a:r>
              <a:rPr lang="en-US" dirty="0"/>
              <a:t>(&lt;string&gt;)</a:t>
            </a:r>
          </a:p>
          <a:p>
            <a:r>
              <a:rPr lang="en-US" b="1" dirty="0" err="1"/>
              <a:t>json.dumps</a:t>
            </a:r>
            <a:r>
              <a:rPr lang="en-US" dirty="0"/>
              <a:t>(&lt;</a:t>
            </a:r>
            <a:r>
              <a:rPr lang="en-US" dirty="0" err="1"/>
              <a:t>dict</a:t>
            </a:r>
            <a:r>
              <a:rPr lang="en-US" dirty="0"/>
              <a:t>&gt;) goes the other way</a:t>
            </a:r>
          </a:p>
          <a:p>
            <a:pPr lvl="1"/>
            <a:r>
              <a:rPr lang="en-US" dirty="0"/>
              <a:t>similar to </a:t>
            </a:r>
            <a:r>
              <a:rPr lang="en-US" b="1" dirty="0" err="1"/>
              <a:t>str</a:t>
            </a:r>
            <a:r>
              <a:rPr lang="en-US" dirty="0"/>
              <a:t>(&lt;</a:t>
            </a:r>
            <a:r>
              <a:rPr lang="en-US" dirty="0" err="1"/>
              <a:t>dict</a:t>
            </a:r>
            <a:r>
              <a:rPr lang="en-US" dirty="0"/>
              <a:t>&gt;)</a:t>
            </a:r>
          </a:p>
          <a:p>
            <a:pPr lvl="1"/>
            <a:r>
              <a:rPr lang="en-US" i="1" dirty="0"/>
              <a:t>difference</a:t>
            </a:r>
            <a:r>
              <a:rPr lang="en-US" dirty="0"/>
              <a:t>: </a:t>
            </a:r>
            <a:r>
              <a:rPr lang="en-US" b="1" dirty="0" err="1"/>
              <a:t>json.dumps</a:t>
            </a:r>
            <a:r>
              <a:rPr lang="en-US" dirty="0"/>
              <a:t> uses </a:t>
            </a:r>
            <a:r>
              <a:rPr lang="en-US" u="sng" dirty="0">
                <a:solidFill>
                  <a:srgbClr val="FF0000"/>
                </a:solidFill>
              </a:rPr>
              <a:t>double quotes </a:t>
            </a:r>
            <a:r>
              <a:rPr lang="en-US" dirty="0"/>
              <a:t>required by JSON.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559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29835</TotalTime>
  <Words>1669</Words>
  <Application>Microsoft Macintosh PowerPoint</Application>
  <PresentationFormat>Widescreen</PresentationFormat>
  <Paragraphs>266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Century Gothic</vt:lpstr>
      <vt:lpstr>Courier New</vt:lpstr>
      <vt:lpstr>Menlo</vt:lpstr>
      <vt:lpstr>Wingdings 3</vt:lpstr>
      <vt:lpstr>Ion Boardroom</vt:lpstr>
      <vt:lpstr>Data Persistence</vt:lpstr>
      <vt:lpstr>Agenda</vt:lpstr>
      <vt:lpstr>Object Persistence</vt:lpstr>
      <vt:lpstr>The pickle Module</vt:lpstr>
      <vt:lpstr>Reading a CSV File</vt:lpstr>
      <vt:lpstr>Writing to a CSV File</vt:lpstr>
      <vt:lpstr>XML Data</vt:lpstr>
      <vt:lpstr>PowerPoint Presentation</vt:lpstr>
      <vt:lpstr>JSON</vt:lpstr>
      <vt:lpstr>PowerPoint Presentation</vt:lpstr>
      <vt:lpstr>YAML</vt:lpstr>
      <vt:lpstr>Employee.yaml</vt:lpstr>
      <vt:lpstr>Employee with YAML Input</vt:lpstr>
      <vt:lpstr>Employee with YAML Output</vt:lpstr>
      <vt:lpstr>Relational Databases</vt:lpstr>
      <vt:lpstr>The Python DB-API</vt:lpstr>
      <vt:lpstr>Common Connection Methods</vt:lpstr>
      <vt:lpstr>Common Cursor Methods</vt:lpstr>
      <vt:lpstr>Common SQL Statements in Sqlite3</vt:lpstr>
      <vt:lpstr>NoSQL Databases</vt:lpstr>
      <vt:lpstr>Shelve A Key-Value File (Dictionary on a Disk)</vt:lpstr>
      <vt:lpstr>Zip Files</vt:lpstr>
      <vt:lpstr>zipfile Methods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Chuck Allison</dc:creator>
  <cp:lastModifiedBy>Chuck Allison</cp:lastModifiedBy>
  <cp:revision>470</cp:revision>
  <dcterms:created xsi:type="dcterms:W3CDTF">2017-01-07T20:37:14Z</dcterms:created>
  <dcterms:modified xsi:type="dcterms:W3CDTF">2021-04-15T21:50:03Z</dcterms:modified>
</cp:coreProperties>
</file>