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.fntdata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08fde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08fde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cee81d5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cee81d5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ee81d5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ee81d5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ee81d53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ee81d5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ee81d53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ee81d53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01f38a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01f38a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d01f38a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d01f38a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01f38a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01f38a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d01f38a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d01f38a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63611c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63611c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63611c3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63611c3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08fde3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08fde3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63611c3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63611c3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3611c3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63611c3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ab4a9fc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ab4a9fc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08fde3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08fde3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d83b29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d83b29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d83b29a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d83b29a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d83b29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d83b29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d83b29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d83b29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ee81d5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ee81d5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d83b29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d83b29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4ll0k/WASca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1443475"/>
            <a:ext cx="9144000" cy="369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8475" y="82800"/>
            <a:ext cx="85206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CLUB</a:t>
            </a:r>
            <a:b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 ETHICAL HACKING</a:t>
            </a:r>
            <a:b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9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Edition 2019/2020</a:t>
            </a:r>
            <a:endParaRPr i="1" sz="9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64" y="1532175"/>
            <a:ext cx="2105269" cy="11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125" y="2879969"/>
            <a:ext cx="9144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Séance</a:t>
            </a:r>
            <a: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#2</a:t>
            </a:r>
            <a:b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OneSmile Inc.</a:t>
            </a:r>
            <a: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1800">
                <a:solidFill>
                  <a:srgbClr val="E06666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Part.1 Pentest</a:t>
            </a:r>
            <a:endParaRPr b="1" sz="1800">
              <a:solidFill>
                <a:srgbClr val="666666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r>
              <a:rPr lang="fr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Nov. 2019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 rot="786873">
            <a:off x="7004447" y="2895917"/>
            <a:ext cx="1804771" cy="795015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Correction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 MongoDB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msfconsole&gt; set RHOSTS 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endParaRPr sz="10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msfconsole&gt; use auxiliary/scanner/mongodb/mongodb_login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msfconsole&gt; run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&gt;&gt; </a:t>
            </a:r>
            <a:r>
              <a:rPr lang="fr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[+]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:27017 - </a:t>
            </a:r>
            <a:r>
              <a:rPr lang="fr" sz="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Mongo server </a:t>
            </a:r>
            <a:r>
              <a:rPr lang="fr" sz="9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doesn't use authentication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Pas d’authentification.</a:t>
            </a:r>
            <a:endParaRPr i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mongo 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connecting to: mongodb://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:27017/test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MongoDB server version: 4.0.13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Welcome to the MongoDB shell.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show dbs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admin   0.000GB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config  0.000GB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local   0.000GB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Aucune database. Instance non-utilisée. Peut potentiellement être exploité par la suite pour obtenir un accès.</a:t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22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 Web (port 6007)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curl -i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HTTP/1.1 401 Unauthorized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Date: Fri, 27 Dec 2019 08:16:15 GMT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Server: OneSmile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Set-Cookie: PHPSESSID=ddc6f893a2ad092ca2a9f21e06cc45bb; path=/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Expires: Thu, 19 Nov 1981 08:52:00 GMT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Cache-Control: max-age=0, no-cache, no-store, must-revalidate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Pragma: no-cache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Access-Control-Allow-Origin: *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Access-Control-Allow-Headers: Content-Type, Accept, Authorization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Access-Control-Allow-Methods: GET, POST, PUT, DELETE, PATCH, OPTIONS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Content-Length: 24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application/json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{"401":"Not Authorized"}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0" name="Google Shape;130;p23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 Web (port 6007)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avec wascan </a:t>
            </a:r>
            <a:r>
              <a:rPr i="1" lang="fr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https://github.com/m4ll0k/WAScan</a:t>
            </a:r>
            <a:endParaRPr i="1"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python wascan.py -u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:6007 -s [0,2]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[+] Server: OneSmile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[+] Cookie without Secure flag set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[+] Cookie without HttpOnly flag set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[+] Cookie Header contains multiple cookies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[+] X-XSS-Protection header missing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[+] Clickjacking: X-Frame-Options header missing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[+] Strict-Transport-Security header missing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[i] Checking robots...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|  [404]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:6007/admin/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|  [404]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:6007/wp-admin/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|  [404]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:6007/emf-admin/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|  [404]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:6007/_emf_admin/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|  [404]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:6007/_emf_tf_admin/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|  [404]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:6007/wwwadmin/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|  [403]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:6007/status/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|  [404]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:6007/client/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|  [404] http://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:6007/client/vortex/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Présence d’un fichier robots.txt</a:t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* une seule url “admin” fonctionne: </a:t>
            </a:r>
            <a:r>
              <a:rPr i="1" lang="fr" sz="10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/_emf_tf_admin</a:t>
            </a:r>
            <a:r>
              <a:rPr i="1"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(sans le dernier slash)</a:t>
            </a:r>
            <a:endParaRPr i="1"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" name="Google Shape;137;p24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Tentatives: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-"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SQL Injection </a:t>
            </a:r>
            <a:r>
              <a:rPr lang="fr" sz="1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fr" sz="1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Échec</a:t>
            </a:r>
            <a:r>
              <a:rPr lang="fr" sz="1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-"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Brute Force </a:t>
            </a:r>
            <a:r>
              <a:rPr lang="fr" sz="1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fr" sz="1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Échec</a:t>
            </a:r>
            <a:r>
              <a:rPr lang="fr" sz="1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i="1"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Temps de traitement aléatoire du formulaire, entre 1 et 5 secondes, rendant les processus automatique de brute-forcing et d’injections très long.</a:t>
            </a:r>
            <a:endParaRPr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" name="Google Shape;144;p25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88" y="890201"/>
            <a:ext cx="8349876" cy="239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666666">
                <a:alpha val="50000"/>
              </a:srgbClr>
            </a:outerShdw>
          </a:effectLst>
        </p:spPr>
      </p:pic>
      <p:cxnSp>
        <p:nvCxnSpPr>
          <p:cNvPr id="146" name="Google Shape;146;p25"/>
          <p:cNvCxnSpPr>
            <a:stCxn id="147" idx="0"/>
          </p:cNvCxnSpPr>
          <p:nvPr/>
        </p:nvCxnSpPr>
        <p:spPr>
          <a:xfrm rot="10800000">
            <a:off x="5433075" y="2838875"/>
            <a:ext cx="11058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5"/>
          <p:cNvSpPr txBox="1"/>
          <p:nvPr/>
        </p:nvSpPr>
        <p:spPr>
          <a:xfrm>
            <a:off x="4560975" y="3386075"/>
            <a:ext cx="39558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Intéressant ?</a:t>
            </a:r>
            <a:r>
              <a:rPr i="1" lang="fr">
                <a:solidFill>
                  <a:srgbClr val="434343"/>
                </a:solidFill>
              </a:rPr>
              <a:t> </a:t>
            </a:r>
            <a:br>
              <a:rPr i="1" lang="fr">
                <a:solidFill>
                  <a:srgbClr val="434343"/>
                </a:solidFill>
              </a:rPr>
            </a:br>
            <a:r>
              <a:rPr i="1" lang="fr" sz="1200">
                <a:solidFill>
                  <a:srgbClr val="666666"/>
                </a:solidFill>
              </a:rPr>
              <a:t>Nom du produit + Version + Lien GitHub</a:t>
            </a:r>
            <a:br>
              <a:rPr i="1" lang="fr" sz="1200">
                <a:solidFill>
                  <a:srgbClr val="666666"/>
                </a:solidFill>
              </a:rPr>
            </a:br>
            <a:r>
              <a:rPr i="1" lang="fr" sz="1200">
                <a:solidFill>
                  <a:srgbClr val="666666"/>
                </a:solidFill>
              </a:rPr>
              <a:t>=</a:t>
            </a:r>
            <a:br>
              <a:rPr i="1" lang="fr" sz="1200">
                <a:solidFill>
                  <a:srgbClr val="666666"/>
                </a:solidFill>
              </a:rPr>
            </a:br>
            <a:r>
              <a:rPr i="1" lang="fr" sz="1200">
                <a:solidFill>
                  <a:srgbClr val="666666"/>
                </a:solidFill>
              </a:rPr>
              <a:t>Paradis</a:t>
            </a:r>
            <a:endParaRPr i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260875" y="646200"/>
            <a:ext cx="4510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Intégralité du code source disponible.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26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75" y="1283025"/>
            <a:ext cx="4510524" cy="27396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666666">
                <a:alpha val="50000"/>
              </a:srgbClr>
            </a:outerShdw>
          </a:effectLst>
        </p:spPr>
      </p:pic>
      <p:sp>
        <p:nvSpPr>
          <p:cNvPr id="156" name="Google Shape;156;p26"/>
          <p:cNvSpPr txBox="1"/>
          <p:nvPr/>
        </p:nvSpPr>
        <p:spPr>
          <a:xfrm>
            <a:off x="5034050" y="646200"/>
            <a:ext cx="39120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Focus sur config.json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349475" y="1184550"/>
            <a:ext cx="3482700" cy="27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"admin"</a:t>
            </a: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"uid"</a:t>
            </a: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"000000"</a:t>
            </a: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"admin"</a:t>
            </a: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"admin"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"vortex"</a:t>
            </a: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"authorized_ua"</a:t>
            </a: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fr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"track-fantastic/vortex-2.4"</a:t>
            </a:r>
            <a:endParaRPr sz="900">
              <a:solidFill>
                <a:srgbClr val="032F6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58" name="Google Shape;158;p26"/>
          <p:cNvSpPr txBox="1"/>
          <p:nvPr/>
        </p:nvSpPr>
        <p:spPr>
          <a:xfrm>
            <a:off x="260875" y="4197550"/>
            <a:ext cx="85713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Trop simple. Il s’agit des identifiants par défaut qui ont </a:t>
            </a:r>
            <a:r>
              <a:rPr i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certainement</a:t>
            </a:r>
            <a:r>
              <a:rPr i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été modifiés lors du passage en production.</a:t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" name="Google Shape;164;p27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7"/>
          <p:cNvSpPr txBox="1"/>
          <p:nvPr/>
        </p:nvSpPr>
        <p:spPr>
          <a:xfrm>
            <a:off x="295350" y="663425"/>
            <a:ext cx="8571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Focus sur les issues.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Rien à voir, la version en production ne semble pas affecté par les bugs.</a:t>
            </a:r>
            <a:endParaRPr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488" y="1783150"/>
            <a:ext cx="5873025" cy="14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8"/>
          <p:cNvSpPr txBox="1"/>
          <p:nvPr/>
        </p:nvSpPr>
        <p:spPr>
          <a:xfrm>
            <a:off x="295350" y="663425"/>
            <a:ext cx="8571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Focus sur index.php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8025"/>
            <a:ext cx="5728250" cy="25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5842025" y="2516163"/>
            <a:ext cx="3138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 retrouve le comportement observé avec Wireshark</a:t>
            </a:r>
            <a:endParaRPr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29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9"/>
          <p:cNvSpPr txBox="1"/>
          <p:nvPr/>
        </p:nvSpPr>
        <p:spPr>
          <a:xfrm>
            <a:off x="295350" y="663425"/>
            <a:ext cx="8571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Focus sur index.php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5842025" y="1351850"/>
            <a:ext cx="3138300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Puis on trouve la fonction </a:t>
            </a:r>
            <a:r>
              <a:rPr i="1"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client_update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couple User-Agent et IP est utilisé comme un identifiant.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Celui-ci est utilisé pour incrémenter une valeur qui est stockée dans </a:t>
            </a:r>
            <a:r>
              <a:rPr lang="fr" sz="11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./cu/knock.json</a:t>
            </a:r>
            <a:endParaRPr sz="11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Lorsque la valeur est un multiple de 3 (càd 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tous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les 3 coups) les fichiers présents dans </a:t>
            </a:r>
            <a:r>
              <a:rPr lang="fr" sz="11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./cu/repo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sont encodés en base64 et retournés à l’utilisateur.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Sinon un code d’erreur 404 est retourné.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---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 processus s’inspire du </a:t>
            </a:r>
            <a:r>
              <a:rPr b="1" i="1"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port-knocking</a:t>
            </a:r>
            <a:endParaRPr b="1"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1" y="1649950"/>
            <a:ext cx="5229125" cy="24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0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0"/>
          <p:cNvSpPr txBox="1"/>
          <p:nvPr/>
        </p:nvSpPr>
        <p:spPr>
          <a:xfrm>
            <a:off x="295350" y="663425"/>
            <a:ext cx="8571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 requêtes sur </a:t>
            </a:r>
            <a:r>
              <a:rPr i="1"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/client_update</a:t>
            </a:r>
            <a:endParaRPr i="1" sz="11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5842025" y="1351850"/>
            <a:ext cx="3138300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fichier JSON retourné indique: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Une liste de fichiers avec des données en base64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 couples IP / User-Agent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---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Dans la liste des fichiers, le dernier </a:t>
            </a:r>
            <a:r>
              <a:rPr i="1" lang="fr" sz="11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(massshadowhackers.php) </a:t>
            </a:r>
            <a:r>
              <a:rPr i="1"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attire notre attention.</a:t>
            </a:r>
            <a:endParaRPr b="1"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50" y="1649950"/>
            <a:ext cx="4244685" cy="33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Google Shape;199;p31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1"/>
          <p:cNvSpPr txBox="1"/>
          <p:nvPr/>
        </p:nvSpPr>
        <p:spPr>
          <a:xfrm>
            <a:off x="295350" y="587225"/>
            <a:ext cx="8571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Décodage du fichier </a:t>
            </a:r>
            <a:r>
              <a:rPr i="1" lang="fr" sz="11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massshadowhackers.php</a:t>
            </a:r>
            <a:br>
              <a:rPr i="1" lang="fr" sz="11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(utilisation de CyberChef: gchq.github.io)</a:t>
            </a:r>
            <a:endParaRPr i="1"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5842025" y="1351850"/>
            <a:ext cx="31383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 fichier PHP ne semble pas légitime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Il semble écouter une socket locale, décode les données, et envoi le tout sur un Pastebin (site web public).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 résultat du script est sauvegardé dans le fichier </a:t>
            </a:r>
            <a:r>
              <a:rPr lang="fr" sz="10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.gitignore</a:t>
            </a:r>
            <a:endParaRPr sz="10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fr" sz="10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.gitignore</a:t>
            </a:r>
            <a:endParaRPr b="1"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https://pastebin.com/e1tqBLnX</a:t>
            </a:r>
            <a:endParaRPr sz="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rm: cannot remove 'massshadowhackers.php': Permission denied</a:t>
            </a:r>
            <a:endParaRPr sz="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00" y="1272925"/>
            <a:ext cx="5210104" cy="377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Point de contact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Rémi ALLAIN 	</a:t>
            </a:r>
            <a:r>
              <a:rPr lang="fr" sz="18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&lt;rallain@cyberprotect.one&gt;</a:t>
            </a:r>
            <a:endParaRPr sz="18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Daniel DIAZ 		</a:t>
            </a:r>
            <a:r>
              <a:rPr lang="fr" sz="18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&lt;ddiaz@cyberprotect.one&gt;</a:t>
            </a:r>
            <a:endParaRPr sz="18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32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32"/>
          <p:cNvSpPr txBox="1"/>
          <p:nvPr/>
        </p:nvSpPr>
        <p:spPr>
          <a:xfrm>
            <a:off x="295350" y="587225"/>
            <a:ext cx="8571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 du </a:t>
            </a:r>
            <a:r>
              <a:rPr b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Pastebin</a:t>
            </a:r>
            <a:br>
              <a:rPr b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pastebin.com/e1tqBLnX</a:t>
            </a:r>
            <a:endParaRPr b="1" i="1"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2533600" y="1351850"/>
            <a:ext cx="31383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 trouve un fichier contenant des milliers d’identifiants.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faisant une recherche sur “admin” on obtient les login/password suivants: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wwwadmin</a:t>
            </a:r>
            <a:r>
              <a:rPr lang="fr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TExPASh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EMFAdmin</a:t>
            </a:r>
            <a:r>
              <a:rPr lang="fr" sz="11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    1smileSuck!</a:t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Ces deux comptes nous permettent </a:t>
            </a:r>
            <a:r>
              <a:rPr i="1" lang="f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d'accéder</a:t>
            </a:r>
            <a:r>
              <a:rPr i="1" lang="fr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à la partie administration.</a:t>
            </a:r>
            <a:endParaRPr i="1"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50" y="1351850"/>
            <a:ext cx="2034419" cy="3389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300" y="1601825"/>
            <a:ext cx="3167301" cy="244894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33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3"/>
          <p:cNvSpPr txBox="1"/>
          <p:nvPr/>
        </p:nvSpPr>
        <p:spPr>
          <a:xfrm>
            <a:off x="295350" y="587225"/>
            <a:ext cx="8571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i="1"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597450" y="1358425"/>
            <a:ext cx="79671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Cette correction montre uniquement le déroulement pensé par le créateur de ce challenge. Tout autour de celui-ci, d’autres assets pouvaient être analysés et testés. Pouvant 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mener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à une évaluation du risque différente.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Dans notre cas, le pentest a 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révélé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Utilisation d’un protocole non sécurisé HTTP pour transmission de données via un 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exécutable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Il est 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préférable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d’utiliser HTTPS par exemple</a:t>
            </a:r>
            <a:b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Fichier robots.txt donnant des indications sur la présence de ressource sur le serveur</a:t>
            </a:r>
            <a:b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Code source disponible sur Github, mettant à disposition de tous les stratégie de sécurité en place</a:t>
            </a:r>
            <a:b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Infection du serveur par un fichier malicieux, ayant donné lieu à une fuite des identifiants utilisateurs, notamment les administrateurs. Nous 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permettant</a:t>
            </a: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d’avoir accès à la console d’administration.</a:t>
            </a:r>
            <a:b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Utilisation de stratégie de sécurité: Knock URL,  Randomize authentication processing time</a:t>
            </a:r>
            <a:b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FTP ouvert sur le net, mais semble inutilisé</a:t>
            </a:r>
            <a:b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-"/>
            </a:pPr>
            <a:r>
              <a:rPr lang="fr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MongoDB ouvert sur le net, mais semble inutilisé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311700" y="428625"/>
            <a:ext cx="8520600" cy="4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Des questions ?</a:t>
            </a:r>
            <a:r>
              <a:rPr b="1" lang="fr"/>
              <a:t> → </a:t>
            </a:r>
            <a:r>
              <a:rPr b="1" lang="fr">
                <a:solidFill>
                  <a:srgbClr val="009ED8"/>
                </a:solidFill>
              </a:rPr>
              <a:t>rallain</a:t>
            </a:r>
            <a:r>
              <a:rPr b="1" lang="fr">
                <a:solidFill>
                  <a:srgbClr val="009ED8"/>
                </a:solidFill>
              </a:rPr>
              <a:t>@cyberprotect.one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Rappel des o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bjectifs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société OneSmile Inc. vous a recruté pour réaliser un pentest sur un addon de leur application la plus populaire. Cet addon est utilisé pour du tracking utilisateur. </a:t>
            </a:r>
            <a:b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périmètre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la “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prestation”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est </a:t>
            </a:r>
            <a:r>
              <a:rPr b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UNIQUEMENT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sur l’addon (sous forme de binaire) et sur les ressources directement associées (api, librairies, etc.)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L'exécutable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vous sera délivré par clé USB.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Votre objectif est de tester la sécurité de cet addon et d’évaluer le risque pouvant être porté à OneSmile Inc. en cas d’attaque.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Analyse de 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l'exécutable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60875" y="646200"/>
            <a:ext cx="8595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&gt; file track-fantastic.exe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track-fantastic.exe: PE32 executable (console) Intel 80386 (stripped to external PDB), for MS Windows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&gt; strings track-fantastic.exe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net/http.(*http2erringRoundTripper).RoundTrip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net/http.(*http2Transport).initConnPool-fm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main.main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main.httpGet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main.track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Langage: Go</a:t>
            </a: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Beaucoup de librairies, </a:t>
            </a:r>
            <a:r>
              <a:rPr i="1"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strings</a:t>
            </a: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retourne un grand nombre de </a:t>
            </a: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chaines</a:t>
            </a: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en claire, mais qui donne peu d’informations. Sur les 3 dernières lignes, on peut lire les fonctions du programmes. La fonction httpGet nous indique que le programme peut potentiellement communiquer via HTTP.</a:t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Bonus: analyse avec GDB</a:t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Etape suivante: </a:t>
            </a:r>
            <a:r>
              <a:rPr b="1"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é</a:t>
            </a:r>
            <a:r>
              <a:rPr b="1"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coute des communications avec Wireshark</a:t>
            </a:r>
            <a:endParaRPr b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Analyse de l'exécutable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0" y="529150"/>
            <a:ext cx="8816390" cy="42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Analyse de l'exécutable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Connexion HTTP sur le port 6007 (non-standard)</a:t>
            </a:r>
            <a:b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port 6007 </a:t>
            </a:r>
            <a: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réservé</a:t>
            </a:r>
            <a:r>
              <a:rPr i="1" lang="fr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au protocole X11 (X Window Server)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Flux de connexions: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&gt; http://</a:t>
            </a:r>
            <a:r>
              <a:rPr lang="fr" sz="10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:6007/client/vortex/track-fantastic-go/</a:t>
            </a:r>
            <a:r>
              <a:rPr lang="fr" sz="10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[HOST]</a:t>
            </a: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/windows/{“software”:”edit-my-face”,”user”:”</a:t>
            </a:r>
            <a:r>
              <a:rPr lang="fr" sz="10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[USER]</a:t>
            </a: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”}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&gt;&gt; 302 Found (redirect)</a:t>
            </a:r>
            <a:b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http://</a:t>
            </a:r>
            <a:r>
              <a:rPr lang="fr" sz="10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:6007/client/handler/</a:t>
            </a:r>
            <a:r>
              <a:rPr lang="fr" sz="10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[BASE64]</a:t>
            </a:r>
            <a:endParaRPr sz="10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&gt;&gt; 302 Found (redirect)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base64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fr" sz="8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“options”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r>
              <a:rPr lang="fr" sz="8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“software”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fr" sz="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”edit-my-face”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fr" sz="8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“user”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fr" sz="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“[USER]”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}, </a:t>
            </a:r>
            <a:r>
              <a:rPr lang="fr" sz="8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“redirect”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fr" sz="8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fr" sz="8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“from”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fr" sz="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“[IP]”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fr" sz="8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“@timestamp”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fr" sz="8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“[DATE]”</a:t>
            </a:r>
            <a:r>
              <a:rPr lang="fr" sz="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&gt; http://</a:t>
            </a:r>
            <a:r>
              <a:rPr lang="fr" sz="10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:6007/client/_status/</a:t>
            </a:r>
            <a:r>
              <a:rPr lang="fr" sz="10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[INT]</a:t>
            </a:r>
            <a:endParaRPr sz="10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&gt;&gt; 200 Ok </a:t>
            </a:r>
            <a:b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&gt;&gt; {“processed”:</a:t>
            </a:r>
            <a:r>
              <a:rPr lang="fr" sz="10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[BOOL]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noter, l’utilisation d’un User-Agent spécifique dans les Headers: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User-Agent: track-fantastic/vortex-2.4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Identification du serveur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&gt; nmap --top-ports 1000 -Pn -T4 -sV </a:t>
            </a:r>
            <a:r>
              <a:rPr lang="fr" sz="12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endParaRPr sz="12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21/tcp	open  ftp 	Pure-FTPd</a:t>
            </a:r>
            <a:endParaRPr b="1"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22/tcp	open  ssh 	OpenSSH 7.4 (protocol 2.0)</a:t>
            </a:r>
            <a:endParaRPr b="1"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ssh-hostkey: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  2048 c6:13:dc:5e:05:7e:01:fa:32:88:c3:8b:22:3a:30:78 (RSA)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  256 ee:60:b0:18:7b:a9:49:6a:0e:37:b6:d1:8e:88:79:26 (ECDSA)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|_  256 6d:dd:7d:a1:ca:18:52:01:d9:ed:cb:08:93:3b:4e:24 (ED25519)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6007/tcp  open  X11:7?</a:t>
            </a:r>
            <a:endParaRPr b="1"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fingerprint-strings: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  GetRequest: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HTTP/1.1 401 Unauthorized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Date: Fri, 27 Dec 2019 07:26:00 GMT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Server: OneSmile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Set-Cookie: PHPSESSID=2ea0779ceceb7e0b8a0d0a15f0c950fa; path=/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Expires: Thu, 19 Nov 1981 08:52:00 GMT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Cache-Control: max-age=0, no-cache, no-store, must-revalidate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Pragma: no-cache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Access-Control-Allow-Origin: *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Access-Control-Allow-Headers: Content-Type, Accept, Authorization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Access-Control-Allow-Methods: GET, POST, PUT, DELETE, PATCH, OPTIONS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Content-Length: 24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Content-Type: application/json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| 	{"401":"Not Authorized"}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27017/tcp open  mongodb MongoDB 4.0.13</a:t>
            </a:r>
            <a:endParaRPr b="1"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Identification du serveur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Recherche d’infos sur l’IP </a:t>
            </a:r>
            <a:endParaRPr sz="1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(uniquement dans le cas ou le challenge n’a pas été réalisé en local)</a:t>
            </a:r>
            <a:endParaRPr i="1" sz="1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8" name="Google Shape;108;p20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46" y="1819821"/>
            <a:ext cx="4513974" cy="2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Recherche d’informations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 FTP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&gt; ftp 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endParaRPr sz="10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Connected to 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220---------- Welcome to Pure-FTPd [privsep] [TLS] ----------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220-You are user number 1 of 5 allowed.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220-Local time is now 07:34. Server port: 21.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220-This is a private system - No anonymous login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Pas de version affichée. Brute force long, </a:t>
            </a:r>
            <a:r>
              <a:rPr i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stratégie</a:t>
            </a:r>
            <a:r>
              <a:rPr i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blocage en place .</a:t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Analyse SSH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(uniquement dans le cas ou le challenge n’a pas été réalisé en local)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msfconsole&gt; 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set RHOSTS 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endParaRPr sz="1000">
              <a:solidFill>
                <a:srgbClr val="8E7CC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msfconsole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 use auxiliary/scanner/ssh/ssh_version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msfconsole&gt; run</a:t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&gt;&gt; </a:t>
            </a:r>
            <a:r>
              <a:rPr lang="fr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[+]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fr" sz="1000">
                <a:solidFill>
                  <a:srgbClr val="8E7CC3"/>
                </a:solidFill>
                <a:latin typeface="Roboto Mono"/>
                <a:ea typeface="Roboto Mono"/>
                <a:cs typeface="Roboto Mono"/>
                <a:sym typeface="Roboto Mono"/>
              </a:rPr>
              <a:t>[IP]</a:t>
            </a:r>
            <a:r>
              <a:rPr lang="fr" sz="1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:22 - </a:t>
            </a:r>
            <a:r>
              <a:rPr lang="fr" sz="9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SSH server version: SSH-2.0-OpenSSH_7.4 ( service.version=7.4 service.vendor=OpenBSD service.family=OpenSSH service.product=OpenSSH service.cpe23=cpe:/a:openbsd:openssh:7.4 service.protocol=ssh fingerprint_db=ssh.banner )</a:t>
            </a:r>
            <a:endParaRPr sz="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IP Amazon, SSH AWS. </a:t>
            </a:r>
            <a:endParaRPr i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6" name="Google Shape;116;p21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