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7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6.xml"/><Relationship Id="rId21" Type="http://schemas.openxmlformats.org/officeDocument/2006/relationships/font" Target="fonts/RobotoMon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slide" Target="slides/slide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08fde3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08fde3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d08fde3a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d08fde3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6f8eea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6f8eea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08fde3a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08fde3a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6f8eea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6f8eea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6f8eea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6f8eea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ab4a9fc3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ab4a9fc3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offensive-security.com/kali-linux-vm-vmware-virtualbox-image-download/" TargetMode="External"/><Relationship Id="rId4" Type="http://schemas.openxmlformats.org/officeDocument/2006/relationships/hyperlink" Target="https://www.kali-linux.fr/installation/faire-tourner-kali-linux-en-tant-que-sous-systeme-de-windows-10" TargetMode="External"/><Relationship Id="rId5" Type="http://schemas.openxmlformats.org/officeDocument/2006/relationships/hyperlink" Target="https://www.wireshark.org/#download" TargetMode="External"/><Relationship Id="rId6" Type="http://schemas.openxmlformats.org/officeDocument/2006/relationships/hyperlink" Target="https://github.com/rapid7/metasploit-framework/wiki/Nightly-Installers" TargetMode="External"/><Relationship Id="rId7" Type="http://schemas.openxmlformats.org/officeDocument/2006/relationships/hyperlink" Target="https://nmap.org/download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25" y="1443475"/>
            <a:ext cx="9144000" cy="369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8475" y="82800"/>
            <a:ext cx="85206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CLUB</a:t>
            </a:r>
            <a:br>
              <a:rPr b="1" lang="fr" sz="36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fr" sz="36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 ETHICAL HACKING</a:t>
            </a:r>
            <a:br>
              <a:rPr b="1" lang="fr" sz="36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fr" sz="9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Edition 2019/2020</a:t>
            </a:r>
            <a:endParaRPr i="1" sz="900">
              <a:solidFill>
                <a:srgbClr val="009E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364" y="1532175"/>
            <a:ext cx="2105269" cy="11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-125" y="2879969"/>
            <a:ext cx="91440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Séance</a:t>
            </a:r>
            <a:r>
              <a:rPr lang="fr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fr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#2</a:t>
            </a:r>
            <a:br>
              <a:rPr lang="fr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fr" sz="18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OneSmile Inc.</a:t>
            </a:r>
            <a:r>
              <a:rPr b="1" lang="fr" sz="18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b="1" lang="fr" sz="18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fr" sz="1800">
                <a:solidFill>
                  <a:srgbClr val="E06666"/>
                </a:solidFill>
                <a:highlight>
                  <a:srgbClr val="F4CCCC"/>
                </a:highlight>
                <a:latin typeface="Roboto"/>
                <a:ea typeface="Roboto"/>
                <a:cs typeface="Roboto"/>
                <a:sym typeface="Roboto"/>
              </a:rPr>
              <a:t>Part.1 Pentest</a:t>
            </a:r>
            <a:endParaRPr b="1" sz="1800">
              <a:solidFill>
                <a:srgbClr val="666666"/>
              </a:solidFill>
              <a:highlight>
                <a:srgbClr val="F4CC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27</a:t>
            </a:r>
            <a:r>
              <a:rPr lang="fr" sz="1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Nov. 2019</a:t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 rot="786873">
            <a:off x="7004447" y="2895917"/>
            <a:ext cx="1804771" cy="795015"/>
          </a:xfrm>
          <a:prstGeom prst="roundRect">
            <a:avLst>
              <a:gd fmla="val 16667" name="adj"/>
            </a:avLst>
          </a:prstGeom>
          <a:solidFill>
            <a:srgbClr val="009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Niveau débutant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Point de contact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Rémi ALLAIN 	</a:t>
            </a:r>
            <a:r>
              <a:rPr lang="fr" sz="18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&lt;rallain@cyberprotect.one&gt;</a:t>
            </a:r>
            <a:endParaRPr sz="1800">
              <a:solidFill>
                <a:srgbClr val="009E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Daniel DIAZ 		</a:t>
            </a:r>
            <a:r>
              <a:rPr lang="fr" sz="18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&lt;ddiaz@cyberprotect.one&gt;</a:t>
            </a:r>
            <a:endParaRPr sz="1800">
              <a:solidFill>
                <a:srgbClr val="009E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Pré-requis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85975" y="646200"/>
            <a:ext cx="89475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 OS type Kali Linux</a:t>
            </a:r>
            <a:b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Image VirtualBox: </a:t>
            </a:r>
            <a:r>
              <a:rPr i="1" lang="fr" sz="12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https://www.offensive-security.com/kali-linux-vm-vmware-virtualbox-image-download/</a:t>
            </a:r>
            <a:br>
              <a:rPr i="1"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i="1"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Sous-système Windows: </a:t>
            </a:r>
            <a:r>
              <a:rPr i="1" lang="f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https://www.kali-linux.fr/installation/faire-tourner-kali-linux-en-tant-que-sous-systeme-de-windows-10</a:t>
            </a:r>
            <a:br>
              <a:rPr i="1"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i="1"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i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 logiciel d’analyse de PCAP (Wireshark, Networkminer)</a:t>
            </a:r>
            <a:b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f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https://www.wireshark.org/#download</a:t>
            </a:r>
            <a:br>
              <a:rPr i="1"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i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Metasploit </a:t>
            </a:r>
            <a:r>
              <a:rPr i="1"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(déjà installé sur Kali Linux)</a:t>
            </a:r>
            <a:br>
              <a:rPr i="1"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f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https://github.com/rapid7/metasploit-framework/wiki/Nightly-Installers</a:t>
            </a:r>
            <a:br>
              <a:rPr i="1"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i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Nmap 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(déjà installé sur Kali Linux)</a:t>
            </a:r>
            <a:br>
              <a:rPr i="1"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f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https://nmap.org/download.html</a:t>
            </a:r>
            <a:br>
              <a:rPr i="1"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000">
              <a:solidFill>
                <a:srgbClr val="073763"/>
              </a:solidFill>
              <a:highlight>
                <a:srgbClr val="C9DA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72" name="Google Shape;72;p15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O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bjectifs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 société OneSmile Inc. vous a recruté pour réaliser un pentest sur un addon de leur application la plus populaire. Cet addon est utilisé pour du tracking utilisateur. </a:t>
            </a:r>
            <a:b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périmètre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 la prestation est </a:t>
            </a:r>
            <a:r>
              <a:rPr b="1"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UNIQUEMENT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sur l’addon (sous forme de binaire) et sur les ressources directement associées (api, librairies, etc.)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L'exécutable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vous sera délivré par clé USB.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Votre objectif est de tester la sécurité de cet addon et d’évaluer le risque pouvant être porté à OneSmile Inc. en cas d’attaque.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6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Avant de commencer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Rappel - déroulement d’un pentest: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 sz="1100">
                <a:solidFill>
                  <a:srgbClr val="434343"/>
                </a:solidFill>
              </a:rPr>
              <a:t>Récolte d’informations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fr" sz="1100">
                <a:solidFill>
                  <a:srgbClr val="434343"/>
                </a:solidFill>
              </a:rPr>
              <a:t>Analyse des menaces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fr" sz="1100">
                <a:solidFill>
                  <a:srgbClr val="434343"/>
                </a:solidFill>
              </a:rPr>
              <a:t>Analyse des vulnérabilités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fr" sz="1100">
                <a:solidFill>
                  <a:srgbClr val="434343"/>
                </a:solidFill>
              </a:rPr>
              <a:t>Exploitation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fr" sz="1100">
                <a:solidFill>
                  <a:srgbClr val="434343"/>
                </a:solidFill>
              </a:rPr>
              <a:t>Post-exploitation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fr" sz="1100">
                <a:solidFill>
                  <a:srgbClr val="434343"/>
                </a:solidFill>
              </a:rPr>
              <a:t>Reporting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cxnSp>
        <p:nvCxnSpPr>
          <p:cNvPr id="86" name="Google Shape;86;p17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Et après ?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Lors de la prochaine séance,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Partie exercice: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Analyses des logs récoltés pendant le pentest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Comprendre les schémas d’attaques et les assets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Identifier les attaquants (nombres, heures, portées, etc.)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Identifier les vulnérabilités exploitées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Travail sur la 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remédiation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Partie réflexion / débat: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Correction du pentest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Etude de l’architecture initiale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Réflexions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sur le traitement des logs </a:t>
            </a:r>
            <a:r>
              <a:rPr i="1" lang="fr" sz="12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(journaliser, c’est bien, être alerté c’est mieux.)</a:t>
            </a:r>
            <a:endParaRPr i="1" sz="1200">
              <a:solidFill>
                <a:srgbClr val="009E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" name="Google Shape;93;p18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311700" y="428625"/>
            <a:ext cx="8520600" cy="44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Des questions ?</a:t>
            </a:r>
            <a:r>
              <a:rPr b="1" lang="fr"/>
              <a:t> → </a:t>
            </a:r>
            <a:r>
              <a:rPr b="1" lang="fr">
                <a:solidFill>
                  <a:srgbClr val="009ED8"/>
                </a:solidFill>
              </a:rPr>
              <a:t>rallain</a:t>
            </a:r>
            <a:r>
              <a:rPr b="1" lang="fr">
                <a:solidFill>
                  <a:srgbClr val="009ED8"/>
                </a:solidFill>
              </a:rPr>
              <a:t>@cyberprotect.one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